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670000" cx="8019000"/>
  <p:notesSz cx="6858000" cy="9144000"/>
  <p:embeddedFontLst>
    <p:embeddedFont>
      <p:font typeface="Raleway"/>
      <p:regular r:id="rId24"/>
      <p:bold r:id="rId25"/>
      <p:italic r:id="rId26"/>
      <p:boldItalic r:id="rId27"/>
    </p:embeddedFont>
    <p:embeddedFont>
      <p:font typeface="Nunito ExtraLight"/>
      <p:regular r:id="rId28"/>
      <p:bold r:id="rId29"/>
      <p:italic r:id="rId30"/>
      <p:boldItalic r:id="rId31"/>
    </p:embeddedFont>
    <p:embeddedFont>
      <p:font typeface="Nunito"/>
      <p:regular r:id="rId32"/>
      <p:bold r:id="rId33"/>
      <p:italic r:id="rId34"/>
      <p:boldItalic r:id="rId35"/>
    </p:embeddedFont>
    <p:embeddedFont>
      <p:font typeface="Nunito ExtraBold"/>
      <p:bold r:id="rId36"/>
      <p:boldItalic r:id="rId37"/>
    </p:embeddedFont>
    <p:embeddedFont>
      <p:font typeface="Nunito Medium"/>
      <p:regular r:id="rId38"/>
      <p:bold r:id="rId39"/>
      <p:italic r:id="rId40"/>
      <p:boldItalic r:id="rId41"/>
    </p:embeddedFont>
    <p:embeddedFont>
      <p:font typeface="Raleway Medium"/>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A4A3A4"/>
          </p15:clr>
        </p15:guide>
        <p15:guide id="2" pos="25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25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Medium-italic.fntdata"/><Relationship Id="rId20" Type="http://schemas.openxmlformats.org/officeDocument/2006/relationships/slide" Target="slides/slide14.xml"/><Relationship Id="rId42" Type="http://schemas.openxmlformats.org/officeDocument/2006/relationships/font" Target="fonts/RalewayMedium-regular.fntdata"/><Relationship Id="rId41" Type="http://schemas.openxmlformats.org/officeDocument/2006/relationships/font" Target="fonts/NunitoMedium-boldItalic.fntdata"/><Relationship Id="rId22" Type="http://schemas.openxmlformats.org/officeDocument/2006/relationships/slide" Target="slides/slide16.xml"/><Relationship Id="rId44" Type="http://schemas.openxmlformats.org/officeDocument/2006/relationships/font" Target="fonts/RalewayMedium-italic.fntdata"/><Relationship Id="rId21" Type="http://schemas.openxmlformats.org/officeDocument/2006/relationships/slide" Target="slides/slide15.xml"/><Relationship Id="rId43" Type="http://schemas.openxmlformats.org/officeDocument/2006/relationships/font" Target="fonts/RalewayMedium-bold.fntdata"/><Relationship Id="rId24" Type="http://schemas.openxmlformats.org/officeDocument/2006/relationships/font" Target="fonts/Raleway-regular.fntdata"/><Relationship Id="rId23" Type="http://schemas.openxmlformats.org/officeDocument/2006/relationships/slide" Target="slides/slide17.xml"/><Relationship Id="rId45" Type="http://schemas.openxmlformats.org/officeDocument/2006/relationships/font" Target="fonts/RalewayMedium-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NunitoExtraLight-regular.fntdata"/><Relationship Id="rId27" Type="http://schemas.openxmlformats.org/officeDocument/2006/relationships/font" Target="fonts/Raleway-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ExtraLigh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ExtraLight-boldItalic.fntdata"/><Relationship Id="rId30" Type="http://schemas.openxmlformats.org/officeDocument/2006/relationships/font" Target="fonts/NunitoExtraLight-italic.fntdata"/><Relationship Id="rId11" Type="http://schemas.openxmlformats.org/officeDocument/2006/relationships/slide" Target="slides/slide5.xml"/><Relationship Id="rId33" Type="http://schemas.openxmlformats.org/officeDocument/2006/relationships/font" Target="fonts/Nunito-bold.fntdata"/><Relationship Id="rId10" Type="http://schemas.openxmlformats.org/officeDocument/2006/relationships/slide" Target="slides/slide4.xml"/><Relationship Id="rId32" Type="http://schemas.openxmlformats.org/officeDocument/2006/relationships/font" Target="fonts/Nunito-regular.fntdata"/><Relationship Id="rId13" Type="http://schemas.openxmlformats.org/officeDocument/2006/relationships/slide" Target="slides/slide7.xml"/><Relationship Id="rId35" Type="http://schemas.openxmlformats.org/officeDocument/2006/relationships/font" Target="fonts/Nunito-boldItalic.fntdata"/><Relationship Id="rId12" Type="http://schemas.openxmlformats.org/officeDocument/2006/relationships/slide" Target="slides/slide6.xml"/><Relationship Id="rId34" Type="http://schemas.openxmlformats.org/officeDocument/2006/relationships/font" Target="fonts/Nunito-italic.fntdata"/><Relationship Id="rId15" Type="http://schemas.openxmlformats.org/officeDocument/2006/relationships/slide" Target="slides/slide9.xml"/><Relationship Id="rId37" Type="http://schemas.openxmlformats.org/officeDocument/2006/relationships/font" Target="fonts/NunitoExtraBold-boldItalic.fntdata"/><Relationship Id="rId14" Type="http://schemas.openxmlformats.org/officeDocument/2006/relationships/slide" Target="slides/slide8.xml"/><Relationship Id="rId36" Type="http://schemas.openxmlformats.org/officeDocument/2006/relationships/font" Target="fonts/NunitoExtraBold-bold.fntdata"/><Relationship Id="rId17" Type="http://schemas.openxmlformats.org/officeDocument/2006/relationships/slide" Target="slides/slide11.xml"/><Relationship Id="rId39" Type="http://schemas.openxmlformats.org/officeDocument/2006/relationships/font" Target="fonts/NunitoMedium-bold.fntdata"/><Relationship Id="rId16" Type="http://schemas.openxmlformats.org/officeDocument/2006/relationships/slide" Target="slides/slide10.xml"/><Relationship Id="rId38" Type="http://schemas.openxmlformats.org/officeDocument/2006/relationships/font" Target="fonts/NunitoMedium-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fidep.org/progress-for-kenyan-adolescents-as-ministry-unveils-new-policy-on-sexual-and-reproductive-health/" TargetMode="External"/><Relationship Id="rId3" Type="http://schemas.openxmlformats.org/officeDocument/2006/relationships/hyperlink" Target="https://www.loc.gov/collections/civil-rights-history-project/articles-and-essays/youth-in-the-civil-rights-movement/" TargetMode="External"/><Relationship Id="rId4" Type="http://schemas.openxmlformats.org/officeDocument/2006/relationships/hyperlink" Target="https://plan-international.org/advancing-global-goals-girls-malawi" TargetMode="External"/><Relationship Id="rId5" Type="http://schemas.openxmlformats.org/officeDocument/2006/relationships/hyperlink" Target="http://www.jstor.org/stable/43901804"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17dfd0fb28_5_20:notes"/>
          <p:cNvSpPr txBox="1"/>
          <p:nvPr>
            <p:ph idx="1" type="body"/>
          </p:nvPr>
        </p:nvSpPr>
        <p:spPr>
          <a:xfrm>
            <a:off x="685790" y="434339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chemeClr val="lt1"/>
                </a:highlight>
              </a:rPr>
              <a:t>Do you have some ideas for making positive change in your community and maybe even the world,</a:t>
            </a:r>
            <a:r>
              <a:rPr lang="en">
                <a:solidFill>
                  <a:schemeClr val="dk1"/>
                </a:solidFill>
                <a:highlight>
                  <a:schemeClr val="lt1"/>
                </a:highlight>
              </a:rPr>
              <a:t> but you are having trouble getting anyone to listen to you?</a:t>
            </a:r>
            <a:r>
              <a:rPr lang="en">
                <a:highlight>
                  <a:schemeClr val="lt1"/>
                </a:highlight>
              </a:rPr>
              <a:t> Young changemakers often struggle to make themselves heard by adults in power, who may be too busy with or distracted by their own priorities to take time to hear youth </a:t>
            </a:r>
            <a:r>
              <a:rPr lang="en">
                <a:highlight>
                  <a:schemeClr val="lt1"/>
                </a:highlight>
              </a:rPr>
              <a:t>perspectives</a:t>
            </a:r>
            <a:r>
              <a:rPr lang="en">
                <a:highlight>
                  <a:schemeClr val="lt1"/>
                </a:highlight>
              </a:rPr>
              <a:t>.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rPr lang="en">
                <a:highlight>
                  <a:schemeClr val="lt1"/>
                </a:highlight>
              </a:rPr>
              <a:t>Well, we are going to learn how to communicate in a way that we will be heard by community leaders, power-holders, and policymakers.This session begins our journey through this multimedia advocacy training toolkit, produced by PRB and the PACE project. This toolkit includes three modules and 11 units of training materials, beginning with foundational concepts of leadership and advocacy, moving on to effective communication skills, and ending with some practical sessions that will guide us through creating our own multimedia advocacy campaign. I am very happy to have you along for this journey and I hope you will feel that these sessions provide you with the knowledge and skills to help you frame your message in a way that your voice is heard. </a:t>
            </a:r>
            <a:endParaRPr>
              <a:highlight>
                <a:schemeClr val="lt1"/>
              </a:highlight>
            </a:endParaRPr>
          </a:p>
        </p:txBody>
      </p:sp>
      <p:sp>
        <p:nvSpPr>
          <p:cNvPr id="93" name="Google Shape;93;g117dfd0fb28_5_20:notes"/>
          <p:cNvSpPr/>
          <p:nvPr>
            <p:ph idx="2" type="sldImg"/>
          </p:nvPr>
        </p:nvSpPr>
        <p:spPr>
          <a:xfrm>
            <a:off x="1142657" y="685783"/>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3f0989437_7_238: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rPr>
              <a:t>[Ask:]</a:t>
            </a:r>
            <a:r>
              <a:rPr lang="en">
                <a:solidFill>
                  <a:schemeClr val="dk1"/>
                </a:solidFill>
              </a:rPr>
              <a:t> Does everyone feel ready to be a leader now?</a:t>
            </a:r>
            <a:r>
              <a:rPr b="1" lang="en">
                <a:solidFill>
                  <a:schemeClr val="dk1"/>
                </a:solidFill>
              </a:rPr>
              <a:t> [Generate responses.] </a:t>
            </a:r>
            <a:endParaRPr b="1">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lang="en">
                <a:solidFill>
                  <a:schemeClr val="dk1"/>
                </a:solidFill>
              </a:rPr>
              <a:t>I think you would all be excellent leaders, and I hope you feel the same way about yourselves.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lang="en">
                <a:solidFill>
                  <a:schemeClr val="dk1"/>
                </a:solidFill>
              </a:rPr>
              <a:t>If you are ready to lead, one way you can do so is through advocacy.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b="1" lang="en">
                <a:solidFill>
                  <a:schemeClr val="dk1"/>
                </a:solidFill>
              </a:rPr>
              <a:t>[Ask:]</a:t>
            </a:r>
            <a:r>
              <a:rPr lang="en">
                <a:solidFill>
                  <a:schemeClr val="dk1"/>
                </a:solidFill>
              </a:rPr>
              <a:t> But what is advocacy, anyway? What does it mean to be an advocate? </a:t>
            </a:r>
            <a:r>
              <a:rPr b="1" lang="en">
                <a:solidFill>
                  <a:schemeClr val="dk1"/>
                </a:solidFill>
              </a:rPr>
              <a:t>[Generate responses.] </a:t>
            </a:r>
            <a:endParaRPr b="1">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
        <p:nvSpPr>
          <p:cNvPr id="239" name="Google Shape;239;g113f0989437_7_238: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7edaa0333_0_37:notes"/>
          <p:cNvSpPr txBox="1"/>
          <p:nvPr>
            <p:ph idx="1" type="body"/>
          </p:nvPr>
        </p:nvSpPr>
        <p:spPr>
          <a:xfrm>
            <a:off x="685790" y="434339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dictionary definition of advocacy is “the act or process of supporting a cause or proposal.” Many different actions and activities can be involved in “supporting” a cause, from telling people about it to writing a letter to the editor of your local paper explaining its importance to organizing an entire campaign to push for positive change.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slide defines two different types of advocacy: issue advocacy and policy advocacy. With issue advocacy, you notice a problem or issue and you do everything you can to raise awareness of the problem. The underlying expectation is that if enough people know about the problem and agree it is a problem, the problem will be fixed.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policy advocacy, you notice a problem and do everything you can to change or create policy so the problem is addressed.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say there is a river near your community, and your family and your neighbors eat the fish from that river and rely on its water for drinking, cooking, and cleaning. But the water is becoming polluted because waste from an upstream factory is </a:t>
            </a:r>
            <a:r>
              <a:rPr lang="en"/>
              <a:t>leaching </a:t>
            </a:r>
            <a:r>
              <a:rPr lang="en"/>
              <a:t>into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issue advocate will make a lot of noise about this factory and may try to get their neighbors and friends to protest outside of it. </a:t>
            </a:r>
            <a:r>
              <a:rPr lang="en"/>
              <a:t>They’ll </a:t>
            </a:r>
            <a:r>
              <a:rPr lang="en"/>
              <a:t>hope the bad publicity they create will shut the factory down or get the people operating it to do something different with their waste.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policy advocate, on the other hand, will research the problem and identify the root cause. Maybe the waste from the factory </a:t>
            </a:r>
            <a:r>
              <a:rPr lang="en"/>
              <a:t>is </a:t>
            </a:r>
            <a:r>
              <a:rPr lang="en"/>
              <a:t>getting </a:t>
            </a:r>
            <a:r>
              <a:rPr lang="en"/>
              <a:t>into </a:t>
            </a:r>
            <a:r>
              <a:rPr lang="en"/>
              <a:t>the river because the operators refuse to pay for proper removal. If so, the policy advocate might go to the local or national policymakers with their research, asking them to create a new policy that says that all factories must have eco-friendly waste removal systems. </a:t>
            </a:r>
            <a:endParaRPr/>
          </a:p>
          <a:p>
            <a:pPr indent="0" lvl="0" marL="0" rtl="0" algn="l">
              <a:spcBef>
                <a:spcPts val="0"/>
              </a:spcBef>
              <a:spcAft>
                <a:spcPts val="0"/>
              </a:spcAft>
              <a:buNone/>
            </a:pPr>
            <a:br>
              <a:rPr lang="en"/>
            </a:br>
            <a:r>
              <a:rPr lang="en"/>
              <a:t>This is the difference between issue advocacy and policy advocacy. In these training sessions, we will primarily focus on policy advocacy. </a:t>
            </a:r>
            <a:endParaRPr/>
          </a:p>
        </p:txBody>
      </p:sp>
      <p:sp>
        <p:nvSpPr>
          <p:cNvPr id="251" name="Google Shape;251;g117edaa0333_0_37:notes"/>
          <p:cNvSpPr/>
          <p:nvPr>
            <p:ph idx="2" type="sldImg"/>
          </p:nvPr>
        </p:nvSpPr>
        <p:spPr>
          <a:xfrm>
            <a:off x="1142657" y="685783"/>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3f0989437_7_2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t>
            </a:r>
            <a:r>
              <a:rPr i="1" lang="en"/>
              <a:t>should </a:t>
            </a:r>
            <a:r>
              <a:rPr lang="en"/>
              <a:t>youth get involved in policy advocacy?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and foremost, it is everyone’s right to be involved in shaping the policies that impact their lives and their futures. Not only do young people deserve to be engaged in policy processes, but when youth are engaged and our perspectives are recognized and integrated, stronger outcomes can be expected. Youth involvement can lead to stronger policies on a range of topics, not only youth issues.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Young people have less life experience, but that is not always a bad thing. We come with fresh ideas because we may not know how things have always been done, and we are more willing to question the status quo.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Policymakers develop policies that apply to everyone, but they may not consider how specific policies may uniquely harm or disadvantage young people. This partly happens because they do not hear youth perspectives regularly, as they are usually surrounded by influential and powerful adults.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reason youth should get involved in policy advocacy is because public participation is critical to democracy, and for public participation to be representative of all the different groups that make up a society, youth must be included. When the public is involved in policy development, implementation, and budgeting, it’s more likely that recognized challenges in the community will be addressed by the government or other policymakers.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Public participation doesn’t just mean voting. It means </a:t>
            </a:r>
            <a:r>
              <a:rPr lang="en"/>
              <a:t>attending </a:t>
            </a:r>
            <a:r>
              <a:rPr lang="en"/>
              <a:t>events</a:t>
            </a:r>
            <a:r>
              <a:rPr lang="en"/>
              <a:t> like public hearings, during which policymakers and the public have an opportunity to engage in dialogue. Youth are a part of the public and should have the opportunity to communicate with policymakers about their priorities.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governments, decisionmakers, and international organizations are starting to see youth as valued stakeholders in their communities and in the larger society, and it is more common for young people to be invited into policy spaces than it was in the past. </a:t>
            </a:r>
            <a:endParaRPr/>
          </a:p>
          <a:p>
            <a:pPr indent="0" lvl="0" marL="0" rtl="0" algn="l">
              <a:spcBef>
                <a:spcPts val="0"/>
              </a:spcBef>
              <a:spcAft>
                <a:spcPts val="0"/>
              </a:spcAft>
              <a:buNone/>
            </a:pPr>
            <a:r>
              <a:t/>
            </a:r>
            <a:endParaRPr/>
          </a:p>
        </p:txBody>
      </p:sp>
      <p:sp>
        <p:nvSpPr>
          <p:cNvPr id="285" name="Google Shape;285;g113f0989437_7_2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3f0989437_7_305: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Youth leaders like you are invested in improving the world we live in. But it is hard to know where to start, and how to influence the change process. How do we make our voices heard when too often our perspectives and experiences are discounted and ignored?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easy first step to influencing change is finding like-minded people interested in working together toward the same goal. This may involve educating your peers on the policies that affect their lives or organizing an activity to raise awareness of a social problem.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Being a youth leader often requires us to participate in discussions and meetings that may not be meant for us. When decisions are being made on issues that affect you, you should be able to speak up and share your perspective.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Would you be able to speak up in a community meeting?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When youth leaders are given opportunities to speak in meetings or at conferences or events, you should also consider the perspectives of your peers. Young people with disabilities, youth living with HIV/AIDS, and those from historically oppressed and marginalized groups may have less access to these public forums.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[Ask:]</a:t>
            </a:r>
            <a:r>
              <a:rPr lang="en"/>
              <a:t> How can you help to ensure their needs are heard and understood?</a:t>
            </a:r>
            <a:r>
              <a:rPr b="1" lang="en"/>
              <a:t> [Generate responses.]</a:t>
            </a:r>
            <a:endParaRPr b="1"/>
          </a:p>
        </p:txBody>
      </p:sp>
      <p:sp>
        <p:nvSpPr>
          <p:cNvPr id="299" name="Google Shape;299;g113f0989437_7_305: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7edaa0333_0_14:notes"/>
          <p:cNvSpPr txBox="1"/>
          <p:nvPr>
            <p:ph idx="1" type="body"/>
          </p:nvPr>
        </p:nvSpPr>
        <p:spPr>
          <a:xfrm>
            <a:off x="685790" y="434339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Older people may feel they can dismiss the opinions of young people because they assume that </a:t>
            </a:r>
            <a:r>
              <a:rPr lang="en"/>
              <a:t>we </a:t>
            </a:r>
            <a:r>
              <a:rPr lang="en"/>
              <a:t>are inexperienced and don’t understand how the world works. One way to combat this perception is to demonstrate that we are knowledgeable by bringing relevant and persuasive evidence, data, and statistics into our advocacy messages.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do we mean by data and evidence?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Evidence in this context simply means objective information. If we want something to change, we should be able to produce evidence that shows that the way things are currently operating is not perfect, and that the change we propose would improve the situation.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come to a policymaker with hard evidence, they are more likely to take you seriously. Your advocacy work should then be more effective. Whoever you are talking to will start to understand why you want things to change, and think more deeply about the issue. And when you demonstrate that you know what research says about your issue of concern, you demonstrate your expertise and are likely to gain respect as an individual rather than being expected to represent “the youth perspective.” What we mean by this last point is that sometimes youth leaders are asked very general questions that put them in a position of speaking on behalf of all youth. When faced with this dilemma, having data on different subsets of the youth population may be useful. Let’s walk through a sample scenario together to illustrate how data can be used to strengthen your participation as a youth leader.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Imagine that you are a youth leader serving on the steering committee for a Ministry of Health-led revision of the national adolescent health policy and youth are listed as a vulnerable group in the policy’s draft version. During a steering committee meeting, you are asked to offer feedback on young people’s health needs. What would you say? How would you want to prepare for that question? For example, you might say, “</a:t>
            </a:r>
            <a:r>
              <a:rPr lang="en"/>
              <a:t>Young people face a variety of health </a:t>
            </a:r>
            <a:r>
              <a:rPr lang="en"/>
              <a:t>challenges</a:t>
            </a:r>
            <a:r>
              <a:rPr lang="en"/>
              <a:t>,” and then list some examples. This response is very general. But if you had data at your fingertips, you could offer a more nuanced answer. If you had researched in advance of the meeting and had data on hand, your answer could include things like the share of the youth population in your country that have a mental or physical disability and their unique health needs; the rates of new HIV infection among young, key affected populations; the small percentage of facilities that provide youth-friendly services; or a great many other specific, illustrative data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Specific data can be used to add depth to your input as a youth leader and can also be a way of delicately making the point that perhaps more young people should be involved in decision-making processes. For instance, in our hypothetical example with the </a:t>
            </a:r>
            <a:r>
              <a:rPr lang="en"/>
              <a:t>Ministry of Health</a:t>
            </a:r>
            <a:r>
              <a:rPr lang="en"/>
              <a:t>, imagine if, after sharing a statistic on youth living with disabilities in your country, you follow that point with an offer to put the steering committee in touch with another youth leader in your network who works for a disability rights organization. In this case, you could provide data on the diversity of youth experiences and needs and help make a connection between a decisionmaker and another youth leader. A win-win!   </a:t>
            </a:r>
            <a:endParaRPr/>
          </a:p>
        </p:txBody>
      </p:sp>
      <p:sp>
        <p:nvSpPr>
          <p:cNvPr id="312" name="Google Shape;312;g117edaa0333_0_14:notes"/>
          <p:cNvSpPr/>
          <p:nvPr>
            <p:ph idx="2" type="sldImg"/>
          </p:nvPr>
        </p:nvSpPr>
        <p:spPr>
          <a:xfrm>
            <a:off x="1142657" y="685783"/>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3f0989437_7_351: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[Read slide.]</a:t>
            </a:r>
            <a:endParaRPr b="1"/>
          </a:p>
        </p:txBody>
      </p:sp>
      <p:sp>
        <p:nvSpPr>
          <p:cNvPr id="335" name="Google Shape;335;g113f0989437_7_351: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13f0989437_7_368: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OK! Now that we have discussed how youth can effectively influence change, let’s hear from two young people who are making a big difference in their community using some of the strategies we just discussed.</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In this video, we will meet Melati and Isabel Wijsen from Bali, Indonesia, who are working to rid their island of plastic pollution. Listen closely as they describe their campaign, because afterward you will answer questions about their tactics and activities.</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a:t>
            </a:r>
            <a:r>
              <a:rPr b="1" lang="en">
                <a:solidFill>
                  <a:schemeClr val="dk1"/>
                </a:solidFill>
              </a:rPr>
              <a:t>Click “play” icon to</a:t>
            </a:r>
            <a:r>
              <a:rPr b="1" lang="en">
                <a:solidFill>
                  <a:schemeClr val="dk1"/>
                </a:solidFill>
              </a:rPr>
              <a:t> screen the embedded video. </a:t>
            </a:r>
            <a:r>
              <a:rPr b="1" lang="en">
                <a:solidFill>
                  <a:schemeClr val="dk1"/>
                </a:solidFill>
              </a:rPr>
              <a:t>Distribute </a:t>
            </a:r>
            <a:r>
              <a:rPr b="1" lang="en">
                <a:solidFill>
                  <a:schemeClr val="dk1"/>
                </a:solidFill>
              </a:rPr>
              <a:t>the </a:t>
            </a:r>
            <a:r>
              <a:rPr b="1" lang="en" u="sng">
                <a:solidFill>
                  <a:schemeClr val="dk1"/>
                </a:solidFill>
              </a:rPr>
              <a:t>Exercise 1.1B Worksheet</a:t>
            </a:r>
            <a:r>
              <a:rPr b="1" lang="en">
                <a:solidFill>
                  <a:schemeClr val="dk1"/>
                </a:solidFill>
              </a:rPr>
              <a:t>, the </a:t>
            </a:r>
            <a:r>
              <a:rPr b="1" lang="en" u="sng">
                <a:solidFill>
                  <a:schemeClr val="dk1"/>
                </a:solidFill>
              </a:rPr>
              <a:t>Timeline document</a:t>
            </a:r>
            <a:r>
              <a:rPr b="1" lang="en">
                <a:solidFill>
                  <a:schemeClr val="dk1"/>
                </a:solidFill>
              </a:rPr>
              <a:t>, and the </a:t>
            </a:r>
            <a:r>
              <a:rPr b="1" lang="en" u="sng">
                <a:solidFill>
                  <a:schemeClr val="dk1"/>
                </a:solidFill>
              </a:rPr>
              <a:t>FAQ document</a:t>
            </a:r>
            <a:r>
              <a:rPr b="1" lang="en">
                <a:solidFill>
                  <a:schemeClr val="dk1"/>
                </a:solidFill>
              </a:rPr>
              <a:t> to participants. Divide them into small groups (4-5 participants per group) to complete the exercise. If time permits, bring everyone back together to debrief the activity as a large group.]   </a:t>
            </a:r>
            <a:endParaRPr b="1">
              <a:solidFill>
                <a:schemeClr val="dk1"/>
              </a:solidFill>
            </a:endParaRPr>
          </a:p>
          <a:p>
            <a:pPr indent="0" lvl="0" marL="0" rtl="0" algn="l">
              <a:lnSpc>
                <a:spcPct val="100000"/>
              </a:lnSpc>
              <a:spcBef>
                <a:spcPts val="1200"/>
              </a:spcBef>
              <a:spcAft>
                <a:spcPts val="0"/>
              </a:spcAft>
              <a:buNone/>
            </a:pPr>
            <a:r>
              <a:rPr i="1" lang="en"/>
              <a:t>Video source: “Our Campaign to Ban Plastic Bags in Bali: Melati and Isabel Wijsen,” TED, 2016. Video, 11:00, https://www.youtube.com/watch?v=P8GCjrDWWUM.</a:t>
            </a:r>
            <a:endParaRPr i="1"/>
          </a:p>
        </p:txBody>
      </p:sp>
      <p:sp>
        <p:nvSpPr>
          <p:cNvPr id="348" name="Google Shape;348;g113f0989437_7_368: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18657eb88f_0_7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18657eb88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 FOR UNIT 1.1:</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Slide 3</a:t>
            </a:r>
            <a:endParaRPr i="1"/>
          </a:p>
          <a:p>
            <a:pPr indent="-298450" lvl="0" marL="457200" rtl="0" algn="l">
              <a:spcBef>
                <a:spcPts val="0"/>
              </a:spcBef>
              <a:spcAft>
                <a:spcPts val="0"/>
              </a:spcAft>
              <a:buSzPts val="1100"/>
              <a:buChar char="●"/>
            </a:pPr>
            <a:r>
              <a:rPr lang="en"/>
              <a:t>Violet I. Murunga, “Progress for Kenyan adolescents as Ministry unveils new policy on sexual and reproductive health,” AFIDEP, September 17, 2015. </a:t>
            </a:r>
            <a:r>
              <a:rPr lang="en" u="sng">
                <a:solidFill>
                  <a:schemeClr val="hlink"/>
                </a:solidFill>
                <a:hlinkClick r:id="rId2"/>
              </a:rPr>
              <a:t>https://www.afidep.org/progress-for-kenyan-adolescents-as-ministry-unveils-new-policy-on-sexual-and-reproductive-health/</a:t>
            </a:r>
            <a:endParaRPr/>
          </a:p>
          <a:p>
            <a:pPr indent="-298450" lvl="0" marL="457200" rtl="0" algn="l">
              <a:spcBef>
                <a:spcPts val="0"/>
              </a:spcBef>
              <a:spcAft>
                <a:spcPts val="0"/>
              </a:spcAft>
              <a:buSzPts val="1100"/>
              <a:buChar char="●"/>
            </a:pPr>
            <a:r>
              <a:rPr lang="en"/>
              <a:t>Library of Congress, “Youth in the Civil Rights Movement” </a:t>
            </a:r>
            <a:r>
              <a:rPr lang="en" u="sng">
                <a:solidFill>
                  <a:schemeClr val="hlink"/>
                </a:solidFill>
                <a:hlinkClick r:id="rId3"/>
              </a:rPr>
              <a:t>https://www.loc.gov/collections/civil-rights-history-project/articles-and-essays/youth-in-the-civil-rights-movement/</a:t>
            </a:r>
            <a:endParaRPr/>
          </a:p>
          <a:p>
            <a:pPr indent="-298450" lvl="0" marL="457200" rtl="0" algn="l">
              <a:spcBef>
                <a:spcPts val="0"/>
              </a:spcBef>
              <a:spcAft>
                <a:spcPts val="0"/>
              </a:spcAft>
              <a:buSzPts val="1100"/>
              <a:buChar char="●"/>
            </a:pPr>
            <a:r>
              <a:rPr lang="en"/>
              <a:t>Plan International, “Girls help secure child marriage ban in Malawi,” </a:t>
            </a:r>
            <a:r>
              <a:rPr lang="en" u="sng">
                <a:solidFill>
                  <a:schemeClr val="hlink"/>
                </a:solidFill>
                <a:hlinkClick r:id="rId4"/>
              </a:rPr>
              <a:t>https://plan-international.org/advancing-global-goals-girls-malawi</a:t>
            </a:r>
            <a:r>
              <a:rPr lang="en"/>
              <a:t> </a:t>
            </a:r>
            <a:endParaRPr/>
          </a:p>
          <a:p>
            <a:pPr indent="-298450" lvl="0" marL="457200" rtl="0" algn="l">
              <a:spcBef>
                <a:spcPts val="0"/>
              </a:spcBef>
              <a:spcAft>
                <a:spcPts val="0"/>
              </a:spcAft>
              <a:buSzPts val="1100"/>
              <a:buChar char="●"/>
            </a:pPr>
            <a:r>
              <a:rPr lang="en"/>
              <a:t>Bridger, Emily. “Functions and Failures of Transnational Activism: Discourses of Children’s Resistance and Repression in Global Anti-Apartheid Networks.” </a:t>
            </a:r>
            <a:r>
              <a:rPr i="1" lang="en"/>
              <a:t>Journal of World History </a:t>
            </a:r>
            <a:r>
              <a:rPr lang="en"/>
              <a:t>26, no. 4 (2015): 865–87. </a:t>
            </a:r>
            <a:r>
              <a:rPr lang="en" u="sng">
                <a:solidFill>
                  <a:schemeClr val="hlink"/>
                </a:solidFill>
                <a:hlinkClick r:id="rId5"/>
              </a:rPr>
              <a:t>http://www.jstor.org/stable/43901804</a:t>
            </a:r>
            <a:endParaRPr/>
          </a:p>
          <a:p>
            <a:pPr indent="-298450" lvl="0" marL="457200" rtl="0" algn="l">
              <a:spcBef>
                <a:spcPts val="0"/>
              </a:spcBef>
              <a:spcAft>
                <a:spcPts val="0"/>
              </a:spcAft>
              <a:buSzPts val="1100"/>
              <a:buChar char="●"/>
            </a:pPr>
            <a:r>
              <a:t/>
            </a:r>
            <a:endParaRPr/>
          </a:p>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3f0989437_7_40: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lt1"/>
                </a:highlight>
              </a:rPr>
              <a:t>Welcome to Module 1! There are three units In this module that will go over some foundational concepts of advocacy, leadership, and policy creation and change. </a:t>
            </a:r>
            <a:endParaRPr>
              <a:highlight>
                <a:schemeClr val="lt1"/>
              </a:highlight>
            </a:endParaRPr>
          </a:p>
        </p:txBody>
      </p:sp>
      <p:sp>
        <p:nvSpPr>
          <p:cNvPr id="106" name="Google Shape;106;g113f0989437_7_40: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13f0989437_7_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Our very first session is called “Youth Leading Change.” Because you are here today, I am going to assume that you believe that youth can and should be involved in creating a better world. We are excited to learn together, and to hopefully build skills that will make us more effective leaders and </a:t>
            </a:r>
            <a:r>
              <a:rPr lang="en">
                <a:solidFill>
                  <a:schemeClr val="dk1"/>
                </a:solidFill>
              </a:rPr>
              <a:t>changemakers</a:t>
            </a:r>
            <a:r>
              <a:rPr lang="en">
                <a:solidFill>
                  <a:schemeClr val="dk1"/>
                </a:solidFill>
              </a:rPr>
              <a:t>.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lang="en">
                <a:solidFill>
                  <a:schemeClr val="dk1"/>
                </a:solidFill>
              </a:rPr>
              <a:t>You may not realize how much positive change around the world would not have been possible were it not for the involvement of young people.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lang="en">
                <a:solidFill>
                  <a:schemeClr val="dk1"/>
                </a:solidFill>
              </a:rPr>
              <a:t>Here are a few examples of both recent and historical policy changes in which youth played a critical role: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Adolescent Sexual and Reproductive Health Policy, 2015, Kenya—Promoted adolescents’ access to sexual health services, such as testing and care for sexually transmitted infections. This change improved on a previous policy that only covered reproductive health for adolescents, and also added specific provisions for vulnerable populations.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Civil Rights Act of 1964, United States—Outlawed discrimination based on race, color, religion, sex, or national origin.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Marriage, Divorce, and Family Relations Act, 2015, Malawi—Set 18 as the minimum age for marriage.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End of Apartheid, 1994, South Africa—Ended the system of institutionalized racial segregation and repression in South Africa that had been in place since the 1940s. </a:t>
            </a:r>
            <a:endParaRPr>
              <a:solidFill>
                <a:schemeClr val="dk1"/>
              </a:solidFill>
            </a:endParaRPr>
          </a:p>
          <a:p>
            <a:pPr indent="0" lvl="0" marL="0" rtl="0" algn="l">
              <a:lnSpc>
                <a:spcPct val="100000"/>
              </a:lnSpc>
              <a:spcBef>
                <a:spcPts val="0"/>
              </a:spcBef>
              <a:spcAft>
                <a:spcPts val="0"/>
              </a:spcAft>
              <a:buNone/>
            </a:pPr>
            <a:br>
              <a:rPr lang="en">
                <a:solidFill>
                  <a:schemeClr val="dk1"/>
                </a:solidFill>
              </a:rPr>
            </a:br>
            <a:r>
              <a:rPr b="1" lang="en">
                <a:solidFill>
                  <a:schemeClr val="dk1"/>
                </a:solidFill>
              </a:rPr>
              <a:t>[Ask:] </a:t>
            </a:r>
            <a:r>
              <a:rPr lang="en">
                <a:solidFill>
                  <a:schemeClr val="dk1"/>
                </a:solidFill>
              </a:rPr>
              <a:t>What are some other policy changes that you know of that youth leaders have helped to make a reality?</a:t>
            </a:r>
            <a:r>
              <a:rPr b="1" lang="en">
                <a:solidFill>
                  <a:schemeClr val="dk1"/>
                </a:solidFill>
              </a:rPr>
              <a:t> [Generate responses.]</a:t>
            </a:r>
            <a:endParaRPr b="1">
              <a:solidFill>
                <a:schemeClr val="dk1"/>
              </a:solidFill>
            </a:endParaRPr>
          </a:p>
          <a:p>
            <a:pPr indent="0" lvl="0" marL="0" rtl="0" algn="l">
              <a:lnSpc>
                <a:spcPct val="100000"/>
              </a:lnSpc>
              <a:spcBef>
                <a:spcPts val="0"/>
              </a:spcBef>
              <a:spcAft>
                <a:spcPts val="0"/>
              </a:spcAft>
              <a:buNone/>
            </a:pPr>
            <a:r>
              <a:t/>
            </a:r>
            <a:endParaRPr b="1">
              <a:solidFill>
                <a:schemeClr val="dk1"/>
              </a:solidFill>
            </a:endParaRPr>
          </a:p>
          <a:p>
            <a:pPr indent="0" lvl="0" marL="0" rtl="0" algn="l">
              <a:lnSpc>
                <a:spcPct val="100000"/>
              </a:lnSpc>
              <a:spcBef>
                <a:spcPts val="0"/>
              </a:spcBef>
              <a:spcAft>
                <a:spcPts val="0"/>
              </a:spcAft>
              <a:buNone/>
            </a:pPr>
            <a:r>
              <a:rPr lang="en">
                <a:solidFill>
                  <a:schemeClr val="dk1"/>
                </a:solidFill>
              </a:rPr>
              <a:t>Youth leaders can be involved in all kinds of work to drive social change. In this session and for the rest of the training, we will be focusing on youth leaders who are working to influence policy through communication, negotiations, and collective action.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
        <p:nvSpPr>
          <p:cNvPr id="121" name="Google Shape;121;g113f0989437_7_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3f0989437_7_7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lang="en">
                <a:solidFill>
                  <a:schemeClr val="dk1"/>
                </a:solidFill>
              </a:rPr>
              <a:t>In this session, we</a:t>
            </a:r>
            <a:r>
              <a:rPr lang="en">
                <a:solidFill>
                  <a:schemeClr val="dk1"/>
                </a:solidFill>
                <a:latin typeface="Times New Roman"/>
                <a:ea typeface="Times New Roman"/>
                <a:cs typeface="Times New Roman"/>
                <a:sym typeface="Times New Roman"/>
              </a:rPr>
              <a:t>’</a:t>
            </a:r>
            <a:r>
              <a:rPr lang="en">
                <a:solidFill>
                  <a:schemeClr val="dk1"/>
                </a:solidFill>
              </a:rPr>
              <a:t>re talking about leadership and how to be an effective leader. First, let</a:t>
            </a:r>
            <a:r>
              <a:rPr lang="en">
                <a:solidFill>
                  <a:schemeClr val="dk1"/>
                </a:solidFill>
                <a:latin typeface="Times New Roman"/>
                <a:ea typeface="Times New Roman"/>
                <a:cs typeface="Times New Roman"/>
                <a:sym typeface="Times New Roman"/>
              </a:rPr>
              <a:t>’</a:t>
            </a:r>
            <a:r>
              <a:rPr lang="en">
                <a:solidFill>
                  <a:schemeClr val="dk1"/>
                </a:solidFill>
              </a:rPr>
              <a:t>s define what leadership means.</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[Ask:]</a:t>
            </a:r>
            <a:r>
              <a:rPr lang="en">
                <a:solidFill>
                  <a:schemeClr val="dk1"/>
                </a:solidFill>
              </a:rPr>
              <a:t> Are there certain qualities that make someone a leader, even if they aren</a:t>
            </a:r>
            <a:r>
              <a:rPr lang="en">
                <a:solidFill>
                  <a:schemeClr val="dk1"/>
                </a:solidFill>
                <a:latin typeface="Times New Roman"/>
                <a:ea typeface="Times New Roman"/>
                <a:cs typeface="Times New Roman"/>
                <a:sym typeface="Times New Roman"/>
              </a:rPr>
              <a:t>’</a:t>
            </a:r>
            <a:r>
              <a:rPr lang="en">
                <a:solidFill>
                  <a:schemeClr val="dk1"/>
                </a:solidFill>
              </a:rPr>
              <a:t>t in a position of leading a group, project, or institution? </a:t>
            </a:r>
            <a:r>
              <a:rPr b="1" lang="en">
                <a:solidFill>
                  <a:schemeClr val="dk1"/>
                </a:solidFill>
              </a:rPr>
              <a:t>[Generate responses.] </a:t>
            </a:r>
            <a:endParaRPr b="1">
              <a:solidFill>
                <a:schemeClr val="dk1"/>
              </a:solidFill>
            </a:endParaRPr>
          </a:p>
          <a:p>
            <a:pPr indent="0" lvl="0" marL="0" rtl="0" algn="l">
              <a:lnSpc>
                <a:spcPct val="100000"/>
              </a:lnSpc>
              <a:spcBef>
                <a:spcPts val="0"/>
              </a:spcBef>
              <a:spcAft>
                <a:spcPts val="0"/>
              </a:spcAft>
              <a:buNone/>
            </a:pPr>
            <a:r>
              <a:t/>
            </a:r>
            <a:endParaRPr/>
          </a:p>
        </p:txBody>
      </p:sp>
      <p:sp>
        <p:nvSpPr>
          <p:cNvPr id="139" name="Google Shape;139;g113f0989437_7_7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3f0989437_7_93: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[Ask:] </a:t>
            </a:r>
            <a:r>
              <a:rPr lang="en">
                <a:solidFill>
                  <a:schemeClr val="dk1"/>
                </a:solidFill>
              </a:rPr>
              <a:t>What does it take to be a leader? Can young people lead? </a:t>
            </a:r>
            <a:r>
              <a:rPr b="1" lang="en">
                <a:solidFill>
                  <a:schemeClr val="dk1"/>
                </a:solidFill>
              </a:rPr>
              <a:t>[Generate responses.]</a:t>
            </a:r>
            <a:endParaRPr b="1">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Of course, if you</a:t>
            </a:r>
            <a:r>
              <a:rPr lang="en">
                <a:solidFill>
                  <a:schemeClr val="dk1"/>
                </a:solidFill>
                <a:latin typeface="Times New Roman"/>
                <a:ea typeface="Times New Roman"/>
                <a:cs typeface="Times New Roman"/>
                <a:sym typeface="Times New Roman"/>
              </a:rPr>
              <a:t>’</a:t>
            </a:r>
            <a:r>
              <a:rPr lang="en">
                <a:solidFill>
                  <a:schemeClr val="dk1"/>
                </a:solidFill>
              </a:rPr>
              <a:t>ve chosen to go through this training, you understand that young people can be excellent leaders! Unfortunately, due to bias, young people sometimes need to work even harder than older people to be respected as professionals.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[Generate discussion about challenges they have had as youth advocates and/or participants</a:t>
            </a:r>
            <a:r>
              <a:rPr b="1" lang="en">
                <a:solidFill>
                  <a:schemeClr val="dk1"/>
                </a:solidFill>
                <a:latin typeface="Times New Roman"/>
                <a:ea typeface="Times New Roman"/>
                <a:cs typeface="Times New Roman"/>
                <a:sym typeface="Times New Roman"/>
              </a:rPr>
              <a:t>’</a:t>
            </a:r>
            <a:r>
              <a:rPr b="1" lang="en">
                <a:solidFill>
                  <a:schemeClr val="dk1"/>
                </a:solidFill>
              </a:rPr>
              <a:t> experiences having their inputs dismissed or not taken seriously by asking questions like: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i="1" lang="en">
                <a:solidFill>
                  <a:schemeClr val="dk1"/>
                </a:solidFill>
              </a:rPr>
              <a:t>Have you ever faced a situation when you felt like you were being held to a higher standard than you would if you were older? </a:t>
            </a:r>
            <a:endParaRPr b="1" i="1">
              <a:solidFill>
                <a:schemeClr val="dk1"/>
              </a:solidFill>
            </a:endParaRPr>
          </a:p>
          <a:p>
            <a:pPr indent="-298450" lvl="0" marL="457200" rtl="0" algn="l">
              <a:lnSpc>
                <a:spcPct val="100000"/>
              </a:lnSpc>
              <a:spcBef>
                <a:spcPts val="0"/>
              </a:spcBef>
              <a:spcAft>
                <a:spcPts val="0"/>
              </a:spcAft>
              <a:buClr>
                <a:schemeClr val="dk1"/>
              </a:buClr>
              <a:buSzPts val="1100"/>
              <a:buChar char="●"/>
            </a:pPr>
            <a:r>
              <a:rPr b="1" i="1" lang="en">
                <a:solidFill>
                  <a:schemeClr val="dk1"/>
                </a:solidFill>
              </a:rPr>
              <a:t>Have you been told that your ideas are idealistic or impractical? </a:t>
            </a:r>
            <a:endParaRPr b="1" i="1">
              <a:solidFill>
                <a:schemeClr val="dk1"/>
              </a:solidFill>
            </a:endParaRPr>
          </a:p>
          <a:p>
            <a:pPr indent="-298450" lvl="0" marL="457200" rtl="0" algn="l">
              <a:lnSpc>
                <a:spcPct val="100000"/>
              </a:lnSpc>
              <a:spcBef>
                <a:spcPts val="0"/>
              </a:spcBef>
              <a:spcAft>
                <a:spcPts val="0"/>
              </a:spcAft>
              <a:buClr>
                <a:schemeClr val="dk1"/>
              </a:buClr>
              <a:buSzPts val="1100"/>
              <a:buChar char="●"/>
            </a:pPr>
            <a:r>
              <a:rPr b="1" i="1" lang="en">
                <a:solidFill>
                  <a:schemeClr val="dk1"/>
                </a:solidFill>
              </a:rPr>
              <a:t>What do you think are some reasons why young people aren</a:t>
            </a:r>
            <a:r>
              <a:rPr b="1" i="1" lang="en">
                <a:solidFill>
                  <a:schemeClr val="dk1"/>
                </a:solidFill>
                <a:latin typeface="Times New Roman"/>
                <a:ea typeface="Times New Roman"/>
                <a:cs typeface="Times New Roman"/>
                <a:sym typeface="Times New Roman"/>
              </a:rPr>
              <a:t>’</a:t>
            </a:r>
            <a:r>
              <a:rPr b="1" i="1" lang="en">
                <a:solidFill>
                  <a:schemeClr val="dk1"/>
                </a:solidFill>
              </a:rPr>
              <a:t>t taken seriously?</a:t>
            </a:r>
            <a:r>
              <a:rPr b="1" lang="en">
                <a:solidFill>
                  <a:schemeClr val="dk1"/>
                </a:solidFill>
              </a:rPr>
              <a:t>]</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In many countries, young people</a:t>
            </a:r>
            <a:r>
              <a:rPr lang="en">
                <a:solidFill>
                  <a:schemeClr val="dk1"/>
                </a:solidFill>
                <a:latin typeface="Times New Roman"/>
                <a:ea typeface="Times New Roman"/>
                <a:cs typeface="Times New Roman"/>
                <a:sym typeface="Times New Roman"/>
              </a:rPr>
              <a:t>’</a:t>
            </a:r>
            <a:r>
              <a:rPr lang="en">
                <a:solidFill>
                  <a:schemeClr val="dk1"/>
                </a:solidFill>
              </a:rPr>
              <a:t>s ideas aren</a:t>
            </a:r>
            <a:r>
              <a:rPr lang="en">
                <a:solidFill>
                  <a:schemeClr val="dk1"/>
                </a:solidFill>
                <a:latin typeface="Times New Roman"/>
                <a:ea typeface="Times New Roman"/>
                <a:cs typeface="Times New Roman"/>
                <a:sym typeface="Times New Roman"/>
              </a:rPr>
              <a:t>’</a:t>
            </a:r>
            <a:r>
              <a:rPr lang="en">
                <a:solidFill>
                  <a:schemeClr val="dk1"/>
                </a:solidFill>
              </a:rPr>
              <a:t>t valued as much as those of older people. Sometimes youth inputs are dismissed as being na</a:t>
            </a:r>
            <a:r>
              <a:rPr lang="en">
                <a:solidFill>
                  <a:schemeClr val="dk1"/>
                </a:solidFill>
                <a:latin typeface="Times New Roman"/>
                <a:ea typeface="Times New Roman"/>
                <a:cs typeface="Times New Roman"/>
                <a:sym typeface="Times New Roman"/>
              </a:rPr>
              <a:t>ï</a:t>
            </a:r>
            <a:r>
              <a:rPr lang="en">
                <a:solidFill>
                  <a:schemeClr val="dk1"/>
                </a:solidFill>
              </a:rPr>
              <a:t>ve or impractical. Other times, decisionmakers may resist change and so may push down new ideas that come from youth out of a desire to maintain the status quo. In some places, cultural norms that equate age with wisdom reinforce these challenges facing youth advocates.</a:t>
            </a:r>
            <a:endParaRPr>
              <a:solidFill>
                <a:schemeClr val="dk1"/>
              </a:solidFill>
            </a:endParaRPr>
          </a:p>
          <a:p>
            <a:pPr indent="0" lvl="0" marL="0" rtl="0" algn="l">
              <a:lnSpc>
                <a:spcPct val="100000"/>
              </a:lnSpc>
              <a:spcBef>
                <a:spcPts val="0"/>
              </a:spcBef>
              <a:spcAft>
                <a:spcPts val="0"/>
              </a:spcAft>
              <a:buNone/>
            </a:pPr>
            <a:r>
              <a:t/>
            </a:r>
            <a:endParaRPr/>
          </a:p>
        </p:txBody>
      </p:sp>
      <p:sp>
        <p:nvSpPr>
          <p:cNvPr id="151" name="Google Shape;151;g113f0989437_7_93: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13f0989437_7_110: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lang="en">
                <a:solidFill>
                  <a:schemeClr val="dk1"/>
                </a:solidFill>
              </a:rPr>
              <a:t>People of all ages can be leaders if they demonstrate qualities of leadership. Here are a few character traits you might think of when you think of a leader.</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[Ask:]</a:t>
            </a:r>
            <a:r>
              <a:rPr lang="en">
                <a:solidFill>
                  <a:schemeClr val="dk1"/>
                </a:solidFill>
              </a:rPr>
              <a:t> Are there others? </a:t>
            </a:r>
            <a:r>
              <a:rPr b="1" lang="en">
                <a:solidFill>
                  <a:schemeClr val="dk1"/>
                </a:solidFill>
              </a:rPr>
              <a:t>[Generate responses.]</a:t>
            </a:r>
            <a:endParaRPr b="1">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This session will give you tips and tools to increase your effectiveness so that you can create the change you want to see in your community and maximize your professional growth. Many of the strategies and resources that will be shared in this session apply to any professional person engaging in evidence-based advocacy</a:t>
            </a:r>
            <a:r>
              <a:rPr lang="en">
                <a:solidFill>
                  <a:schemeClr val="dk1"/>
                </a:solidFill>
                <a:latin typeface="Times New Roman"/>
                <a:ea typeface="Times New Roman"/>
                <a:cs typeface="Times New Roman"/>
                <a:sym typeface="Times New Roman"/>
              </a:rPr>
              <a:t>–</a:t>
            </a:r>
            <a:r>
              <a:rPr lang="en">
                <a:solidFill>
                  <a:schemeClr val="dk1"/>
                </a:solidFill>
              </a:rPr>
              <a:t>young or old. When you work hard to be an effective leader, you can more easily convince others to join your cause and work with you, and it</a:t>
            </a:r>
            <a:r>
              <a:rPr lang="en">
                <a:solidFill>
                  <a:schemeClr val="dk1"/>
                </a:solidFill>
                <a:latin typeface="Times New Roman"/>
                <a:ea typeface="Times New Roman"/>
                <a:cs typeface="Times New Roman"/>
                <a:sym typeface="Times New Roman"/>
              </a:rPr>
              <a:t>’</a:t>
            </a:r>
            <a:r>
              <a:rPr lang="en">
                <a:solidFill>
                  <a:schemeClr val="dk1"/>
                </a:solidFill>
              </a:rPr>
              <a:t>s easier to be taken seriously.</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None of us are born with these qualities, they are learned! Let</a:t>
            </a:r>
            <a:r>
              <a:rPr lang="en">
                <a:solidFill>
                  <a:schemeClr val="dk1"/>
                </a:solidFill>
                <a:latin typeface="Times New Roman"/>
                <a:ea typeface="Times New Roman"/>
                <a:cs typeface="Times New Roman"/>
                <a:sym typeface="Times New Roman"/>
              </a:rPr>
              <a:t>’</a:t>
            </a:r>
            <a:r>
              <a:rPr lang="en">
                <a:solidFill>
                  <a:schemeClr val="dk1"/>
                </a:solidFill>
              </a:rPr>
              <a:t>s consider what actions youth leaders might take to show the world that they are effective.  </a:t>
            </a:r>
            <a:endParaRPr>
              <a:solidFill>
                <a:schemeClr val="dk1"/>
              </a:solidFill>
            </a:endParaRPr>
          </a:p>
          <a:p>
            <a:pPr indent="0" lvl="0" marL="0" rtl="0" algn="l">
              <a:lnSpc>
                <a:spcPct val="100000"/>
              </a:lnSpc>
              <a:spcBef>
                <a:spcPts val="0"/>
              </a:spcBef>
              <a:spcAft>
                <a:spcPts val="0"/>
              </a:spcAft>
              <a:buNone/>
            </a:pPr>
            <a:r>
              <a:t/>
            </a:r>
            <a:endParaRPr/>
          </a:p>
        </p:txBody>
      </p:sp>
      <p:sp>
        <p:nvSpPr>
          <p:cNvPr id="165" name="Google Shape;165;g113f0989437_7_110: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3f0989437_7_155: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a:solidFill>
                  <a:schemeClr val="dk1"/>
                </a:solidFill>
              </a:rPr>
              <a:t>Now, we</a:t>
            </a:r>
            <a:r>
              <a:rPr lang="en">
                <a:solidFill>
                  <a:schemeClr val="dk1"/>
                </a:solidFill>
                <a:latin typeface="Times New Roman"/>
                <a:ea typeface="Times New Roman"/>
                <a:cs typeface="Times New Roman"/>
                <a:sym typeface="Times New Roman"/>
              </a:rPr>
              <a:t>’</a:t>
            </a:r>
            <a:r>
              <a:rPr lang="en">
                <a:solidFill>
                  <a:schemeClr val="dk1"/>
                </a:solidFill>
              </a:rPr>
              <a:t>re going to do an exercise to get us thinking about what it means to be a leader.</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[Read slide. Distribute the </a:t>
            </a:r>
            <a:r>
              <a:rPr b="1" lang="en" u="sng">
                <a:solidFill>
                  <a:schemeClr val="dk1"/>
                </a:solidFill>
              </a:rPr>
              <a:t>Exercise 1.1A Worksheet</a:t>
            </a:r>
            <a:r>
              <a:rPr b="1" lang="en">
                <a:solidFill>
                  <a:schemeClr val="dk1"/>
                </a:solidFill>
              </a:rPr>
              <a:t> to participants. This exercise can be completed as individuals or in small groups, so choose what works best for your group. Allow 5-10 minutes for participants to complete the worksheets, then invite participants to share some of their answers with the entire group for an additional 5-10 minutes, depending on time available and engagement level.]</a:t>
            </a:r>
            <a:endParaRPr b="1">
              <a:solidFill>
                <a:schemeClr val="dk1"/>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188" name="Google Shape;188;g113f0989437_7_155: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3f0989437_7_175: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As you develop your skills as a youth leader, make sure to take the time to define your own priorities. What motivates you? How have your life experiences brought you to where you are today? What are your hopes for other youth?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Every youth leader decides to get involved in a cause for a reason. What are </a:t>
            </a:r>
            <a:r>
              <a:rPr i="1" lang="en">
                <a:solidFill>
                  <a:schemeClr val="dk1"/>
                </a:solidFill>
              </a:rPr>
              <a:t>your</a:t>
            </a:r>
            <a:r>
              <a:rPr lang="en">
                <a:solidFill>
                  <a:schemeClr val="dk1"/>
                </a:solidFill>
              </a:rPr>
              <a:t> priorities? Name them out loud and keep those priorities at the center of all you do.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a:solidFill>
                  <a:schemeClr val="dk1"/>
                </a:solidFill>
              </a:rPr>
              <a:t>[</a:t>
            </a:r>
            <a:r>
              <a:rPr b="1" i="1" lang="en">
                <a:solidFill>
                  <a:schemeClr val="dk1"/>
                </a:solidFill>
              </a:rPr>
              <a:t>Optional: </a:t>
            </a:r>
            <a:r>
              <a:rPr b="1" lang="en">
                <a:solidFill>
                  <a:schemeClr val="dk1"/>
                </a:solidFill>
              </a:rPr>
              <a:t>Engage participants in an open discussion about what inspired them to get involved in their area of interest.]</a:t>
            </a:r>
            <a:endParaRPr b="1">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When approaching a new leadership opportunity, it’s important to think through how it relates to your professional and personal priorities. Brainstorm in advance what your message is, what your motivations are, and what you hope to achieve.	</a:t>
            </a:r>
            <a:endParaRPr>
              <a:solidFill>
                <a:schemeClr val="dk1"/>
              </a:solidFill>
            </a:endParaRPr>
          </a:p>
          <a:p>
            <a:pPr indent="0" lvl="0" marL="0" rtl="0" algn="l">
              <a:lnSpc>
                <a:spcPct val="100000"/>
              </a:lnSpc>
              <a:spcBef>
                <a:spcPts val="1200"/>
              </a:spcBef>
              <a:spcAft>
                <a:spcPts val="0"/>
              </a:spcAft>
              <a:buNone/>
            </a:pPr>
            <a:r>
              <a:rPr lang="en">
                <a:solidFill>
                  <a:schemeClr val="dk1"/>
                </a:solidFill>
              </a:rPr>
              <a:t>Sometimes youth leaders are pulled in a lot of different directions and can be told what to say rather than asked what they think. As a youth leader, you have a right to not take part in activities when participation is tokenistic—for example, you're invited to speak because you're the only young person in the room—rather than inclusive and meaningful.</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If you develop your own leadership agenda, then you will be less likely to be swept up in the agendas of others—which may not help you reach your goals.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Finally, always take the time to engage with other youth about their motivations and priorities. As a youth leader, you have a lot to learn from and share with your peers.</a:t>
            </a:r>
            <a:endParaRPr>
              <a:solidFill>
                <a:schemeClr val="dk1"/>
              </a:solidFill>
            </a:endParaRPr>
          </a:p>
          <a:p>
            <a:pPr indent="0" lvl="0" marL="0" rtl="0" algn="l">
              <a:lnSpc>
                <a:spcPct val="100000"/>
              </a:lnSpc>
              <a:spcBef>
                <a:spcPts val="1200"/>
              </a:spcBef>
              <a:spcAft>
                <a:spcPts val="0"/>
              </a:spcAft>
              <a:buNone/>
            </a:pPr>
            <a:r>
              <a:t/>
            </a:r>
            <a:endParaRPr/>
          </a:p>
        </p:txBody>
      </p:sp>
      <p:sp>
        <p:nvSpPr>
          <p:cNvPr id="201" name="Google Shape;201;g113f0989437_7_175: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3f0989437_7_204: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 an effective youth leader, it is vital that you build your professional network. In your area of interest, you are likely connected to a broad group of people with whom you regularly exchange information on important topics. For example, a youth leader working to advance access to youth-friendly services likely interacts with dozens of people about the topic of youth-friendly services… including service providers, policymakers, parents, friends, coworkers, and more. Your network includes the people who you are connected to professionally, as well as the people you can rely on for certain information or skills.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 to the </a:t>
            </a:r>
            <a:r>
              <a:rPr i="1" lang="en"/>
              <a:t>Harvard Business Review</a:t>
            </a:r>
            <a:r>
              <a:rPr lang="en"/>
              <a:t>, networks can provide their members with unique advantages, including access to private information and diverse skill sets. “Private information” in this case is professional information that is not publicly available but is instead shared piecemeal through networks. Your networks can help you discover new innovations, find new funding for your project, and much more. In addition, networks can allow you to access a variety of skills sets. Maybe you need a web programmer to help develop a website for the new organization you are starting—would you ask Google for help, or would you ask someone you know professionally if they have a contact they could share with you? If you answered the latter, this is an example of using your network.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takes lots of time and energy to develop your informal or formal professional connections into strong relationships that you can rely on. Networks are built on trust.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an effort to build relationships with more senior people in your field, but also don’t forget to build your network of other youth leaders, and even those younger than you. Your network will see you through the growth of your career and the achievement of your goals, so be sure to value each and every connection you make.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Lastly, to ensure your effectiveness as a youth leader, find a mentor whose work you respect and who is trustworthy and dependable. Your mentors will be wonderful resources to teach you new things, introduce you to opportunities, and push you to achieve your goals.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be sure to offer your skills and knowledge as a mentor to others.  </a:t>
            </a:r>
            <a:endParaRPr/>
          </a:p>
          <a:p>
            <a:pPr indent="0" lvl="0" marL="0" rtl="0" algn="l">
              <a:spcBef>
                <a:spcPts val="0"/>
              </a:spcBef>
              <a:spcAft>
                <a:spcPts val="0"/>
              </a:spcAft>
              <a:buNone/>
            </a:pPr>
            <a:r>
              <a:t/>
            </a:r>
            <a:endParaRPr/>
          </a:p>
        </p:txBody>
      </p:sp>
      <p:sp>
        <p:nvSpPr>
          <p:cNvPr id="227" name="Google Shape;227;g113f0989437_7_204: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3" name="Shape 13"/>
        <p:cNvGrpSpPr/>
        <p:nvPr/>
      </p:nvGrpSpPr>
      <p:grpSpPr>
        <a:xfrm>
          <a:off x="0" y="0"/>
          <a:ext cx="0" cy="0"/>
          <a:chOff x="0" y="0"/>
          <a:chExt cx="0" cy="0"/>
        </a:xfrm>
      </p:grpSpPr>
      <p:sp>
        <p:nvSpPr>
          <p:cNvPr id="14" name="Google Shape;14;p2"/>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E2D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 name="Google Shape;15;p2"/>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 name="Google Shape;16;p2"/>
          <p:cNvSpPr/>
          <p:nvPr/>
        </p:nvSpPr>
        <p:spPr>
          <a:xfrm>
            <a:off x="4675638" y="4871517"/>
            <a:ext cx="3342361" cy="796466"/>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6" name="Shape 56"/>
        <p:cNvGrpSpPr/>
        <p:nvPr/>
      </p:nvGrpSpPr>
      <p:grpSpPr>
        <a:xfrm>
          <a:off x="0" y="0"/>
          <a:ext cx="0" cy="0"/>
          <a:chOff x="0" y="0"/>
          <a:chExt cx="0" cy="0"/>
        </a:xfrm>
      </p:grpSpPr>
      <p:sp>
        <p:nvSpPr>
          <p:cNvPr id="57" name="Google Shape;57;p1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
        <p:nvSpPr>
          <p:cNvPr id="58" name="Google Shape;58;p12"/>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59" name="Google Shape;59;p12"/>
          <p:cNvPicPr preferRelativeResize="0"/>
          <p:nvPr/>
        </p:nvPicPr>
        <p:blipFill>
          <a:blip r:embed="rId2">
            <a:alphaModFix/>
          </a:blip>
          <a:stretch>
            <a:fillRect/>
          </a:stretch>
        </p:blipFill>
        <p:spPr>
          <a:xfrm>
            <a:off x="2424525" y="434963"/>
            <a:ext cx="5394599" cy="2191150"/>
          </a:xfrm>
          <a:prstGeom prst="rect">
            <a:avLst/>
          </a:prstGeom>
          <a:noFill/>
          <a:ln>
            <a:noFill/>
          </a:ln>
        </p:spPr>
      </p:pic>
      <p:pic>
        <p:nvPicPr>
          <p:cNvPr id="60" name="Google Shape;60;p12"/>
          <p:cNvPicPr preferRelativeResize="0"/>
          <p:nvPr/>
        </p:nvPicPr>
        <p:blipFill>
          <a:blip r:embed="rId3">
            <a:alphaModFix/>
          </a:blip>
          <a:stretch>
            <a:fillRect/>
          </a:stretch>
        </p:blipFill>
        <p:spPr>
          <a:xfrm>
            <a:off x="2492272" y="1024647"/>
            <a:ext cx="4218275" cy="42182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61" name="Shape 61"/>
        <p:cNvGrpSpPr/>
        <p:nvPr/>
      </p:nvGrpSpPr>
      <p:grpSpPr>
        <a:xfrm>
          <a:off x="0" y="0"/>
          <a:ext cx="0" cy="0"/>
          <a:chOff x="0" y="0"/>
          <a:chExt cx="0" cy="0"/>
        </a:xfrm>
      </p:grpSpPr>
      <p:sp>
        <p:nvSpPr>
          <p:cNvPr id="62" name="Google Shape;62;p13"/>
          <p:cNvSpPr txBox="1"/>
          <p:nvPr>
            <p:ph type="title"/>
          </p:nvPr>
        </p:nvSpPr>
        <p:spPr>
          <a:xfrm>
            <a:off x="2202159" y="1024111"/>
            <a:ext cx="3614700" cy="9483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spcBef>
                <a:spcPts val="0"/>
              </a:spcBef>
              <a:spcAft>
                <a:spcPts val="0"/>
              </a:spcAft>
              <a:buSzPts val="1000"/>
              <a:buFont typeface="Nunito ExtraBold"/>
              <a:buNone/>
              <a:defRPr sz="1000">
                <a:latin typeface="Nunito ExtraBold"/>
                <a:ea typeface="Nunito ExtraBold"/>
                <a:cs typeface="Nunito ExtraBold"/>
                <a:sym typeface="Nunito ExtraBold"/>
              </a:defRPr>
            </a:lvl2pPr>
            <a:lvl3pPr lvl="2" rtl="0">
              <a:spcBef>
                <a:spcPts val="0"/>
              </a:spcBef>
              <a:spcAft>
                <a:spcPts val="0"/>
              </a:spcAft>
              <a:buSzPts val="1000"/>
              <a:buFont typeface="Nunito ExtraBold"/>
              <a:buNone/>
              <a:defRPr sz="1000">
                <a:latin typeface="Nunito ExtraBold"/>
                <a:ea typeface="Nunito ExtraBold"/>
                <a:cs typeface="Nunito ExtraBold"/>
                <a:sym typeface="Nunito ExtraBold"/>
              </a:defRPr>
            </a:lvl3pPr>
            <a:lvl4pPr lvl="3" rtl="0">
              <a:spcBef>
                <a:spcPts val="0"/>
              </a:spcBef>
              <a:spcAft>
                <a:spcPts val="0"/>
              </a:spcAft>
              <a:buSzPts val="1000"/>
              <a:buFont typeface="Nunito ExtraBold"/>
              <a:buNone/>
              <a:defRPr sz="1000">
                <a:latin typeface="Nunito ExtraBold"/>
                <a:ea typeface="Nunito ExtraBold"/>
                <a:cs typeface="Nunito ExtraBold"/>
                <a:sym typeface="Nunito ExtraBold"/>
              </a:defRPr>
            </a:lvl4pPr>
            <a:lvl5pPr lvl="4" rtl="0">
              <a:spcBef>
                <a:spcPts val="0"/>
              </a:spcBef>
              <a:spcAft>
                <a:spcPts val="0"/>
              </a:spcAft>
              <a:buSzPts val="1000"/>
              <a:buFont typeface="Nunito ExtraBold"/>
              <a:buNone/>
              <a:defRPr sz="1000">
                <a:latin typeface="Nunito ExtraBold"/>
                <a:ea typeface="Nunito ExtraBold"/>
                <a:cs typeface="Nunito ExtraBold"/>
                <a:sym typeface="Nunito ExtraBold"/>
              </a:defRPr>
            </a:lvl5pPr>
            <a:lvl6pPr lvl="5" rtl="0">
              <a:spcBef>
                <a:spcPts val="0"/>
              </a:spcBef>
              <a:spcAft>
                <a:spcPts val="0"/>
              </a:spcAft>
              <a:buSzPts val="1000"/>
              <a:buFont typeface="Nunito ExtraBold"/>
              <a:buNone/>
              <a:defRPr sz="1000">
                <a:latin typeface="Nunito ExtraBold"/>
                <a:ea typeface="Nunito ExtraBold"/>
                <a:cs typeface="Nunito ExtraBold"/>
                <a:sym typeface="Nunito ExtraBold"/>
              </a:defRPr>
            </a:lvl6pPr>
            <a:lvl7pPr lvl="6" rtl="0">
              <a:spcBef>
                <a:spcPts val="0"/>
              </a:spcBef>
              <a:spcAft>
                <a:spcPts val="0"/>
              </a:spcAft>
              <a:buSzPts val="1000"/>
              <a:buFont typeface="Nunito ExtraBold"/>
              <a:buNone/>
              <a:defRPr sz="1000">
                <a:latin typeface="Nunito ExtraBold"/>
                <a:ea typeface="Nunito ExtraBold"/>
                <a:cs typeface="Nunito ExtraBold"/>
                <a:sym typeface="Nunito ExtraBold"/>
              </a:defRPr>
            </a:lvl7pPr>
            <a:lvl8pPr lvl="7" rtl="0">
              <a:spcBef>
                <a:spcPts val="0"/>
              </a:spcBef>
              <a:spcAft>
                <a:spcPts val="0"/>
              </a:spcAft>
              <a:buSzPts val="1000"/>
              <a:buFont typeface="Nunito ExtraBold"/>
              <a:buNone/>
              <a:defRPr sz="1000">
                <a:latin typeface="Nunito ExtraBold"/>
                <a:ea typeface="Nunito ExtraBold"/>
                <a:cs typeface="Nunito ExtraBold"/>
                <a:sym typeface="Nunito ExtraBold"/>
              </a:defRPr>
            </a:lvl8pPr>
            <a:lvl9pPr lvl="8" rtl="0">
              <a:spcBef>
                <a:spcPts val="0"/>
              </a:spcBef>
              <a:spcAft>
                <a:spcPts val="0"/>
              </a:spcAft>
              <a:buSzPts val="1000"/>
              <a:buFont typeface="Nunito ExtraBold"/>
              <a:buNone/>
              <a:defRPr sz="1000">
                <a:latin typeface="Nunito ExtraBold"/>
                <a:ea typeface="Nunito ExtraBold"/>
                <a:cs typeface="Nunito ExtraBold"/>
                <a:sym typeface="Nunito ExtraBold"/>
              </a:defRPr>
            </a:lvl9pPr>
          </a:lstStyle>
          <a:p/>
        </p:txBody>
      </p:sp>
      <p:sp>
        <p:nvSpPr>
          <p:cNvPr id="63" name="Google Shape;63;p13"/>
          <p:cNvSpPr txBox="1"/>
          <p:nvPr>
            <p:ph idx="1" type="body"/>
          </p:nvPr>
        </p:nvSpPr>
        <p:spPr>
          <a:xfrm>
            <a:off x="400950" y="1304100"/>
            <a:ext cx="7217100" cy="37422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1pPr>
            <a:lvl2pPr indent="-228600" lvl="1" marL="9144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2pPr>
            <a:lvl3pPr indent="-228600" lvl="2" marL="13716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3pPr>
            <a:lvl4pPr indent="-228600" lvl="3" marL="18288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4pPr>
            <a:lvl5pPr indent="-228600" lvl="4" marL="22860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5pPr>
            <a:lvl6pPr indent="-228600" lvl="5" marL="27432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6pPr>
            <a:lvl7pPr indent="-228600" lvl="6" marL="32004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7pPr>
            <a:lvl8pPr indent="-228600" lvl="7" marL="36576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8pPr>
            <a:lvl9pPr indent="-228600" lvl="8" marL="4114800" rtl="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9pPr>
          </a:lstStyle>
          <a:p/>
        </p:txBody>
      </p:sp>
      <p:sp>
        <p:nvSpPr>
          <p:cNvPr id="64" name="Google Shape;64;p13"/>
          <p:cNvSpPr txBox="1"/>
          <p:nvPr>
            <p:ph idx="11" type="ftr"/>
          </p:nvPr>
        </p:nvSpPr>
        <p:spPr>
          <a:xfrm>
            <a:off x="2726460" y="5273100"/>
            <a:ext cx="2566200" cy="283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65" name="Google Shape;65;p13"/>
          <p:cNvSpPr txBox="1"/>
          <p:nvPr>
            <p:ph idx="10" type="dt"/>
          </p:nvPr>
        </p:nvSpPr>
        <p:spPr>
          <a:xfrm>
            <a:off x="400950" y="5273100"/>
            <a:ext cx="1844400" cy="283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66" name="Google Shape;66;p13"/>
          <p:cNvSpPr txBox="1"/>
          <p:nvPr>
            <p:ph idx="12" type="sldNum"/>
          </p:nvPr>
        </p:nvSpPr>
        <p:spPr>
          <a:xfrm>
            <a:off x="5773680" y="5273100"/>
            <a:ext cx="18444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sz="1000">
                <a:solidFill>
                  <a:srgbClr val="888888"/>
                </a:solidFill>
              </a:defRPr>
            </a:lvl1pPr>
            <a:lvl2pPr indent="0" lvl="1" marL="0" rtl="0" algn="r">
              <a:spcBef>
                <a:spcPts val="0"/>
              </a:spcBef>
              <a:buNone/>
              <a:defRPr sz="1000">
                <a:solidFill>
                  <a:srgbClr val="888888"/>
                </a:solidFill>
              </a:defRPr>
            </a:lvl2pPr>
            <a:lvl3pPr indent="0" lvl="2" marL="0" rtl="0" algn="r">
              <a:spcBef>
                <a:spcPts val="0"/>
              </a:spcBef>
              <a:buNone/>
              <a:defRPr sz="1000">
                <a:solidFill>
                  <a:srgbClr val="888888"/>
                </a:solidFill>
              </a:defRPr>
            </a:lvl3pPr>
            <a:lvl4pPr indent="0" lvl="3" marL="0" rtl="0" algn="r">
              <a:spcBef>
                <a:spcPts val="0"/>
              </a:spcBef>
              <a:buNone/>
              <a:defRPr sz="1000">
                <a:solidFill>
                  <a:srgbClr val="888888"/>
                </a:solidFill>
              </a:defRPr>
            </a:lvl4pPr>
            <a:lvl5pPr indent="0" lvl="4" marL="0" rtl="0" algn="r">
              <a:spcBef>
                <a:spcPts val="0"/>
              </a:spcBef>
              <a:buNone/>
              <a:defRPr sz="1000">
                <a:solidFill>
                  <a:srgbClr val="888888"/>
                </a:solidFill>
              </a:defRPr>
            </a:lvl5pPr>
            <a:lvl6pPr indent="0" lvl="5" marL="0" rtl="0" algn="r">
              <a:spcBef>
                <a:spcPts val="0"/>
              </a:spcBef>
              <a:buNone/>
              <a:defRPr sz="1000">
                <a:solidFill>
                  <a:srgbClr val="888888"/>
                </a:solidFill>
              </a:defRPr>
            </a:lvl6pPr>
            <a:lvl7pPr indent="0" lvl="6" marL="0" rtl="0" algn="r">
              <a:spcBef>
                <a:spcPts val="0"/>
              </a:spcBef>
              <a:buNone/>
              <a:defRPr sz="1000">
                <a:solidFill>
                  <a:srgbClr val="888888"/>
                </a:solidFill>
              </a:defRPr>
            </a:lvl7pPr>
            <a:lvl8pPr indent="0" lvl="7" marL="0" rtl="0" algn="r">
              <a:spcBef>
                <a:spcPts val="0"/>
              </a:spcBef>
              <a:buNone/>
              <a:defRPr sz="1000">
                <a:solidFill>
                  <a:srgbClr val="888888"/>
                </a:solidFill>
              </a:defRPr>
            </a:lvl8pPr>
            <a:lvl9pPr indent="0" lvl="8" marL="0" rtl="0" algn="r">
              <a:spcBef>
                <a:spcPts val="0"/>
              </a:spcBef>
              <a:buNone/>
              <a:defRPr sz="10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lt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7" name="Shape 67"/>
        <p:cNvGrpSpPr/>
        <p:nvPr/>
      </p:nvGrpSpPr>
      <p:grpSpPr>
        <a:xfrm>
          <a:off x="0" y="0"/>
          <a:ext cx="0" cy="0"/>
          <a:chOff x="0" y="0"/>
          <a:chExt cx="0" cy="0"/>
        </a:xfrm>
      </p:grpSpPr>
      <p:sp>
        <p:nvSpPr>
          <p:cNvPr id="68" name="Google Shape;68;p14"/>
          <p:cNvSpPr txBox="1"/>
          <p:nvPr>
            <p:ph type="title"/>
          </p:nvPr>
        </p:nvSpPr>
        <p:spPr>
          <a:xfrm>
            <a:off x="2202159" y="1024111"/>
            <a:ext cx="3614700" cy="9483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SzPts val="1000"/>
              <a:buFont typeface="Nunito ExtraBold"/>
              <a:buNone/>
              <a:defRPr i="0" sz="3200">
                <a:solidFill>
                  <a:srgbClr val="FF6E14"/>
                </a:solidFill>
                <a:latin typeface="Nunito ExtraBold"/>
                <a:ea typeface="Nunito ExtraBold"/>
                <a:cs typeface="Nunito ExtraBold"/>
                <a:sym typeface="Nunito ExtraBold"/>
              </a:defRPr>
            </a:lvl1pPr>
            <a:lvl2pPr lvl="1"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2pPr>
            <a:lvl3pPr lvl="2"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3pPr>
            <a:lvl4pPr lvl="3"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4pPr>
            <a:lvl5pPr lvl="4"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5pPr>
            <a:lvl6pPr lvl="5"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6pPr>
            <a:lvl7pPr lvl="6"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7pPr>
            <a:lvl8pPr lvl="7"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8pPr>
            <a:lvl9pPr lvl="8" rtl="0">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9pPr>
          </a:lstStyle>
          <a:p/>
        </p:txBody>
      </p:sp>
      <p:sp>
        <p:nvSpPr>
          <p:cNvPr id="69" name="Google Shape;69;p14"/>
          <p:cNvSpPr txBox="1"/>
          <p:nvPr>
            <p:ph idx="11" type="ftr"/>
          </p:nvPr>
        </p:nvSpPr>
        <p:spPr>
          <a:xfrm>
            <a:off x="2726460" y="5273100"/>
            <a:ext cx="2566200" cy="283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70" name="Google Shape;70;p14"/>
          <p:cNvSpPr txBox="1"/>
          <p:nvPr>
            <p:ph idx="10" type="dt"/>
          </p:nvPr>
        </p:nvSpPr>
        <p:spPr>
          <a:xfrm>
            <a:off x="400950" y="5273100"/>
            <a:ext cx="1844400" cy="283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71" name="Google Shape;71;p14"/>
          <p:cNvSpPr txBox="1"/>
          <p:nvPr>
            <p:ph idx="12" type="sldNum"/>
          </p:nvPr>
        </p:nvSpPr>
        <p:spPr>
          <a:xfrm>
            <a:off x="5773680" y="5273100"/>
            <a:ext cx="18444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sz="1000">
                <a:solidFill>
                  <a:srgbClr val="888888"/>
                </a:solidFill>
              </a:defRPr>
            </a:lvl1pPr>
            <a:lvl2pPr indent="0" lvl="1" marL="0" rtl="0" algn="r">
              <a:spcBef>
                <a:spcPts val="0"/>
              </a:spcBef>
              <a:buNone/>
              <a:defRPr sz="1000">
                <a:solidFill>
                  <a:srgbClr val="888888"/>
                </a:solidFill>
              </a:defRPr>
            </a:lvl2pPr>
            <a:lvl3pPr indent="0" lvl="2" marL="0" rtl="0" algn="r">
              <a:spcBef>
                <a:spcPts val="0"/>
              </a:spcBef>
              <a:buNone/>
              <a:defRPr sz="1000">
                <a:solidFill>
                  <a:srgbClr val="888888"/>
                </a:solidFill>
              </a:defRPr>
            </a:lvl3pPr>
            <a:lvl4pPr indent="0" lvl="3" marL="0" rtl="0" algn="r">
              <a:spcBef>
                <a:spcPts val="0"/>
              </a:spcBef>
              <a:buNone/>
              <a:defRPr sz="1000">
                <a:solidFill>
                  <a:srgbClr val="888888"/>
                </a:solidFill>
              </a:defRPr>
            </a:lvl4pPr>
            <a:lvl5pPr indent="0" lvl="4" marL="0" rtl="0" algn="r">
              <a:spcBef>
                <a:spcPts val="0"/>
              </a:spcBef>
              <a:buNone/>
              <a:defRPr sz="1000">
                <a:solidFill>
                  <a:srgbClr val="888888"/>
                </a:solidFill>
              </a:defRPr>
            </a:lvl5pPr>
            <a:lvl6pPr indent="0" lvl="5" marL="0" rtl="0" algn="r">
              <a:spcBef>
                <a:spcPts val="0"/>
              </a:spcBef>
              <a:buNone/>
              <a:defRPr sz="1000">
                <a:solidFill>
                  <a:srgbClr val="888888"/>
                </a:solidFill>
              </a:defRPr>
            </a:lvl6pPr>
            <a:lvl7pPr indent="0" lvl="6" marL="0" rtl="0" algn="r">
              <a:spcBef>
                <a:spcPts val="0"/>
              </a:spcBef>
              <a:buNone/>
              <a:defRPr sz="1000">
                <a:solidFill>
                  <a:srgbClr val="888888"/>
                </a:solidFill>
              </a:defRPr>
            </a:lvl7pPr>
            <a:lvl8pPr indent="0" lvl="7" marL="0" rtl="0" algn="r">
              <a:spcBef>
                <a:spcPts val="0"/>
              </a:spcBef>
              <a:buNone/>
              <a:defRPr sz="1000">
                <a:solidFill>
                  <a:srgbClr val="888888"/>
                </a:solidFill>
              </a:defRPr>
            </a:lvl8pPr>
            <a:lvl9pPr indent="0" lvl="8" marL="0" rtl="0" algn="r">
              <a:spcBef>
                <a:spcPts val="0"/>
              </a:spcBef>
              <a:buNone/>
              <a:defRPr sz="10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lt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72" name="Shape 72"/>
        <p:cNvGrpSpPr/>
        <p:nvPr/>
      </p:nvGrpSpPr>
      <p:grpSpPr>
        <a:xfrm>
          <a:off x="0" y="0"/>
          <a:ext cx="0" cy="0"/>
          <a:chOff x="0" y="0"/>
          <a:chExt cx="0" cy="0"/>
        </a:xfrm>
      </p:grpSpPr>
      <p:sp>
        <p:nvSpPr>
          <p:cNvPr id="73" name="Google Shape;73;p15"/>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74" name="Google Shape;74;p15"/>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75" name="Google Shape;75;p15"/>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76" name="Google Shape;76;p15"/>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77" name="Google Shape;77;p15"/>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78" name="Google Shape;78;p15"/>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79" name="Google Shape;79;p15"/>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80" name="Google Shape;80;p1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1" name="Google Shape;81;p1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82" name="Shape 82"/>
        <p:cNvGrpSpPr/>
        <p:nvPr/>
      </p:nvGrpSpPr>
      <p:grpSpPr>
        <a:xfrm>
          <a:off x="0" y="0"/>
          <a:ext cx="0" cy="0"/>
          <a:chOff x="0" y="0"/>
          <a:chExt cx="0" cy="0"/>
        </a:xfrm>
      </p:grpSpPr>
      <p:sp>
        <p:nvSpPr>
          <p:cNvPr id="83" name="Google Shape;83;p16"/>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84" name="Google Shape;84;p16"/>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85" name="Google Shape;85;p16"/>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86" name="Google Shape;86;p16"/>
          <p:cNvSpPr txBox="1"/>
          <p:nvPr>
            <p:ph idx="3" type="subTitle"/>
          </p:nvPr>
        </p:nvSpPr>
        <p:spPr>
          <a:xfrm>
            <a:off x="36598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100"/>
              <a:buFont typeface="Nunito ExtraBold"/>
              <a:buNone/>
              <a:defRPr sz="21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87" name="Google Shape;87;p1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8" name="Google Shape;88;p1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89" name="Google Shape;89;p16"/>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90" name="Google Shape;90;p16"/>
          <p:cNvSpPr txBox="1"/>
          <p:nvPr>
            <p:ph idx="5" type="title"/>
          </p:nvPr>
        </p:nvSpPr>
        <p:spPr>
          <a:xfrm>
            <a:off x="347570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3"/>
          <p:cNvSpPr txBox="1"/>
          <p:nvPr>
            <p:ph type="title"/>
          </p:nvPr>
        </p:nvSpPr>
        <p:spPr>
          <a:xfrm>
            <a:off x="132808" y="846295"/>
            <a:ext cx="6621865" cy="1447254"/>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500">
                <a:solidFill>
                  <a:srgbClr val="FF6E14"/>
                </a:solidFill>
                <a:latin typeface="Nunito ExtraLight"/>
                <a:ea typeface="Nunito ExtraLight"/>
                <a:cs typeface="Nunito ExtraLight"/>
                <a:sym typeface="Nunito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732804" y="1546261"/>
            <a:ext cx="4270451" cy="118160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7600">
                <a:solidFill>
                  <a:srgbClr val="FFE2D0"/>
                </a:solidFill>
                <a:latin typeface="Nunito ExtraLight"/>
                <a:ea typeface="Nunito ExtraLight"/>
                <a:cs typeface="Nunito ExtraLight"/>
                <a:sym typeface="Nunito ExtraLight"/>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3"/>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 name="Shape 21"/>
        <p:cNvGrpSpPr/>
        <p:nvPr/>
      </p:nvGrpSpPr>
      <p:grpSpPr>
        <a:xfrm>
          <a:off x="0" y="0"/>
          <a:ext cx="0" cy="0"/>
          <a:chOff x="0" y="0"/>
          <a:chExt cx="0" cy="0"/>
        </a:xfrm>
      </p:grpSpPr>
      <p:sp>
        <p:nvSpPr>
          <p:cNvPr id="22" name="Google Shape;22;p4"/>
          <p:cNvSpPr txBox="1"/>
          <p:nvPr>
            <p:ph type="ctrTitle"/>
          </p:nvPr>
        </p:nvSpPr>
        <p:spPr>
          <a:xfrm>
            <a:off x="514283" y="1202553"/>
            <a:ext cx="6990435" cy="1213028"/>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subTitle"/>
          </p:nvPr>
        </p:nvSpPr>
        <p:spPr>
          <a:xfrm>
            <a:off x="1202850" y="3175200"/>
            <a:ext cx="5613300" cy="1417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1" type="ftr"/>
          </p:nvPr>
        </p:nvSpPr>
        <p:spPr>
          <a:xfrm>
            <a:off x="2726460" y="5273100"/>
            <a:ext cx="2566080" cy="2835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000"/>
              <a:buNone/>
              <a:defRPr>
                <a:solidFill>
                  <a:srgbClr val="888888"/>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25" name="Google Shape;25;p4"/>
          <p:cNvSpPr txBox="1"/>
          <p:nvPr>
            <p:ph idx="10" type="dt"/>
          </p:nvPr>
        </p:nvSpPr>
        <p:spPr>
          <a:xfrm>
            <a:off x="400950" y="5273100"/>
            <a:ext cx="1844370" cy="283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000"/>
              <a:buNone/>
              <a:defRPr>
                <a:solidFill>
                  <a:srgbClr val="888888"/>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26" name="Google Shape;26;p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7" name="Shape 27"/>
        <p:cNvGrpSpPr/>
        <p:nvPr/>
      </p:nvGrpSpPr>
      <p:grpSpPr>
        <a:xfrm>
          <a:off x="0" y="0"/>
          <a:ext cx="0" cy="0"/>
          <a:chOff x="0" y="0"/>
          <a:chExt cx="0" cy="0"/>
        </a:xfrm>
      </p:grpSpPr>
      <p:sp>
        <p:nvSpPr>
          <p:cNvPr id="28" name="Google Shape;28;p5"/>
          <p:cNvSpPr txBox="1"/>
          <p:nvPr>
            <p:ph idx="11" type="ftr"/>
          </p:nvPr>
        </p:nvSpPr>
        <p:spPr>
          <a:xfrm>
            <a:off x="2726460" y="5273100"/>
            <a:ext cx="2566080" cy="2835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000"/>
              <a:buNone/>
              <a:defRPr>
                <a:solidFill>
                  <a:srgbClr val="888888"/>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29" name="Google Shape;29;p5"/>
          <p:cNvSpPr txBox="1"/>
          <p:nvPr>
            <p:ph idx="10" type="dt"/>
          </p:nvPr>
        </p:nvSpPr>
        <p:spPr>
          <a:xfrm>
            <a:off x="400950" y="5273100"/>
            <a:ext cx="1844370" cy="283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000"/>
              <a:buNone/>
              <a:defRPr>
                <a:solidFill>
                  <a:srgbClr val="888888"/>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0" name="Google Shape;30;p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6"/>
          <p:cNvSpPr txBox="1"/>
          <p:nvPr>
            <p:ph type="title"/>
          </p:nvPr>
        </p:nvSpPr>
        <p:spPr>
          <a:xfrm>
            <a:off x="132808" y="846295"/>
            <a:ext cx="6621865" cy="1447254"/>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500">
                <a:solidFill>
                  <a:srgbClr val="FF6E14"/>
                </a:solidFill>
                <a:latin typeface="Nunito ExtraLight"/>
                <a:ea typeface="Nunito ExtraLight"/>
                <a:cs typeface="Nunito ExtraLight"/>
                <a:sym typeface="Nunito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
          <p:cNvSpPr txBox="1"/>
          <p:nvPr>
            <p:ph idx="1" type="body"/>
          </p:nvPr>
        </p:nvSpPr>
        <p:spPr>
          <a:xfrm>
            <a:off x="400950" y="1304100"/>
            <a:ext cx="3488265" cy="37422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6"/>
          <p:cNvSpPr txBox="1"/>
          <p:nvPr>
            <p:ph idx="2" type="body"/>
          </p:nvPr>
        </p:nvSpPr>
        <p:spPr>
          <a:xfrm>
            <a:off x="4129785" y="1304100"/>
            <a:ext cx="3488265" cy="37422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6"/>
          <p:cNvSpPr txBox="1"/>
          <p:nvPr>
            <p:ph idx="11" type="ftr"/>
          </p:nvPr>
        </p:nvSpPr>
        <p:spPr>
          <a:xfrm>
            <a:off x="2726460" y="5273100"/>
            <a:ext cx="2566080" cy="2835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000"/>
              <a:buNone/>
              <a:defRPr>
                <a:solidFill>
                  <a:srgbClr val="888888"/>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6" name="Google Shape;36;p6"/>
          <p:cNvSpPr txBox="1"/>
          <p:nvPr>
            <p:ph idx="10" type="dt"/>
          </p:nvPr>
        </p:nvSpPr>
        <p:spPr>
          <a:xfrm>
            <a:off x="400950" y="5273100"/>
            <a:ext cx="1844370" cy="283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000"/>
              <a:buNone/>
              <a:defRPr>
                <a:solidFill>
                  <a:srgbClr val="888888"/>
                </a:solidFill>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37" name="Google Shape;37;p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44" name="Shape 44"/>
        <p:cNvGrpSpPr/>
        <p:nvPr/>
      </p:nvGrpSpPr>
      <p:grpSpPr>
        <a:xfrm>
          <a:off x="0" y="0"/>
          <a:ext cx="0" cy="0"/>
          <a:chOff x="0" y="0"/>
          <a:chExt cx="0" cy="0"/>
        </a:xfrm>
      </p:grpSpPr>
      <p:sp>
        <p:nvSpPr>
          <p:cNvPr id="45" name="Google Shape;45;p8"/>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E2D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6" name="Google Shape;46;p8"/>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7" name="Google Shape;47;p8"/>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8" name="Shape 48"/>
        <p:cNvGrpSpPr/>
        <p:nvPr/>
      </p:nvGrpSpPr>
      <p:grpSpPr>
        <a:xfrm>
          <a:off x="0" y="0"/>
          <a:ext cx="0" cy="0"/>
          <a:chOff x="0" y="0"/>
          <a:chExt cx="0" cy="0"/>
        </a:xfrm>
      </p:grpSpPr>
      <p:sp>
        <p:nvSpPr>
          <p:cNvPr id="49" name="Google Shape;49;p9"/>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Font typeface="Nunito ExtraBold"/>
              <a:buNone/>
              <a:defRPr i="0" sz="3500">
                <a:solidFill>
                  <a:srgbClr val="FF6E14"/>
                </a:solidFill>
                <a:latin typeface="Nunito ExtraBold"/>
                <a:ea typeface="Nunito ExtraBold"/>
                <a:cs typeface="Nunito ExtraBold"/>
                <a:sym typeface="Nunito ExtraBold"/>
              </a:defRPr>
            </a:lvl1pPr>
            <a:lvl2pPr lvl="1" rtl="0">
              <a:spcBef>
                <a:spcPts val="0"/>
              </a:spcBef>
              <a:spcAft>
                <a:spcPts val="0"/>
              </a:spcAft>
              <a:buSzPts val="1400"/>
              <a:buFont typeface="Nunito ExtraBold"/>
              <a:buNone/>
              <a:defRPr>
                <a:latin typeface="Nunito ExtraBold"/>
                <a:ea typeface="Nunito ExtraBold"/>
                <a:cs typeface="Nunito ExtraBold"/>
                <a:sym typeface="Nunito ExtraBold"/>
              </a:defRPr>
            </a:lvl2pPr>
            <a:lvl3pPr lvl="2" rtl="0">
              <a:spcBef>
                <a:spcPts val="0"/>
              </a:spcBef>
              <a:spcAft>
                <a:spcPts val="0"/>
              </a:spcAft>
              <a:buSzPts val="1400"/>
              <a:buFont typeface="Nunito ExtraBold"/>
              <a:buNone/>
              <a:defRPr>
                <a:latin typeface="Nunito ExtraBold"/>
                <a:ea typeface="Nunito ExtraBold"/>
                <a:cs typeface="Nunito ExtraBold"/>
                <a:sym typeface="Nunito ExtraBold"/>
              </a:defRPr>
            </a:lvl3pPr>
            <a:lvl4pPr lvl="3" rtl="0">
              <a:spcBef>
                <a:spcPts val="0"/>
              </a:spcBef>
              <a:spcAft>
                <a:spcPts val="0"/>
              </a:spcAft>
              <a:buSzPts val="1400"/>
              <a:buFont typeface="Nunito ExtraBold"/>
              <a:buNone/>
              <a:defRPr>
                <a:latin typeface="Nunito ExtraBold"/>
                <a:ea typeface="Nunito ExtraBold"/>
                <a:cs typeface="Nunito ExtraBold"/>
                <a:sym typeface="Nunito ExtraBold"/>
              </a:defRPr>
            </a:lvl4pPr>
            <a:lvl5pPr lvl="4" rtl="0">
              <a:spcBef>
                <a:spcPts val="0"/>
              </a:spcBef>
              <a:spcAft>
                <a:spcPts val="0"/>
              </a:spcAft>
              <a:buSzPts val="1400"/>
              <a:buFont typeface="Nunito ExtraBold"/>
              <a:buNone/>
              <a:defRPr>
                <a:latin typeface="Nunito ExtraBold"/>
                <a:ea typeface="Nunito ExtraBold"/>
                <a:cs typeface="Nunito ExtraBold"/>
                <a:sym typeface="Nunito ExtraBold"/>
              </a:defRPr>
            </a:lvl5pPr>
            <a:lvl6pPr lvl="5" rtl="0">
              <a:spcBef>
                <a:spcPts val="0"/>
              </a:spcBef>
              <a:spcAft>
                <a:spcPts val="0"/>
              </a:spcAft>
              <a:buSzPts val="1400"/>
              <a:buFont typeface="Nunito ExtraBold"/>
              <a:buNone/>
              <a:defRPr>
                <a:latin typeface="Nunito ExtraBold"/>
                <a:ea typeface="Nunito ExtraBold"/>
                <a:cs typeface="Nunito ExtraBold"/>
                <a:sym typeface="Nunito ExtraBold"/>
              </a:defRPr>
            </a:lvl6pPr>
            <a:lvl7pPr lvl="6" rtl="0">
              <a:spcBef>
                <a:spcPts val="0"/>
              </a:spcBef>
              <a:spcAft>
                <a:spcPts val="0"/>
              </a:spcAft>
              <a:buSzPts val="1400"/>
              <a:buFont typeface="Nunito ExtraBold"/>
              <a:buNone/>
              <a:defRPr>
                <a:latin typeface="Nunito ExtraBold"/>
                <a:ea typeface="Nunito ExtraBold"/>
                <a:cs typeface="Nunito ExtraBold"/>
                <a:sym typeface="Nunito ExtraBold"/>
              </a:defRPr>
            </a:lvl7pPr>
            <a:lvl8pPr lvl="7" rtl="0">
              <a:spcBef>
                <a:spcPts val="0"/>
              </a:spcBef>
              <a:spcAft>
                <a:spcPts val="0"/>
              </a:spcAft>
              <a:buSzPts val="1400"/>
              <a:buFont typeface="Nunito ExtraBold"/>
              <a:buNone/>
              <a:defRPr>
                <a:latin typeface="Nunito ExtraBold"/>
                <a:ea typeface="Nunito ExtraBold"/>
                <a:cs typeface="Nunito ExtraBold"/>
                <a:sym typeface="Nunito ExtraBold"/>
              </a:defRPr>
            </a:lvl8pPr>
            <a:lvl9pPr lvl="8" rtl="0">
              <a:spcBef>
                <a:spcPts val="0"/>
              </a:spcBef>
              <a:spcAft>
                <a:spcPts val="0"/>
              </a:spcAft>
              <a:buSzPts val="1400"/>
              <a:buFont typeface="Nunito ExtraBold"/>
              <a:buNone/>
              <a:defRPr>
                <a:latin typeface="Nunito ExtraBold"/>
                <a:ea typeface="Nunito ExtraBold"/>
                <a:cs typeface="Nunito ExtraBold"/>
                <a:sym typeface="Nunito ExtraBold"/>
              </a:defRPr>
            </a:lvl9pPr>
          </a:lstStyle>
          <a:p/>
        </p:txBody>
      </p:sp>
      <p:sp>
        <p:nvSpPr>
          <p:cNvPr id="50" name="Google Shape;50;p9"/>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Clr>
                <a:srgbClr val="FF6E14"/>
              </a:buClr>
              <a:buSzPts val="5700"/>
              <a:buFont typeface="Nunito ExtraBold"/>
              <a:buNone/>
              <a:defRPr i="0" sz="5700">
                <a:solidFill>
                  <a:srgbClr val="FF6E14"/>
                </a:solidFill>
                <a:latin typeface="Nunito ExtraBold"/>
                <a:ea typeface="Nunito ExtraBold"/>
                <a:cs typeface="Nunito ExtraBold"/>
                <a:sym typeface="Nunito ExtraBold"/>
              </a:defRPr>
            </a:lvl1pPr>
            <a:lvl2pPr indent="-228600" lvl="1" marL="914400" rtl="0" algn="l">
              <a:spcBef>
                <a:spcPts val="0"/>
              </a:spcBef>
              <a:spcAft>
                <a:spcPts val="0"/>
              </a:spcAft>
              <a:buClr>
                <a:srgbClr val="FF6E14"/>
              </a:buClr>
              <a:buSzPts val="4600"/>
              <a:buFont typeface="Nunito ExtraBold"/>
              <a:buNone/>
              <a:defRPr sz="4600">
                <a:solidFill>
                  <a:srgbClr val="FF6E14"/>
                </a:solidFill>
                <a:latin typeface="Nunito ExtraBold"/>
                <a:ea typeface="Nunito ExtraBold"/>
                <a:cs typeface="Nunito ExtraBold"/>
                <a:sym typeface="Nunito ExtraBold"/>
              </a:defRPr>
            </a:lvl2pPr>
            <a:lvl3pPr indent="-228600" lvl="2" marL="1371600" rtl="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rtl="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rtl="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51" name="Google Shape;51;p9"/>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2" name="Shape 52"/>
        <p:cNvGrpSpPr/>
        <p:nvPr/>
      </p:nvGrpSpPr>
      <p:grpSpPr>
        <a:xfrm>
          <a:off x="0" y="0"/>
          <a:ext cx="0" cy="0"/>
          <a:chOff x="0" y="0"/>
          <a:chExt cx="0" cy="0"/>
        </a:xfrm>
      </p:grpSpPr>
      <p:sp>
        <p:nvSpPr>
          <p:cNvPr id="53" name="Google Shape;53;p1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4" name="Shape 54"/>
        <p:cNvGrpSpPr/>
        <p:nvPr/>
      </p:nvGrpSpPr>
      <p:grpSpPr>
        <a:xfrm>
          <a:off x="0" y="0"/>
          <a:ext cx="0" cy="0"/>
          <a:chOff x="0" y="0"/>
          <a:chExt cx="0" cy="0"/>
        </a:xfrm>
      </p:grpSpPr>
      <p:sp>
        <p:nvSpPr>
          <p:cNvPr id="55" name="Google Shape;55;p1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10" Type="http://schemas.openxmlformats.org/officeDocument/2006/relationships/theme" Target="../theme/theme1.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E2D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 name="Google Shape;7;p1"/>
          <p:cNvSpPr/>
          <p:nvPr/>
        </p:nvSpPr>
        <p:spPr>
          <a:xfrm>
            <a:off x="0" y="0"/>
            <a:ext cx="8018048" cy="428463"/>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 name="Google Shape;8;p1"/>
          <p:cNvSpPr txBox="1"/>
          <p:nvPr>
            <p:ph idx="11" type="ftr"/>
          </p:nvPr>
        </p:nvSpPr>
        <p:spPr>
          <a:xfrm>
            <a:off x="2726460" y="5273100"/>
            <a:ext cx="2566200" cy="2835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000"/>
              <a:buNone/>
              <a:defRPr sz="1300">
                <a:solidFill>
                  <a:srgbClr val="888888"/>
                </a:solidFill>
                <a:latin typeface="Calibri"/>
                <a:ea typeface="Calibri"/>
                <a:cs typeface="Calibri"/>
                <a:sym typeface="Calibri"/>
              </a:defRPr>
            </a:lvl1pPr>
            <a:lvl2pPr lvl="1"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2pPr>
            <a:lvl3pPr lvl="2"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3pPr>
            <a:lvl4pPr lvl="3"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4pPr>
            <a:lvl5pPr lvl="4"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5pPr>
            <a:lvl6pPr lvl="5"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6pPr>
            <a:lvl7pPr lvl="6"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7pPr>
            <a:lvl8pPr lvl="7"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8pPr>
            <a:lvl9pPr lvl="8"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400950" y="5273100"/>
            <a:ext cx="1844400" cy="2835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000"/>
              <a:buNone/>
              <a:defRPr sz="1300">
                <a:solidFill>
                  <a:srgbClr val="888888"/>
                </a:solidFill>
                <a:latin typeface="Calibri"/>
                <a:ea typeface="Calibri"/>
                <a:cs typeface="Calibri"/>
                <a:sym typeface="Calibri"/>
              </a:defRPr>
            </a:lvl1pPr>
            <a:lvl2pPr lvl="1"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2pPr>
            <a:lvl3pPr lvl="2"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3pPr>
            <a:lvl4pPr lvl="3"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4pPr>
            <a:lvl5pPr lvl="4"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5pPr>
            <a:lvl6pPr lvl="5"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6pPr>
            <a:lvl7pPr lvl="6"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7pPr>
            <a:lvl8pPr lvl="7"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8pPr>
            <a:lvl9pPr lvl="8"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9pPr>
          </a:lstStyle>
          <a:p/>
        </p:txBody>
      </p:sp>
      <p:sp>
        <p:nvSpPr>
          <p:cNvPr id="10" name="Google Shape;10;p1"/>
          <p:cNvSpPr txBox="1"/>
          <p:nvPr/>
        </p:nvSpPr>
        <p:spPr>
          <a:xfrm>
            <a:off x="218521" y="139540"/>
            <a:ext cx="20961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rgbClr val="FFFFFF"/>
                </a:solidFill>
                <a:latin typeface="Nunito ExtraBold"/>
                <a:ea typeface="Nunito ExtraBold"/>
                <a:cs typeface="Nunito ExtraBold"/>
                <a:sym typeface="Nunito ExtraBold"/>
              </a:rPr>
              <a:t>Unit</a:t>
            </a:r>
            <a:r>
              <a:rPr lang="en" sz="1000">
                <a:solidFill>
                  <a:srgbClr val="FFFFFF"/>
                </a:solidFill>
                <a:latin typeface="Nunito ExtraBold"/>
                <a:ea typeface="Nunito ExtraBold"/>
                <a:cs typeface="Nunito ExtraBold"/>
                <a:sym typeface="Nunito ExtraBold"/>
              </a:rPr>
              <a:t> 1.1</a:t>
            </a:r>
            <a:r>
              <a:rPr lang="en" sz="1000">
                <a:solidFill>
                  <a:srgbClr val="FFFFFF"/>
                </a:solidFill>
                <a:latin typeface="Nunito ExtraLight"/>
                <a:ea typeface="Nunito ExtraLight"/>
                <a:cs typeface="Nunito ExtraLight"/>
                <a:sym typeface="Nunito ExtraLight"/>
              </a:rPr>
              <a:t> </a:t>
            </a:r>
            <a:r>
              <a:rPr lang="en" sz="1000">
                <a:solidFill>
                  <a:srgbClr val="FFFFFF"/>
                </a:solidFill>
                <a:latin typeface="Raleway Medium"/>
                <a:ea typeface="Raleway Medium"/>
                <a:cs typeface="Raleway Medium"/>
                <a:sym typeface="Raleway Medium"/>
              </a:rPr>
              <a:t>Youth Leading Change</a:t>
            </a:r>
            <a:endParaRPr sz="1000">
              <a:solidFill>
                <a:schemeClr val="dk1"/>
              </a:solidFill>
              <a:latin typeface="Raleway Medium"/>
              <a:ea typeface="Raleway Medium"/>
              <a:cs typeface="Raleway Medium"/>
              <a:sym typeface="Raleway Medium"/>
            </a:endParaRPr>
          </a:p>
        </p:txBody>
      </p:sp>
      <p:sp>
        <p:nvSpPr>
          <p:cNvPr id="11" name="Google Shape;11;p1"/>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12" name="Google Shape;12;p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 name="Shape 38"/>
        <p:cNvGrpSpPr/>
        <p:nvPr/>
      </p:nvGrpSpPr>
      <p:grpSpPr>
        <a:xfrm>
          <a:off x="0" y="0"/>
          <a:ext cx="0" cy="0"/>
          <a:chOff x="0" y="0"/>
          <a:chExt cx="0" cy="0"/>
        </a:xfrm>
      </p:grpSpPr>
      <p:sp>
        <p:nvSpPr>
          <p:cNvPr id="39" name="Google Shape;39;p7"/>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E2D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0" name="Google Shape;40;p7"/>
          <p:cNvSpPr/>
          <p:nvPr/>
        </p:nvSpPr>
        <p:spPr>
          <a:xfrm>
            <a:off x="0" y="0"/>
            <a:ext cx="8019097" cy="428625"/>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1" name="Google Shape;41;p7"/>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 1.2</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Understanding Policy and the Policy Landscape</a:t>
            </a:r>
            <a:endParaRPr sz="1000">
              <a:solidFill>
                <a:schemeClr val="lt1"/>
              </a:solidFill>
              <a:latin typeface="Raleway Medium"/>
              <a:ea typeface="Raleway Medium"/>
              <a:cs typeface="Raleway Medium"/>
              <a:sym typeface="Raleway Medium"/>
            </a:endParaRPr>
          </a:p>
        </p:txBody>
      </p:sp>
      <p:sp>
        <p:nvSpPr>
          <p:cNvPr id="42" name="Google Shape;42;p7"/>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43" name="Google Shape;43;p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4.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30.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P8GCjrDWWUM" TargetMode="External"/><Relationship Id="rId4" Type="http://schemas.openxmlformats.org/officeDocument/2006/relationships/image" Target="../media/image33.jpg"/><Relationship Id="rId5"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hyperlink" Target="https://plan-international.org/girls-get-equal/best-youth-led-campaigns" TargetMode="External"/><Relationship Id="rId5" Type="http://schemas.openxmlformats.org/officeDocument/2006/relationships/hyperlink" Target="https://www.voicesofyouth.org/youthadvocacy" TargetMode="External"/><Relationship Id="rId6" Type="http://schemas.openxmlformats.org/officeDocument/2006/relationships/hyperlink" Target="https://www.un.org/en/climatechange/youth-in-action" TargetMode="External"/><Relationship Id="rId7" Type="http://schemas.openxmlformats.org/officeDocument/2006/relationships/hyperlink" Target="https://iyafp.org/" TargetMode="External"/><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4.jp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p:nvPr/>
        </p:nvSpPr>
        <p:spPr>
          <a:xfrm>
            <a:off x="0" y="638650"/>
            <a:ext cx="1641935" cy="3375503"/>
          </a:xfrm>
          <a:custGeom>
            <a:rect b="b" l="l" r="r" t="t"/>
            <a:pathLst>
              <a:path extrusionOk="0" h="4608195" w="2241550">
                <a:moveTo>
                  <a:pt x="0" y="0"/>
                </a:moveTo>
                <a:lnTo>
                  <a:pt x="0" y="4608170"/>
                </a:lnTo>
                <a:lnTo>
                  <a:pt x="32710" y="4607163"/>
                </a:lnTo>
                <a:lnTo>
                  <a:pt x="80444" y="4604714"/>
                </a:lnTo>
                <a:lnTo>
                  <a:pt x="127917" y="4601300"/>
                </a:lnTo>
                <a:lnTo>
                  <a:pt x="175120" y="4596934"/>
                </a:lnTo>
                <a:lnTo>
                  <a:pt x="222043" y="4591623"/>
                </a:lnTo>
                <a:lnTo>
                  <a:pt x="268677" y="4585377"/>
                </a:lnTo>
                <a:lnTo>
                  <a:pt x="315011" y="4578207"/>
                </a:lnTo>
                <a:lnTo>
                  <a:pt x="361037" y="4570122"/>
                </a:lnTo>
                <a:lnTo>
                  <a:pt x="406744" y="4561132"/>
                </a:lnTo>
                <a:lnTo>
                  <a:pt x="452124" y="4551245"/>
                </a:lnTo>
                <a:lnTo>
                  <a:pt x="497165" y="4540472"/>
                </a:lnTo>
                <a:lnTo>
                  <a:pt x="541860" y="4528823"/>
                </a:lnTo>
                <a:lnTo>
                  <a:pt x="586197" y="4516306"/>
                </a:lnTo>
                <a:lnTo>
                  <a:pt x="630169" y="4502932"/>
                </a:lnTo>
                <a:lnTo>
                  <a:pt x="673764" y="4488711"/>
                </a:lnTo>
                <a:lnTo>
                  <a:pt x="716973" y="4473651"/>
                </a:lnTo>
                <a:lnTo>
                  <a:pt x="759787" y="4457762"/>
                </a:lnTo>
                <a:lnTo>
                  <a:pt x="802196" y="4441055"/>
                </a:lnTo>
                <a:lnTo>
                  <a:pt x="844190" y="4423539"/>
                </a:lnTo>
                <a:lnTo>
                  <a:pt x="885760" y="4405223"/>
                </a:lnTo>
                <a:lnTo>
                  <a:pt x="926896" y="4386116"/>
                </a:lnTo>
                <a:lnTo>
                  <a:pt x="967589" y="4366230"/>
                </a:lnTo>
                <a:lnTo>
                  <a:pt x="1007828" y="4345573"/>
                </a:lnTo>
                <a:lnTo>
                  <a:pt x="1047605" y="4324154"/>
                </a:lnTo>
                <a:lnTo>
                  <a:pt x="1086909" y="4301984"/>
                </a:lnTo>
                <a:lnTo>
                  <a:pt x="1125732" y="4279072"/>
                </a:lnTo>
                <a:lnTo>
                  <a:pt x="1164063" y="4255428"/>
                </a:lnTo>
                <a:lnTo>
                  <a:pt x="1201892" y="4231062"/>
                </a:lnTo>
                <a:lnTo>
                  <a:pt x="1239211" y="4205982"/>
                </a:lnTo>
                <a:lnTo>
                  <a:pt x="1276009" y="4180199"/>
                </a:lnTo>
                <a:lnTo>
                  <a:pt x="1312277" y="4153722"/>
                </a:lnTo>
                <a:lnTo>
                  <a:pt x="1348005" y="4126561"/>
                </a:lnTo>
                <a:lnTo>
                  <a:pt x="1383184" y="4098725"/>
                </a:lnTo>
                <a:lnTo>
                  <a:pt x="1417804" y="4070225"/>
                </a:lnTo>
                <a:lnTo>
                  <a:pt x="1451855" y="4041069"/>
                </a:lnTo>
                <a:lnTo>
                  <a:pt x="1485328" y="4011268"/>
                </a:lnTo>
                <a:lnTo>
                  <a:pt x="1518213" y="3980830"/>
                </a:lnTo>
                <a:lnTo>
                  <a:pt x="1550501" y="3949767"/>
                </a:lnTo>
                <a:lnTo>
                  <a:pt x="1582181" y="3918086"/>
                </a:lnTo>
                <a:lnTo>
                  <a:pt x="1613245" y="3885799"/>
                </a:lnTo>
                <a:lnTo>
                  <a:pt x="1643682" y="3852913"/>
                </a:lnTo>
                <a:lnTo>
                  <a:pt x="1673484" y="3819440"/>
                </a:lnTo>
                <a:lnTo>
                  <a:pt x="1702639" y="3785389"/>
                </a:lnTo>
                <a:lnTo>
                  <a:pt x="1731140" y="3750769"/>
                </a:lnTo>
                <a:lnTo>
                  <a:pt x="1758975" y="3715590"/>
                </a:lnTo>
                <a:lnTo>
                  <a:pt x="1786136" y="3679862"/>
                </a:lnTo>
                <a:lnTo>
                  <a:pt x="1812613" y="3643594"/>
                </a:lnTo>
                <a:lnTo>
                  <a:pt x="1838396" y="3606796"/>
                </a:lnTo>
                <a:lnTo>
                  <a:pt x="1863476" y="3569477"/>
                </a:lnTo>
                <a:lnTo>
                  <a:pt x="1887843" y="3531648"/>
                </a:lnTo>
                <a:lnTo>
                  <a:pt x="1911487" y="3493317"/>
                </a:lnTo>
                <a:lnTo>
                  <a:pt x="1934399" y="3454495"/>
                </a:lnTo>
                <a:lnTo>
                  <a:pt x="1956569" y="3415190"/>
                </a:lnTo>
                <a:lnTo>
                  <a:pt x="1977987" y="3375414"/>
                </a:lnTo>
                <a:lnTo>
                  <a:pt x="1998645" y="3335174"/>
                </a:lnTo>
                <a:lnTo>
                  <a:pt x="2018531" y="3294481"/>
                </a:lnTo>
                <a:lnTo>
                  <a:pt x="2037637" y="3253345"/>
                </a:lnTo>
                <a:lnTo>
                  <a:pt x="2055953" y="3211775"/>
                </a:lnTo>
                <a:lnTo>
                  <a:pt x="2073470" y="3169781"/>
                </a:lnTo>
                <a:lnTo>
                  <a:pt x="2090177" y="3127372"/>
                </a:lnTo>
                <a:lnTo>
                  <a:pt x="2106065" y="3084558"/>
                </a:lnTo>
                <a:lnTo>
                  <a:pt x="2121125" y="3041349"/>
                </a:lnTo>
                <a:lnTo>
                  <a:pt x="2135347" y="2997754"/>
                </a:lnTo>
                <a:lnTo>
                  <a:pt x="2148721" y="2953783"/>
                </a:lnTo>
                <a:lnTo>
                  <a:pt x="2161237" y="2909445"/>
                </a:lnTo>
                <a:lnTo>
                  <a:pt x="2172887" y="2864751"/>
                </a:lnTo>
                <a:lnTo>
                  <a:pt x="2183660" y="2819709"/>
                </a:lnTo>
                <a:lnTo>
                  <a:pt x="2193546" y="2774330"/>
                </a:lnTo>
                <a:lnTo>
                  <a:pt x="2202537" y="2728622"/>
                </a:lnTo>
                <a:lnTo>
                  <a:pt x="2210622" y="2682597"/>
                </a:lnTo>
                <a:lnTo>
                  <a:pt x="2217792" y="2636262"/>
                </a:lnTo>
                <a:lnTo>
                  <a:pt x="2224037" y="2589629"/>
                </a:lnTo>
                <a:lnTo>
                  <a:pt x="2229348" y="2542706"/>
                </a:lnTo>
                <a:lnTo>
                  <a:pt x="2233715" y="2495503"/>
                </a:lnTo>
                <a:lnTo>
                  <a:pt x="2237128" y="2448030"/>
                </a:lnTo>
                <a:lnTo>
                  <a:pt x="2239578" y="2400296"/>
                </a:lnTo>
                <a:lnTo>
                  <a:pt x="2241055" y="2352311"/>
                </a:lnTo>
                <a:lnTo>
                  <a:pt x="2241550" y="2304085"/>
                </a:lnTo>
                <a:lnTo>
                  <a:pt x="2241055" y="2255859"/>
                </a:lnTo>
                <a:lnTo>
                  <a:pt x="2239578" y="2207874"/>
                </a:lnTo>
                <a:lnTo>
                  <a:pt x="2237128" y="2160140"/>
                </a:lnTo>
                <a:lnTo>
                  <a:pt x="2233715" y="2112667"/>
                </a:lnTo>
                <a:lnTo>
                  <a:pt x="2229348" y="2065464"/>
                </a:lnTo>
                <a:lnTo>
                  <a:pt x="2224037" y="2018541"/>
                </a:lnTo>
                <a:lnTo>
                  <a:pt x="2217792" y="1971908"/>
                </a:lnTo>
                <a:lnTo>
                  <a:pt x="2210622" y="1925573"/>
                </a:lnTo>
                <a:lnTo>
                  <a:pt x="2202537" y="1879547"/>
                </a:lnTo>
                <a:lnTo>
                  <a:pt x="2193546" y="1833840"/>
                </a:lnTo>
                <a:lnTo>
                  <a:pt x="2183660" y="1788461"/>
                </a:lnTo>
                <a:lnTo>
                  <a:pt x="2172887" y="1743419"/>
                </a:lnTo>
                <a:lnTo>
                  <a:pt x="2161237" y="1698725"/>
                </a:lnTo>
                <a:lnTo>
                  <a:pt x="2148721" y="1654387"/>
                </a:lnTo>
                <a:lnTo>
                  <a:pt x="2135347" y="1610416"/>
                </a:lnTo>
                <a:lnTo>
                  <a:pt x="2121125" y="1566821"/>
                </a:lnTo>
                <a:lnTo>
                  <a:pt x="2106065" y="1523612"/>
                </a:lnTo>
                <a:lnTo>
                  <a:pt x="2090177" y="1480798"/>
                </a:lnTo>
                <a:lnTo>
                  <a:pt x="2073470" y="1438389"/>
                </a:lnTo>
                <a:lnTo>
                  <a:pt x="2055953" y="1396395"/>
                </a:lnTo>
                <a:lnTo>
                  <a:pt x="2037637" y="1354825"/>
                </a:lnTo>
                <a:lnTo>
                  <a:pt x="2018531" y="1313688"/>
                </a:lnTo>
                <a:lnTo>
                  <a:pt x="1998645" y="1272996"/>
                </a:lnTo>
                <a:lnTo>
                  <a:pt x="1977987" y="1232756"/>
                </a:lnTo>
                <a:lnTo>
                  <a:pt x="1956569" y="1192979"/>
                </a:lnTo>
                <a:lnTo>
                  <a:pt x="1934399" y="1153675"/>
                </a:lnTo>
                <a:lnTo>
                  <a:pt x="1911487" y="1114853"/>
                </a:lnTo>
                <a:lnTo>
                  <a:pt x="1887843" y="1076522"/>
                </a:lnTo>
                <a:lnTo>
                  <a:pt x="1863476" y="1038692"/>
                </a:lnTo>
                <a:lnTo>
                  <a:pt x="1838396" y="1001374"/>
                </a:lnTo>
                <a:lnTo>
                  <a:pt x="1812613" y="964576"/>
                </a:lnTo>
                <a:lnTo>
                  <a:pt x="1786136" y="928308"/>
                </a:lnTo>
                <a:lnTo>
                  <a:pt x="1758975" y="892579"/>
                </a:lnTo>
                <a:lnTo>
                  <a:pt x="1731140" y="857400"/>
                </a:lnTo>
                <a:lnTo>
                  <a:pt x="1702639" y="822781"/>
                </a:lnTo>
                <a:lnTo>
                  <a:pt x="1673484" y="788729"/>
                </a:lnTo>
                <a:lnTo>
                  <a:pt x="1643682" y="755256"/>
                </a:lnTo>
                <a:lnTo>
                  <a:pt x="1613245" y="722371"/>
                </a:lnTo>
                <a:lnTo>
                  <a:pt x="1582181" y="690084"/>
                </a:lnTo>
                <a:lnTo>
                  <a:pt x="1550501" y="658403"/>
                </a:lnTo>
                <a:lnTo>
                  <a:pt x="1518213" y="627339"/>
                </a:lnTo>
                <a:lnTo>
                  <a:pt x="1485328" y="596902"/>
                </a:lnTo>
                <a:lnTo>
                  <a:pt x="1451855" y="567101"/>
                </a:lnTo>
                <a:lnTo>
                  <a:pt x="1417804" y="537945"/>
                </a:lnTo>
                <a:lnTo>
                  <a:pt x="1383184" y="509445"/>
                </a:lnTo>
                <a:lnTo>
                  <a:pt x="1348005" y="481609"/>
                </a:lnTo>
                <a:lnTo>
                  <a:pt x="1312277" y="454448"/>
                </a:lnTo>
                <a:lnTo>
                  <a:pt x="1276009" y="427971"/>
                </a:lnTo>
                <a:lnTo>
                  <a:pt x="1239211" y="402188"/>
                </a:lnTo>
                <a:lnTo>
                  <a:pt x="1201892" y="377108"/>
                </a:lnTo>
                <a:lnTo>
                  <a:pt x="1164063" y="352742"/>
                </a:lnTo>
                <a:lnTo>
                  <a:pt x="1125732" y="329097"/>
                </a:lnTo>
                <a:lnTo>
                  <a:pt x="1086909" y="306186"/>
                </a:lnTo>
                <a:lnTo>
                  <a:pt x="1047605" y="284016"/>
                </a:lnTo>
                <a:lnTo>
                  <a:pt x="1007828" y="262597"/>
                </a:lnTo>
                <a:lnTo>
                  <a:pt x="967589" y="241940"/>
                </a:lnTo>
                <a:lnTo>
                  <a:pt x="926896" y="222053"/>
                </a:lnTo>
                <a:lnTo>
                  <a:pt x="885760" y="202947"/>
                </a:lnTo>
                <a:lnTo>
                  <a:pt x="844190" y="184631"/>
                </a:lnTo>
                <a:lnTo>
                  <a:pt x="802196" y="167115"/>
                </a:lnTo>
                <a:lnTo>
                  <a:pt x="759787" y="150407"/>
                </a:lnTo>
                <a:lnTo>
                  <a:pt x="716973" y="134519"/>
                </a:lnTo>
                <a:lnTo>
                  <a:pt x="673764" y="119459"/>
                </a:lnTo>
                <a:lnTo>
                  <a:pt x="630169" y="105238"/>
                </a:lnTo>
                <a:lnTo>
                  <a:pt x="586197" y="91864"/>
                </a:lnTo>
                <a:lnTo>
                  <a:pt x="541860" y="79347"/>
                </a:lnTo>
                <a:lnTo>
                  <a:pt x="497165" y="67698"/>
                </a:lnTo>
                <a:lnTo>
                  <a:pt x="452124" y="56925"/>
                </a:lnTo>
                <a:lnTo>
                  <a:pt x="406744" y="47038"/>
                </a:lnTo>
                <a:lnTo>
                  <a:pt x="361037" y="38047"/>
                </a:lnTo>
                <a:lnTo>
                  <a:pt x="315011" y="29962"/>
                </a:lnTo>
                <a:lnTo>
                  <a:pt x="268677" y="22792"/>
                </a:lnTo>
                <a:lnTo>
                  <a:pt x="222043" y="16547"/>
                </a:lnTo>
                <a:lnTo>
                  <a:pt x="175120" y="11236"/>
                </a:lnTo>
                <a:lnTo>
                  <a:pt x="127917" y="6869"/>
                </a:lnTo>
                <a:lnTo>
                  <a:pt x="80444" y="3456"/>
                </a:lnTo>
                <a:lnTo>
                  <a:pt x="32710" y="1006"/>
                </a:lnTo>
                <a:lnTo>
                  <a:pt x="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96" name="Google Shape;96;p17"/>
          <p:cNvSpPr/>
          <p:nvPr/>
        </p:nvSpPr>
        <p:spPr>
          <a:xfrm>
            <a:off x="7304976" y="5185055"/>
            <a:ext cx="475774" cy="219075"/>
          </a:xfrm>
          <a:custGeom>
            <a:rect b="b" l="l" r="r" t="t"/>
            <a:pathLst>
              <a:path extrusionOk="0" h="292100" w="634365">
                <a:moveTo>
                  <a:pt x="195300" y="86842"/>
                </a:moveTo>
                <a:lnTo>
                  <a:pt x="185039" y="41414"/>
                </a:lnTo>
                <a:lnTo>
                  <a:pt x="156095" y="10998"/>
                </a:lnTo>
                <a:lnTo>
                  <a:pt x="150228" y="8089"/>
                </a:lnTo>
                <a:lnTo>
                  <a:pt x="150228" y="87947"/>
                </a:lnTo>
                <a:lnTo>
                  <a:pt x="149479" y="97624"/>
                </a:lnTo>
                <a:lnTo>
                  <a:pt x="124129" y="130492"/>
                </a:lnTo>
                <a:lnTo>
                  <a:pt x="106260" y="133743"/>
                </a:lnTo>
                <a:lnTo>
                  <a:pt x="46901" y="133743"/>
                </a:lnTo>
                <a:lnTo>
                  <a:pt x="46177" y="133007"/>
                </a:lnTo>
                <a:lnTo>
                  <a:pt x="46177" y="42138"/>
                </a:lnTo>
                <a:lnTo>
                  <a:pt x="46532" y="41414"/>
                </a:lnTo>
                <a:lnTo>
                  <a:pt x="106260" y="41414"/>
                </a:lnTo>
                <a:lnTo>
                  <a:pt x="143433" y="61252"/>
                </a:lnTo>
                <a:lnTo>
                  <a:pt x="150228" y="87947"/>
                </a:lnTo>
                <a:lnTo>
                  <a:pt x="150228" y="8089"/>
                </a:lnTo>
                <a:lnTo>
                  <a:pt x="146392" y="6184"/>
                </a:lnTo>
                <a:lnTo>
                  <a:pt x="135902" y="2743"/>
                </a:lnTo>
                <a:lnTo>
                  <a:pt x="124510" y="685"/>
                </a:lnTo>
                <a:lnTo>
                  <a:pt x="112128" y="0"/>
                </a:lnTo>
                <a:lnTo>
                  <a:pt x="3302" y="0"/>
                </a:lnTo>
                <a:lnTo>
                  <a:pt x="2209" y="368"/>
                </a:lnTo>
                <a:lnTo>
                  <a:pt x="1473" y="1473"/>
                </a:lnTo>
                <a:lnTo>
                  <a:pt x="368" y="2565"/>
                </a:lnTo>
                <a:lnTo>
                  <a:pt x="0" y="3670"/>
                </a:lnTo>
                <a:lnTo>
                  <a:pt x="0" y="288010"/>
                </a:lnTo>
                <a:lnTo>
                  <a:pt x="2209" y="291299"/>
                </a:lnTo>
                <a:lnTo>
                  <a:pt x="3302" y="291668"/>
                </a:lnTo>
                <a:lnTo>
                  <a:pt x="41770" y="291668"/>
                </a:lnTo>
                <a:lnTo>
                  <a:pt x="43243" y="291299"/>
                </a:lnTo>
                <a:lnTo>
                  <a:pt x="43980" y="290207"/>
                </a:lnTo>
                <a:lnTo>
                  <a:pt x="45072" y="289102"/>
                </a:lnTo>
                <a:lnTo>
                  <a:pt x="45440" y="288010"/>
                </a:lnTo>
                <a:lnTo>
                  <a:pt x="45440" y="173316"/>
                </a:lnTo>
                <a:lnTo>
                  <a:pt x="45808" y="172580"/>
                </a:lnTo>
                <a:lnTo>
                  <a:pt x="109931" y="172580"/>
                </a:lnTo>
                <a:lnTo>
                  <a:pt x="122224" y="171894"/>
                </a:lnTo>
                <a:lnTo>
                  <a:pt x="163918" y="156184"/>
                </a:lnTo>
                <a:lnTo>
                  <a:pt x="189280" y="121666"/>
                </a:lnTo>
                <a:lnTo>
                  <a:pt x="194627" y="99136"/>
                </a:lnTo>
                <a:lnTo>
                  <a:pt x="195300" y="86842"/>
                </a:lnTo>
                <a:close/>
              </a:path>
              <a:path extrusionOk="0" h="292100" w="634365">
                <a:moveTo>
                  <a:pt x="414058" y="287629"/>
                </a:moveTo>
                <a:lnTo>
                  <a:pt x="413689" y="286893"/>
                </a:lnTo>
                <a:lnTo>
                  <a:pt x="413321" y="285800"/>
                </a:lnTo>
                <a:lnTo>
                  <a:pt x="359016" y="166344"/>
                </a:lnTo>
                <a:lnTo>
                  <a:pt x="358000" y="164147"/>
                </a:lnTo>
                <a:lnTo>
                  <a:pt x="358000" y="163779"/>
                </a:lnTo>
                <a:lnTo>
                  <a:pt x="358355" y="163055"/>
                </a:lnTo>
                <a:lnTo>
                  <a:pt x="359092" y="162318"/>
                </a:lnTo>
                <a:lnTo>
                  <a:pt x="359460" y="162318"/>
                </a:lnTo>
                <a:lnTo>
                  <a:pt x="371132" y="157492"/>
                </a:lnTo>
                <a:lnTo>
                  <a:pt x="381444" y="151231"/>
                </a:lnTo>
                <a:lnTo>
                  <a:pt x="390372" y="143459"/>
                </a:lnTo>
                <a:lnTo>
                  <a:pt x="397929" y="134099"/>
                </a:lnTo>
                <a:lnTo>
                  <a:pt x="400875" y="128981"/>
                </a:lnTo>
                <a:lnTo>
                  <a:pt x="403974" y="123609"/>
                </a:lnTo>
                <a:lnTo>
                  <a:pt x="408330" y="111937"/>
                </a:lnTo>
                <a:lnTo>
                  <a:pt x="410972" y="99174"/>
                </a:lnTo>
                <a:lnTo>
                  <a:pt x="411861" y="85369"/>
                </a:lnTo>
                <a:lnTo>
                  <a:pt x="411187" y="73139"/>
                </a:lnTo>
                <a:lnTo>
                  <a:pt x="409194" y="61696"/>
                </a:lnTo>
                <a:lnTo>
                  <a:pt x="405980" y="51003"/>
                </a:lnTo>
                <a:lnTo>
                  <a:pt x="402082" y="42138"/>
                </a:lnTo>
                <a:lnTo>
                  <a:pt x="401599" y="41033"/>
                </a:lnTo>
                <a:lnTo>
                  <a:pt x="373011" y="10985"/>
                </a:lnTo>
                <a:lnTo>
                  <a:pt x="366052" y="7620"/>
                </a:lnTo>
                <a:lnTo>
                  <a:pt x="366052" y="85737"/>
                </a:lnTo>
                <a:lnTo>
                  <a:pt x="365353" y="95097"/>
                </a:lnTo>
                <a:lnTo>
                  <a:pt x="341274" y="125996"/>
                </a:lnTo>
                <a:lnTo>
                  <a:pt x="324281" y="128981"/>
                </a:lnTo>
                <a:lnTo>
                  <a:pt x="264566" y="128981"/>
                </a:lnTo>
                <a:lnTo>
                  <a:pt x="263829" y="128244"/>
                </a:lnTo>
                <a:lnTo>
                  <a:pt x="263829" y="42875"/>
                </a:lnTo>
                <a:lnTo>
                  <a:pt x="264566" y="42138"/>
                </a:lnTo>
                <a:lnTo>
                  <a:pt x="324281" y="42138"/>
                </a:lnTo>
                <a:lnTo>
                  <a:pt x="359714" y="60706"/>
                </a:lnTo>
                <a:lnTo>
                  <a:pt x="366052" y="85737"/>
                </a:lnTo>
                <a:lnTo>
                  <a:pt x="366052" y="7620"/>
                </a:lnTo>
                <a:lnTo>
                  <a:pt x="363537" y="6388"/>
                </a:lnTo>
                <a:lnTo>
                  <a:pt x="353314" y="3073"/>
                </a:lnTo>
                <a:lnTo>
                  <a:pt x="342404" y="1054"/>
                </a:lnTo>
                <a:lnTo>
                  <a:pt x="330885" y="368"/>
                </a:lnTo>
                <a:lnTo>
                  <a:pt x="222059" y="368"/>
                </a:lnTo>
                <a:lnTo>
                  <a:pt x="220954" y="736"/>
                </a:lnTo>
                <a:lnTo>
                  <a:pt x="220218" y="1828"/>
                </a:lnTo>
                <a:lnTo>
                  <a:pt x="219125" y="2933"/>
                </a:lnTo>
                <a:lnTo>
                  <a:pt x="218757" y="4025"/>
                </a:lnTo>
                <a:lnTo>
                  <a:pt x="218757" y="287997"/>
                </a:lnTo>
                <a:lnTo>
                  <a:pt x="220954" y="291299"/>
                </a:lnTo>
                <a:lnTo>
                  <a:pt x="222059" y="291668"/>
                </a:lnTo>
                <a:lnTo>
                  <a:pt x="260527" y="291668"/>
                </a:lnTo>
                <a:lnTo>
                  <a:pt x="262001" y="291299"/>
                </a:lnTo>
                <a:lnTo>
                  <a:pt x="262724" y="290195"/>
                </a:lnTo>
                <a:lnTo>
                  <a:pt x="263829" y="289102"/>
                </a:lnTo>
                <a:lnTo>
                  <a:pt x="264198" y="287997"/>
                </a:lnTo>
                <a:lnTo>
                  <a:pt x="264198" y="167081"/>
                </a:lnTo>
                <a:lnTo>
                  <a:pt x="264566" y="166344"/>
                </a:lnTo>
                <a:lnTo>
                  <a:pt x="313664" y="166344"/>
                </a:lnTo>
                <a:lnTo>
                  <a:pt x="314756" y="167081"/>
                </a:lnTo>
                <a:lnTo>
                  <a:pt x="315125" y="168186"/>
                </a:lnTo>
                <a:lnTo>
                  <a:pt x="367893" y="290563"/>
                </a:lnTo>
                <a:lnTo>
                  <a:pt x="369722" y="291668"/>
                </a:lnTo>
                <a:lnTo>
                  <a:pt x="412584" y="291668"/>
                </a:lnTo>
                <a:lnTo>
                  <a:pt x="414058" y="290563"/>
                </a:lnTo>
                <a:lnTo>
                  <a:pt x="414058" y="287629"/>
                </a:lnTo>
                <a:close/>
              </a:path>
              <a:path extrusionOk="0" h="292100" w="634365">
                <a:moveTo>
                  <a:pt x="634263" y="210680"/>
                </a:moveTo>
                <a:lnTo>
                  <a:pt x="631736" y="188226"/>
                </a:lnTo>
                <a:lnTo>
                  <a:pt x="624192" y="169278"/>
                </a:lnTo>
                <a:lnTo>
                  <a:pt x="619417" y="163410"/>
                </a:lnTo>
                <a:lnTo>
                  <a:pt x="611695" y="153911"/>
                </a:lnTo>
                <a:lnTo>
                  <a:pt x="594321" y="142163"/>
                </a:lnTo>
                <a:lnTo>
                  <a:pt x="592861" y="141427"/>
                </a:lnTo>
                <a:lnTo>
                  <a:pt x="592861" y="140703"/>
                </a:lnTo>
                <a:lnTo>
                  <a:pt x="594321" y="139598"/>
                </a:lnTo>
                <a:lnTo>
                  <a:pt x="609981" y="129374"/>
                </a:lnTo>
                <a:lnTo>
                  <a:pt x="615149" y="123113"/>
                </a:lnTo>
                <a:lnTo>
                  <a:pt x="621207" y="115785"/>
                </a:lnTo>
                <a:lnTo>
                  <a:pt x="627964" y="98894"/>
                </a:lnTo>
                <a:lnTo>
                  <a:pt x="630224" y="78778"/>
                </a:lnTo>
                <a:lnTo>
                  <a:pt x="628789" y="60286"/>
                </a:lnTo>
                <a:lnTo>
                  <a:pt x="607148" y="19786"/>
                </a:lnTo>
                <a:lnTo>
                  <a:pt x="589191" y="9283"/>
                </a:lnTo>
                <a:lnTo>
                  <a:pt x="589191" y="206654"/>
                </a:lnTo>
                <a:lnTo>
                  <a:pt x="588441" y="216065"/>
                </a:lnTo>
                <a:lnTo>
                  <a:pt x="563041" y="246824"/>
                </a:lnTo>
                <a:lnTo>
                  <a:pt x="544855" y="250253"/>
                </a:lnTo>
                <a:lnTo>
                  <a:pt x="488061" y="250253"/>
                </a:lnTo>
                <a:lnTo>
                  <a:pt x="487337" y="249516"/>
                </a:lnTo>
                <a:lnTo>
                  <a:pt x="487362" y="164109"/>
                </a:lnTo>
                <a:lnTo>
                  <a:pt x="487692" y="163410"/>
                </a:lnTo>
                <a:lnTo>
                  <a:pt x="544118" y="163410"/>
                </a:lnTo>
                <a:lnTo>
                  <a:pt x="582396" y="181102"/>
                </a:lnTo>
                <a:lnTo>
                  <a:pt x="589191" y="206654"/>
                </a:lnTo>
                <a:lnTo>
                  <a:pt x="589191" y="9283"/>
                </a:lnTo>
                <a:lnTo>
                  <a:pt x="586257" y="8102"/>
                </a:lnTo>
                <a:lnTo>
                  <a:pt x="586257" y="83172"/>
                </a:lnTo>
                <a:lnTo>
                  <a:pt x="585508" y="92036"/>
                </a:lnTo>
                <a:lnTo>
                  <a:pt x="560070" y="120408"/>
                </a:lnTo>
                <a:lnTo>
                  <a:pt x="541553" y="123113"/>
                </a:lnTo>
                <a:lnTo>
                  <a:pt x="487692" y="123113"/>
                </a:lnTo>
                <a:lnTo>
                  <a:pt x="487032" y="122440"/>
                </a:lnTo>
                <a:lnTo>
                  <a:pt x="487006" y="42824"/>
                </a:lnTo>
                <a:lnTo>
                  <a:pt x="487692" y="42138"/>
                </a:lnTo>
                <a:lnTo>
                  <a:pt x="541553" y="42138"/>
                </a:lnTo>
                <a:lnTo>
                  <a:pt x="551395" y="42824"/>
                </a:lnTo>
                <a:lnTo>
                  <a:pt x="583234" y="66090"/>
                </a:lnTo>
                <a:lnTo>
                  <a:pt x="586257" y="83172"/>
                </a:lnTo>
                <a:lnTo>
                  <a:pt x="586257" y="8102"/>
                </a:lnTo>
                <a:lnTo>
                  <a:pt x="579170" y="5270"/>
                </a:lnTo>
                <a:lnTo>
                  <a:pt x="561543" y="1600"/>
                </a:lnTo>
                <a:lnTo>
                  <a:pt x="541553" y="368"/>
                </a:lnTo>
                <a:lnTo>
                  <a:pt x="444830" y="368"/>
                </a:lnTo>
                <a:lnTo>
                  <a:pt x="443725" y="723"/>
                </a:lnTo>
                <a:lnTo>
                  <a:pt x="442988" y="1828"/>
                </a:lnTo>
                <a:lnTo>
                  <a:pt x="441896" y="2933"/>
                </a:lnTo>
                <a:lnTo>
                  <a:pt x="441528" y="4025"/>
                </a:lnTo>
                <a:lnTo>
                  <a:pt x="441528" y="287629"/>
                </a:lnTo>
                <a:lnTo>
                  <a:pt x="443725" y="290931"/>
                </a:lnTo>
                <a:lnTo>
                  <a:pt x="444830" y="291287"/>
                </a:lnTo>
                <a:lnTo>
                  <a:pt x="544855" y="291287"/>
                </a:lnTo>
                <a:lnTo>
                  <a:pt x="596023" y="279704"/>
                </a:lnTo>
                <a:lnTo>
                  <a:pt x="625335" y="250253"/>
                </a:lnTo>
                <a:lnTo>
                  <a:pt x="632688" y="229298"/>
                </a:lnTo>
                <a:lnTo>
                  <a:pt x="634263" y="210680"/>
                </a:lnTo>
                <a:close/>
              </a:path>
            </a:pathLst>
          </a:custGeom>
          <a:solidFill>
            <a:srgbClr val="404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97" name="Google Shape;97;p17"/>
          <p:cNvSpPr/>
          <p:nvPr/>
        </p:nvSpPr>
        <p:spPr>
          <a:xfrm>
            <a:off x="6945578" y="5152092"/>
            <a:ext cx="305752" cy="286225"/>
          </a:xfrm>
          <a:custGeom>
            <a:rect b="b" l="l" r="r" t="t"/>
            <a:pathLst>
              <a:path extrusionOk="0" h="381634" w="407670">
                <a:moveTo>
                  <a:pt x="43611" y="1701"/>
                </a:moveTo>
                <a:lnTo>
                  <a:pt x="38112" y="431"/>
                </a:lnTo>
                <a:lnTo>
                  <a:pt x="35915" y="1701"/>
                </a:lnTo>
                <a:lnTo>
                  <a:pt x="43611" y="1701"/>
                </a:lnTo>
                <a:close/>
              </a:path>
              <a:path extrusionOk="0" h="381634" w="407670">
                <a:moveTo>
                  <a:pt x="199415" y="375881"/>
                </a:moveTo>
                <a:lnTo>
                  <a:pt x="198602" y="375081"/>
                </a:lnTo>
                <a:lnTo>
                  <a:pt x="195668" y="373811"/>
                </a:lnTo>
                <a:lnTo>
                  <a:pt x="193573" y="374611"/>
                </a:lnTo>
                <a:lnTo>
                  <a:pt x="196405" y="375081"/>
                </a:lnTo>
                <a:lnTo>
                  <a:pt x="198602" y="376351"/>
                </a:lnTo>
                <a:lnTo>
                  <a:pt x="199415" y="375881"/>
                </a:lnTo>
                <a:close/>
              </a:path>
              <a:path extrusionOk="0" h="381634" w="407670">
                <a:moveTo>
                  <a:pt x="202260" y="375081"/>
                </a:moveTo>
                <a:lnTo>
                  <a:pt x="200799" y="375081"/>
                </a:lnTo>
                <a:lnTo>
                  <a:pt x="199415" y="375881"/>
                </a:lnTo>
                <a:lnTo>
                  <a:pt x="201168" y="377621"/>
                </a:lnTo>
                <a:lnTo>
                  <a:pt x="201536" y="376351"/>
                </a:lnTo>
                <a:lnTo>
                  <a:pt x="202260" y="375081"/>
                </a:lnTo>
                <a:close/>
              </a:path>
              <a:path extrusionOk="0" h="381634" w="407670">
                <a:moveTo>
                  <a:pt x="215836" y="299643"/>
                </a:moveTo>
                <a:lnTo>
                  <a:pt x="211429" y="298881"/>
                </a:lnTo>
                <a:lnTo>
                  <a:pt x="207975" y="302031"/>
                </a:lnTo>
                <a:lnTo>
                  <a:pt x="212153" y="302691"/>
                </a:lnTo>
                <a:lnTo>
                  <a:pt x="215836" y="299643"/>
                </a:lnTo>
                <a:close/>
              </a:path>
              <a:path extrusionOk="0" h="381634" w="407670">
                <a:moveTo>
                  <a:pt x="219849" y="367499"/>
                </a:moveTo>
                <a:lnTo>
                  <a:pt x="217284" y="366407"/>
                </a:lnTo>
                <a:lnTo>
                  <a:pt x="214718" y="364210"/>
                </a:lnTo>
                <a:lnTo>
                  <a:pt x="213258" y="361645"/>
                </a:lnTo>
                <a:lnTo>
                  <a:pt x="212521" y="364947"/>
                </a:lnTo>
                <a:lnTo>
                  <a:pt x="211061" y="367499"/>
                </a:lnTo>
                <a:lnTo>
                  <a:pt x="208851" y="369709"/>
                </a:lnTo>
                <a:lnTo>
                  <a:pt x="209588" y="369709"/>
                </a:lnTo>
                <a:lnTo>
                  <a:pt x="212153" y="368604"/>
                </a:lnTo>
                <a:lnTo>
                  <a:pt x="215087" y="369341"/>
                </a:lnTo>
                <a:lnTo>
                  <a:pt x="217284" y="371170"/>
                </a:lnTo>
                <a:lnTo>
                  <a:pt x="218020" y="369709"/>
                </a:lnTo>
                <a:lnTo>
                  <a:pt x="218744" y="368604"/>
                </a:lnTo>
                <a:lnTo>
                  <a:pt x="219849" y="367499"/>
                </a:lnTo>
                <a:close/>
              </a:path>
              <a:path extrusionOk="0" h="381634" w="407670">
                <a:moveTo>
                  <a:pt x="221983" y="334441"/>
                </a:moveTo>
                <a:lnTo>
                  <a:pt x="214718" y="334441"/>
                </a:lnTo>
                <a:lnTo>
                  <a:pt x="214579" y="334670"/>
                </a:lnTo>
                <a:lnTo>
                  <a:pt x="220586" y="335711"/>
                </a:lnTo>
                <a:lnTo>
                  <a:pt x="221983" y="334441"/>
                </a:lnTo>
                <a:close/>
              </a:path>
              <a:path extrusionOk="0" h="381634" w="407670">
                <a:moveTo>
                  <a:pt x="230479" y="310311"/>
                </a:moveTo>
                <a:lnTo>
                  <a:pt x="226085" y="301421"/>
                </a:lnTo>
                <a:lnTo>
                  <a:pt x="224650" y="301180"/>
                </a:lnTo>
                <a:lnTo>
                  <a:pt x="224612" y="301421"/>
                </a:lnTo>
                <a:lnTo>
                  <a:pt x="228650" y="310311"/>
                </a:lnTo>
                <a:lnTo>
                  <a:pt x="230416" y="310654"/>
                </a:lnTo>
                <a:lnTo>
                  <a:pt x="230479" y="310311"/>
                </a:lnTo>
                <a:close/>
              </a:path>
              <a:path extrusionOk="0" h="381634" w="407670">
                <a:moveTo>
                  <a:pt x="231787" y="339674"/>
                </a:moveTo>
                <a:lnTo>
                  <a:pt x="231216" y="338251"/>
                </a:lnTo>
                <a:lnTo>
                  <a:pt x="230505" y="337693"/>
                </a:lnTo>
                <a:lnTo>
                  <a:pt x="231216" y="339521"/>
                </a:lnTo>
                <a:lnTo>
                  <a:pt x="231787" y="339674"/>
                </a:lnTo>
                <a:close/>
              </a:path>
              <a:path extrusionOk="0" h="381634" w="407670">
                <a:moveTo>
                  <a:pt x="233768" y="38531"/>
                </a:moveTo>
                <a:lnTo>
                  <a:pt x="233413" y="37261"/>
                </a:lnTo>
                <a:lnTo>
                  <a:pt x="232968" y="37261"/>
                </a:lnTo>
                <a:lnTo>
                  <a:pt x="233768" y="38531"/>
                </a:lnTo>
                <a:close/>
              </a:path>
              <a:path extrusionOk="0" h="381634" w="407670">
                <a:moveTo>
                  <a:pt x="235242" y="311581"/>
                </a:moveTo>
                <a:lnTo>
                  <a:pt x="230416" y="310654"/>
                </a:lnTo>
                <a:lnTo>
                  <a:pt x="229006" y="319201"/>
                </a:lnTo>
                <a:lnTo>
                  <a:pt x="227545" y="329361"/>
                </a:lnTo>
                <a:lnTo>
                  <a:pt x="221983" y="334441"/>
                </a:lnTo>
                <a:lnTo>
                  <a:pt x="226441" y="334441"/>
                </a:lnTo>
                <a:lnTo>
                  <a:pt x="230505" y="337693"/>
                </a:lnTo>
                <a:lnTo>
                  <a:pt x="228282" y="331901"/>
                </a:lnTo>
                <a:lnTo>
                  <a:pt x="229743" y="323011"/>
                </a:lnTo>
                <a:lnTo>
                  <a:pt x="230479" y="319201"/>
                </a:lnTo>
                <a:lnTo>
                  <a:pt x="232676" y="314121"/>
                </a:lnTo>
                <a:lnTo>
                  <a:pt x="235242" y="311581"/>
                </a:lnTo>
                <a:close/>
              </a:path>
              <a:path extrusionOk="0" h="381634" w="407670">
                <a:moveTo>
                  <a:pt x="235978" y="363105"/>
                </a:moveTo>
                <a:lnTo>
                  <a:pt x="235610" y="363105"/>
                </a:lnTo>
                <a:lnTo>
                  <a:pt x="234873" y="362737"/>
                </a:lnTo>
                <a:lnTo>
                  <a:pt x="234149" y="362000"/>
                </a:lnTo>
                <a:lnTo>
                  <a:pt x="233413" y="361276"/>
                </a:lnTo>
                <a:lnTo>
                  <a:pt x="232308" y="363105"/>
                </a:lnTo>
                <a:lnTo>
                  <a:pt x="231216" y="364566"/>
                </a:lnTo>
                <a:lnTo>
                  <a:pt x="230111" y="365671"/>
                </a:lnTo>
                <a:lnTo>
                  <a:pt x="231216" y="366039"/>
                </a:lnTo>
                <a:lnTo>
                  <a:pt x="232676" y="367499"/>
                </a:lnTo>
                <a:lnTo>
                  <a:pt x="233045" y="365671"/>
                </a:lnTo>
                <a:lnTo>
                  <a:pt x="234518" y="364210"/>
                </a:lnTo>
                <a:lnTo>
                  <a:pt x="235978" y="363105"/>
                </a:lnTo>
                <a:close/>
              </a:path>
              <a:path extrusionOk="0" h="381634" w="407670">
                <a:moveTo>
                  <a:pt x="235978" y="340791"/>
                </a:moveTo>
                <a:lnTo>
                  <a:pt x="231787" y="339674"/>
                </a:lnTo>
                <a:lnTo>
                  <a:pt x="233768" y="344601"/>
                </a:lnTo>
                <a:lnTo>
                  <a:pt x="235978" y="340791"/>
                </a:lnTo>
                <a:close/>
              </a:path>
              <a:path extrusionOk="0" h="381634" w="407670">
                <a:moveTo>
                  <a:pt x="236258" y="21539"/>
                </a:moveTo>
                <a:lnTo>
                  <a:pt x="233768" y="20751"/>
                </a:lnTo>
                <a:lnTo>
                  <a:pt x="231355" y="23901"/>
                </a:lnTo>
                <a:lnTo>
                  <a:pt x="233768" y="24561"/>
                </a:lnTo>
                <a:lnTo>
                  <a:pt x="235978" y="22021"/>
                </a:lnTo>
                <a:lnTo>
                  <a:pt x="236258" y="21539"/>
                </a:lnTo>
                <a:close/>
              </a:path>
              <a:path extrusionOk="0" h="381634" w="407670">
                <a:moveTo>
                  <a:pt x="245859" y="359816"/>
                </a:moveTo>
                <a:lnTo>
                  <a:pt x="244767" y="359448"/>
                </a:lnTo>
                <a:lnTo>
                  <a:pt x="244398" y="358343"/>
                </a:lnTo>
                <a:lnTo>
                  <a:pt x="244030" y="356514"/>
                </a:lnTo>
                <a:lnTo>
                  <a:pt x="241833" y="360184"/>
                </a:lnTo>
                <a:lnTo>
                  <a:pt x="240372" y="361276"/>
                </a:lnTo>
                <a:lnTo>
                  <a:pt x="241096" y="361645"/>
                </a:lnTo>
                <a:lnTo>
                  <a:pt x="241833" y="361645"/>
                </a:lnTo>
                <a:lnTo>
                  <a:pt x="243293" y="362381"/>
                </a:lnTo>
                <a:lnTo>
                  <a:pt x="244030" y="363105"/>
                </a:lnTo>
                <a:lnTo>
                  <a:pt x="245503" y="360908"/>
                </a:lnTo>
                <a:lnTo>
                  <a:pt x="245859" y="359816"/>
                </a:lnTo>
                <a:close/>
              </a:path>
              <a:path extrusionOk="0" h="381634" w="407670">
                <a:moveTo>
                  <a:pt x="249529" y="30911"/>
                </a:moveTo>
                <a:lnTo>
                  <a:pt x="247332" y="27101"/>
                </a:lnTo>
                <a:lnTo>
                  <a:pt x="245872" y="23291"/>
                </a:lnTo>
                <a:lnTo>
                  <a:pt x="246227" y="22021"/>
                </a:lnTo>
                <a:lnTo>
                  <a:pt x="242570" y="19481"/>
                </a:lnTo>
                <a:lnTo>
                  <a:pt x="237807" y="15671"/>
                </a:lnTo>
                <a:lnTo>
                  <a:pt x="231940" y="11861"/>
                </a:lnTo>
                <a:lnTo>
                  <a:pt x="235610" y="15671"/>
                </a:lnTo>
                <a:lnTo>
                  <a:pt x="237439" y="19481"/>
                </a:lnTo>
                <a:lnTo>
                  <a:pt x="236258" y="21539"/>
                </a:lnTo>
                <a:lnTo>
                  <a:pt x="241833" y="23291"/>
                </a:lnTo>
                <a:lnTo>
                  <a:pt x="249529" y="30911"/>
                </a:lnTo>
                <a:close/>
              </a:path>
              <a:path extrusionOk="0" h="381634" w="407670">
                <a:moveTo>
                  <a:pt x="251726" y="333794"/>
                </a:moveTo>
                <a:lnTo>
                  <a:pt x="250634" y="332701"/>
                </a:lnTo>
                <a:lnTo>
                  <a:pt x="249529" y="330860"/>
                </a:lnTo>
                <a:lnTo>
                  <a:pt x="249161" y="328663"/>
                </a:lnTo>
                <a:lnTo>
                  <a:pt x="248069" y="332333"/>
                </a:lnTo>
                <a:lnTo>
                  <a:pt x="246595" y="334899"/>
                </a:lnTo>
                <a:lnTo>
                  <a:pt x="244767" y="336727"/>
                </a:lnTo>
                <a:lnTo>
                  <a:pt x="246227" y="337832"/>
                </a:lnTo>
                <a:lnTo>
                  <a:pt x="246964" y="339661"/>
                </a:lnTo>
                <a:lnTo>
                  <a:pt x="247332" y="341858"/>
                </a:lnTo>
                <a:lnTo>
                  <a:pt x="248793" y="338556"/>
                </a:lnTo>
                <a:lnTo>
                  <a:pt x="250266" y="335991"/>
                </a:lnTo>
                <a:lnTo>
                  <a:pt x="251726" y="333794"/>
                </a:lnTo>
                <a:close/>
              </a:path>
              <a:path extrusionOk="0" h="381634" w="407670">
                <a:moveTo>
                  <a:pt x="255752" y="360184"/>
                </a:moveTo>
                <a:lnTo>
                  <a:pt x="255384" y="360553"/>
                </a:lnTo>
                <a:lnTo>
                  <a:pt x="255384" y="360921"/>
                </a:lnTo>
                <a:lnTo>
                  <a:pt x="255752" y="360553"/>
                </a:lnTo>
                <a:lnTo>
                  <a:pt x="255752" y="360184"/>
                </a:lnTo>
                <a:close/>
              </a:path>
              <a:path extrusionOk="0" h="381634" w="407670">
                <a:moveTo>
                  <a:pt x="256133" y="303758"/>
                </a:moveTo>
                <a:lnTo>
                  <a:pt x="253199" y="302653"/>
                </a:lnTo>
                <a:lnTo>
                  <a:pt x="251371" y="299720"/>
                </a:lnTo>
                <a:lnTo>
                  <a:pt x="250634" y="295325"/>
                </a:lnTo>
                <a:lnTo>
                  <a:pt x="249529" y="300456"/>
                </a:lnTo>
                <a:lnTo>
                  <a:pt x="246964" y="304850"/>
                </a:lnTo>
                <a:lnTo>
                  <a:pt x="244043" y="307416"/>
                </a:lnTo>
                <a:lnTo>
                  <a:pt x="246964" y="308521"/>
                </a:lnTo>
                <a:lnTo>
                  <a:pt x="249174" y="311442"/>
                </a:lnTo>
                <a:lnTo>
                  <a:pt x="250266" y="315849"/>
                </a:lnTo>
                <a:lnTo>
                  <a:pt x="250266" y="315112"/>
                </a:lnTo>
                <a:lnTo>
                  <a:pt x="250634" y="315112"/>
                </a:lnTo>
                <a:lnTo>
                  <a:pt x="252095" y="310349"/>
                </a:lnTo>
                <a:lnTo>
                  <a:pt x="253936" y="306679"/>
                </a:lnTo>
                <a:lnTo>
                  <a:pt x="256133" y="303758"/>
                </a:lnTo>
                <a:close/>
              </a:path>
              <a:path extrusionOk="0" h="381634" w="407670">
                <a:moveTo>
                  <a:pt x="257213" y="74015"/>
                </a:moveTo>
                <a:lnTo>
                  <a:pt x="252818" y="65595"/>
                </a:lnTo>
                <a:lnTo>
                  <a:pt x="252082" y="57162"/>
                </a:lnTo>
                <a:lnTo>
                  <a:pt x="255752" y="54965"/>
                </a:lnTo>
                <a:lnTo>
                  <a:pt x="256120" y="54597"/>
                </a:lnTo>
                <a:lnTo>
                  <a:pt x="252818" y="54597"/>
                </a:lnTo>
                <a:lnTo>
                  <a:pt x="246964" y="51663"/>
                </a:lnTo>
                <a:lnTo>
                  <a:pt x="241465" y="46532"/>
                </a:lnTo>
                <a:lnTo>
                  <a:pt x="244398" y="51663"/>
                </a:lnTo>
                <a:lnTo>
                  <a:pt x="245859" y="56794"/>
                </a:lnTo>
                <a:lnTo>
                  <a:pt x="244754" y="59359"/>
                </a:lnTo>
                <a:lnTo>
                  <a:pt x="243293" y="61556"/>
                </a:lnTo>
                <a:lnTo>
                  <a:pt x="242201" y="61925"/>
                </a:lnTo>
                <a:lnTo>
                  <a:pt x="246595" y="63030"/>
                </a:lnTo>
                <a:lnTo>
                  <a:pt x="251726" y="67056"/>
                </a:lnTo>
                <a:lnTo>
                  <a:pt x="256120" y="72555"/>
                </a:lnTo>
                <a:lnTo>
                  <a:pt x="256489" y="72923"/>
                </a:lnTo>
                <a:lnTo>
                  <a:pt x="256857" y="73647"/>
                </a:lnTo>
                <a:lnTo>
                  <a:pt x="257213" y="74015"/>
                </a:lnTo>
                <a:close/>
              </a:path>
              <a:path extrusionOk="0" h="381634" w="407670">
                <a:moveTo>
                  <a:pt x="264185" y="330136"/>
                </a:moveTo>
                <a:lnTo>
                  <a:pt x="263461" y="329399"/>
                </a:lnTo>
                <a:lnTo>
                  <a:pt x="263093" y="328663"/>
                </a:lnTo>
                <a:lnTo>
                  <a:pt x="263093" y="327202"/>
                </a:lnTo>
                <a:lnTo>
                  <a:pt x="261988" y="329399"/>
                </a:lnTo>
                <a:lnTo>
                  <a:pt x="260896" y="330860"/>
                </a:lnTo>
                <a:lnTo>
                  <a:pt x="259791" y="331965"/>
                </a:lnTo>
                <a:lnTo>
                  <a:pt x="260159" y="333070"/>
                </a:lnTo>
                <a:lnTo>
                  <a:pt x="260159" y="336359"/>
                </a:lnTo>
                <a:lnTo>
                  <a:pt x="261620" y="333794"/>
                </a:lnTo>
                <a:lnTo>
                  <a:pt x="263093" y="331597"/>
                </a:lnTo>
                <a:lnTo>
                  <a:pt x="264185" y="330136"/>
                </a:lnTo>
                <a:close/>
              </a:path>
              <a:path extrusionOk="0" h="381634" w="407670">
                <a:moveTo>
                  <a:pt x="268998" y="213880"/>
                </a:moveTo>
                <a:lnTo>
                  <a:pt x="267855" y="197281"/>
                </a:lnTo>
                <a:lnTo>
                  <a:pt x="267335" y="196557"/>
                </a:lnTo>
                <a:lnTo>
                  <a:pt x="267855" y="203631"/>
                </a:lnTo>
                <a:lnTo>
                  <a:pt x="268947" y="213791"/>
                </a:lnTo>
                <a:close/>
              </a:path>
              <a:path extrusionOk="0" h="381634" w="407670">
                <a:moveTo>
                  <a:pt x="272237" y="63754"/>
                </a:moveTo>
                <a:lnTo>
                  <a:pt x="270408" y="58991"/>
                </a:lnTo>
                <a:lnTo>
                  <a:pt x="270040" y="54965"/>
                </a:lnTo>
                <a:lnTo>
                  <a:pt x="270776" y="53124"/>
                </a:lnTo>
                <a:lnTo>
                  <a:pt x="268211" y="51295"/>
                </a:lnTo>
                <a:lnTo>
                  <a:pt x="264541" y="48361"/>
                </a:lnTo>
                <a:lnTo>
                  <a:pt x="260515" y="44335"/>
                </a:lnTo>
                <a:lnTo>
                  <a:pt x="261988" y="48006"/>
                </a:lnTo>
                <a:lnTo>
                  <a:pt x="261988" y="51295"/>
                </a:lnTo>
                <a:lnTo>
                  <a:pt x="260515" y="53124"/>
                </a:lnTo>
                <a:lnTo>
                  <a:pt x="260146" y="53860"/>
                </a:lnTo>
                <a:lnTo>
                  <a:pt x="259054" y="54229"/>
                </a:lnTo>
                <a:lnTo>
                  <a:pt x="261988" y="54229"/>
                </a:lnTo>
                <a:lnTo>
                  <a:pt x="267474" y="57899"/>
                </a:lnTo>
                <a:lnTo>
                  <a:pt x="272237" y="63754"/>
                </a:lnTo>
                <a:close/>
              </a:path>
              <a:path extrusionOk="0" h="381634" w="407670">
                <a:moveTo>
                  <a:pt x="272618" y="298615"/>
                </a:moveTo>
                <a:lnTo>
                  <a:pt x="270789" y="297522"/>
                </a:lnTo>
                <a:lnTo>
                  <a:pt x="270052" y="294589"/>
                </a:lnTo>
                <a:lnTo>
                  <a:pt x="269684" y="291287"/>
                </a:lnTo>
                <a:lnTo>
                  <a:pt x="268224" y="295325"/>
                </a:lnTo>
                <a:lnTo>
                  <a:pt x="266382" y="298615"/>
                </a:lnTo>
                <a:lnTo>
                  <a:pt x="264185" y="300812"/>
                </a:lnTo>
                <a:lnTo>
                  <a:pt x="265658" y="301917"/>
                </a:lnTo>
                <a:lnTo>
                  <a:pt x="266382" y="304114"/>
                </a:lnTo>
                <a:lnTo>
                  <a:pt x="267119" y="306679"/>
                </a:lnTo>
                <a:lnTo>
                  <a:pt x="268579" y="303377"/>
                </a:lnTo>
                <a:lnTo>
                  <a:pt x="270789" y="300456"/>
                </a:lnTo>
                <a:lnTo>
                  <a:pt x="272618" y="298615"/>
                </a:lnTo>
                <a:close/>
              </a:path>
              <a:path extrusionOk="0" h="381634" w="407670">
                <a:moveTo>
                  <a:pt x="273723" y="329399"/>
                </a:moveTo>
                <a:lnTo>
                  <a:pt x="272986" y="327939"/>
                </a:lnTo>
                <a:lnTo>
                  <a:pt x="272986" y="326466"/>
                </a:lnTo>
                <a:lnTo>
                  <a:pt x="271881" y="327939"/>
                </a:lnTo>
                <a:lnTo>
                  <a:pt x="271157" y="329031"/>
                </a:lnTo>
                <a:lnTo>
                  <a:pt x="270052" y="329768"/>
                </a:lnTo>
                <a:lnTo>
                  <a:pt x="270421" y="330136"/>
                </a:lnTo>
                <a:lnTo>
                  <a:pt x="270421" y="331597"/>
                </a:lnTo>
                <a:lnTo>
                  <a:pt x="271513" y="330504"/>
                </a:lnTo>
                <a:lnTo>
                  <a:pt x="272618" y="329768"/>
                </a:lnTo>
                <a:lnTo>
                  <a:pt x="273723" y="329399"/>
                </a:lnTo>
                <a:close/>
              </a:path>
              <a:path extrusionOk="0" h="381634" w="407670">
                <a:moveTo>
                  <a:pt x="274815" y="93789"/>
                </a:moveTo>
                <a:lnTo>
                  <a:pt x="270052" y="91960"/>
                </a:lnTo>
                <a:lnTo>
                  <a:pt x="264553" y="86829"/>
                </a:lnTo>
                <a:lnTo>
                  <a:pt x="260159" y="79870"/>
                </a:lnTo>
                <a:lnTo>
                  <a:pt x="263461" y="87198"/>
                </a:lnTo>
                <a:lnTo>
                  <a:pt x="263461" y="94157"/>
                </a:lnTo>
                <a:lnTo>
                  <a:pt x="259422" y="97459"/>
                </a:lnTo>
                <a:lnTo>
                  <a:pt x="259054" y="97459"/>
                </a:lnTo>
                <a:lnTo>
                  <a:pt x="259054" y="97828"/>
                </a:lnTo>
                <a:lnTo>
                  <a:pt x="264185" y="99288"/>
                </a:lnTo>
                <a:lnTo>
                  <a:pt x="269316" y="104787"/>
                </a:lnTo>
                <a:lnTo>
                  <a:pt x="272986" y="112483"/>
                </a:lnTo>
                <a:lnTo>
                  <a:pt x="270789" y="103682"/>
                </a:lnTo>
                <a:lnTo>
                  <a:pt x="271513" y="96354"/>
                </a:lnTo>
                <a:lnTo>
                  <a:pt x="274815" y="93789"/>
                </a:lnTo>
                <a:close/>
              </a:path>
              <a:path extrusionOk="0" h="381634" w="407670">
                <a:moveTo>
                  <a:pt x="277749" y="262724"/>
                </a:moveTo>
                <a:lnTo>
                  <a:pt x="274815" y="261251"/>
                </a:lnTo>
                <a:lnTo>
                  <a:pt x="272618" y="257225"/>
                </a:lnTo>
                <a:lnTo>
                  <a:pt x="271881" y="251726"/>
                </a:lnTo>
                <a:lnTo>
                  <a:pt x="270776" y="257949"/>
                </a:lnTo>
                <a:lnTo>
                  <a:pt x="268211" y="263080"/>
                </a:lnTo>
                <a:lnTo>
                  <a:pt x="264553" y="266014"/>
                </a:lnTo>
                <a:lnTo>
                  <a:pt x="267855" y="266750"/>
                </a:lnTo>
                <a:lnTo>
                  <a:pt x="270421" y="271145"/>
                </a:lnTo>
                <a:lnTo>
                  <a:pt x="270776" y="276644"/>
                </a:lnTo>
                <a:lnTo>
                  <a:pt x="272618" y="270776"/>
                </a:lnTo>
                <a:lnTo>
                  <a:pt x="274815" y="265645"/>
                </a:lnTo>
                <a:lnTo>
                  <a:pt x="277749" y="262724"/>
                </a:lnTo>
                <a:close/>
              </a:path>
              <a:path extrusionOk="0" h="381634" w="407670">
                <a:moveTo>
                  <a:pt x="283235" y="58991"/>
                </a:moveTo>
                <a:lnTo>
                  <a:pt x="282130" y="56057"/>
                </a:lnTo>
                <a:lnTo>
                  <a:pt x="281406" y="53492"/>
                </a:lnTo>
                <a:lnTo>
                  <a:pt x="281406" y="52400"/>
                </a:lnTo>
                <a:lnTo>
                  <a:pt x="280301" y="52031"/>
                </a:lnTo>
                <a:lnTo>
                  <a:pt x="278841" y="51663"/>
                </a:lnTo>
                <a:lnTo>
                  <a:pt x="277368" y="50558"/>
                </a:lnTo>
                <a:lnTo>
                  <a:pt x="277736" y="51663"/>
                </a:lnTo>
                <a:lnTo>
                  <a:pt x="277736" y="52768"/>
                </a:lnTo>
                <a:lnTo>
                  <a:pt x="277368" y="53492"/>
                </a:lnTo>
                <a:lnTo>
                  <a:pt x="279209" y="54965"/>
                </a:lnTo>
                <a:lnTo>
                  <a:pt x="281406" y="56794"/>
                </a:lnTo>
                <a:lnTo>
                  <a:pt x="283235" y="58991"/>
                </a:lnTo>
                <a:close/>
              </a:path>
              <a:path extrusionOk="0" h="381634" w="407670">
                <a:moveTo>
                  <a:pt x="284708" y="296430"/>
                </a:moveTo>
                <a:lnTo>
                  <a:pt x="283972" y="294970"/>
                </a:lnTo>
                <a:lnTo>
                  <a:pt x="283603" y="292760"/>
                </a:lnTo>
                <a:lnTo>
                  <a:pt x="283603" y="290563"/>
                </a:lnTo>
                <a:lnTo>
                  <a:pt x="282143" y="293497"/>
                </a:lnTo>
                <a:lnTo>
                  <a:pt x="280682" y="295694"/>
                </a:lnTo>
                <a:lnTo>
                  <a:pt x="279209" y="297535"/>
                </a:lnTo>
                <a:lnTo>
                  <a:pt x="280314" y="298627"/>
                </a:lnTo>
                <a:lnTo>
                  <a:pt x="280682" y="300088"/>
                </a:lnTo>
                <a:lnTo>
                  <a:pt x="280682" y="302298"/>
                </a:lnTo>
                <a:lnTo>
                  <a:pt x="282143" y="299364"/>
                </a:lnTo>
                <a:lnTo>
                  <a:pt x="283248" y="297535"/>
                </a:lnTo>
                <a:lnTo>
                  <a:pt x="284708" y="296430"/>
                </a:lnTo>
                <a:close/>
              </a:path>
              <a:path extrusionOk="0" h="381634" w="407670">
                <a:moveTo>
                  <a:pt x="287642" y="136321"/>
                </a:moveTo>
                <a:lnTo>
                  <a:pt x="283235" y="133781"/>
                </a:lnTo>
                <a:lnTo>
                  <a:pt x="278472" y="127431"/>
                </a:lnTo>
                <a:lnTo>
                  <a:pt x="275183" y="119811"/>
                </a:lnTo>
                <a:lnTo>
                  <a:pt x="277012" y="128701"/>
                </a:lnTo>
                <a:lnTo>
                  <a:pt x="275907" y="136321"/>
                </a:lnTo>
                <a:lnTo>
                  <a:pt x="271145" y="138861"/>
                </a:lnTo>
                <a:lnTo>
                  <a:pt x="266306" y="138861"/>
                </a:lnTo>
                <a:lnTo>
                  <a:pt x="261023" y="136321"/>
                </a:lnTo>
                <a:lnTo>
                  <a:pt x="255943" y="131241"/>
                </a:lnTo>
                <a:lnTo>
                  <a:pt x="253428" y="126707"/>
                </a:lnTo>
                <a:lnTo>
                  <a:pt x="253428" y="141401"/>
                </a:lnTo>
                <a:lnTo>
                  <a:pt x="251752" y="147751"/>
                </a:lnTo>
                <a:lnTo>
                  <a:pt x="248069" y="151561"/>
                </a:lnTo>
                <a:lnTo>
                  <a:pt x="242900" y="152831"/>
                </a:lnTo>
                <a:lnTo>
                  <a:pt x="242201" y="152527"/>
                </a:lnTo>
                <a:lnTo>
                  <a:pt x="242201" y="216331"/>
                </a:lnTo>
                <a:lnTo>
                  <a:pt x="223151" y="239191"/>
                </a:lnTo>
                <a:lnTo>
                  <a:pt x="215823" y="231571"/>
                </a:lnTo>
                <a:lnTo>
                  <a:pt x="214350" y="221411"/>
                </a:lnTo>
                <a:lnTo>
                  <a:pt x="214426" y="213791"/>
                </a:lnTo>
                <a:lnTo>
                  <a:pt x="215519" y="209981"/>
                </a:lnTo>
                <a:lnTo>
                  <a:pt x="216598" y="206171"/>
                </a:lnTo>
                <a:lnTo>
                  <a:pt x="220484" y="202361"/>
                </a:lnTo>
                <a:lnTo>
                  <a:pt x="225717" y="199821"/>
                </a:lnTo>
                <a:lnTo>
                  <a:pt x="233413" y="198551"/>
                </a:lnTo>
                <a:lnTo>
                  <a:pt x="240741" y="206171"/>
                </a:lnTo>
                <a:lnTo>
                  <a:pt x="242201" y="216331"/>
                </a:lnTo>
                <a:lnTo>
                  <a:pt x="242201" y="152527"/>
                </a:lnTo>
                <a:lnTo>
                  <a:pt x="237210" y="150291"/>
                </a:lnTo>
                <a:lnTo>
                  <a:pt x="236410" y="149745"/>
                </a:lnTo>
                <a:lnTo>
                  <a:pt x="236410" y="179501"/>
                </a:lnTo>
                <a:lnTo>
                  <a:pt x="235661" y="187121"/>
                </a:lnTo>
                <a:lnTo>
                  <a:pt x="232765" y="192201"/>
                </a:lnTo>
                <a:lnTo>
                  <a:pt x="227914" y="196011"/>
                </a:lnTo>
                <a:lnTo>
                  <a:pt x="221970" y="197281"/>
                </a:lnTo>
                <a:lnTo>
                  <a:pt x="216141" y="196011"/>
                </a:lnTo>
                <a:lnTo>
                  <a:pt x="211061" y="190931"/>
                </a:lnTo>
                <a:lnTo>
                  <a:pt x="207391" y="184581"/>
                </a:lnTo>
                <a:lnTo>
                  <a:pt x="205854" y="176961"/>
                </a:lnTo>
                <a:lnTo>
                  <a:pt x="206616" y="170611"/>
                </a:lnTo>
                <a:lnTo>
                  <a:pt x="209499" y="164261"/>
                </a:lnTo>
                <a:lnTo>
                  <a:pt x="214350" y="160451"/>
                </a:lnTo>
                <a:lnTo>
                  <a:pt x="220078" y="159181"/>
                </a:lnTo>
                <a:lnTo>
                  <a:pt x="225844" y="161721"/>
                </a:lnTo>
                <a:lnTo>
                  <a:pt x="231000" y="165531"/>
                </a:lnTo>
                <a:lnTo>
                  <a:pt x="234873" y="171881"/>
                </a:lnTo>
                <a:lnTo>
                  <a:pt x="236410" y="179501"/>
                </a:lnTo>
                <a:lnTo>
                  <a:pt x="236410" y="149745"/>
                </a:lnTo>
                <a:lnTo>
                  <a:pt x="224015" y="124891"/>
                </a:lnTo>
                <a:lnTo>
                  <a:pt x="225679" y="118541"/>
                </a:lnTo>
                <a:lnTo>
                  <a:pt x="229374" y="114731"/>
                </a:lnTo>
                <a:lnTo>
                  <a:pt x="234543" y="113461"/>
                </a:lnTo>
                <a:lnTo>
                  <a:pt x="240233" y="116001"/>
                </a:lnTo>
                <a:lnTo>
                  <a:pt x="245706" y="119811"/>
                </a:lnTo>
                <a:lnTo>
                  <a:pt x="250266" y="126161"/>
                </a:lnTo>
                <a:lnTo>
                  <a:pt x="252958" y="133781"/>
                </a:lnTo>
                <a:lnTo>
                  <a:pt x="253428" y="141401"/>
                </a:lnTo>
                <a:lnTo>
                  <a:pt x="253428" y="126707"/>
                </a:lnTo>
                <a:lnTo>
                  <a:pt x="251726" y="123621"/>
                </a:lnTo>
                <a:lnTo>
                  <a:pt x="249326" y="116001"/>
                </a:lnTo>
                <a:lnTo>
                  <a:pt x="249072" y="113461"/>
                </a:lnTo>
                <a:lnTo>
                  <a:pt x="248958" y="112191"/>
                </a:lnTo>
                <a:lnTo>
                  <a:pt x="248704" y="109651"/>
                </a:lnTo>
                <a:lnTo>
                  <a:pt x="249872" y="103301"/>
                </a:lnTo>
                <a:lnTo>
                  <a:pt x="252831" y="99491"/>
                </a:lnTo>
                <a:lnTo>
                  <a:pt x="248069" y="98221"/>
                </a:lnTo>
                <a:lnTo>
                  <a:pt x="242570" y="94411"/>
                </a:lnTo>
                <a:lnTo>
                  <a:pt x="238175" y="88061"/>
                </a:lnTo>
                <a:lnTo>
                  <a:pt x="236524" y="85559"/>
                </a:lnTo>
                <a:lnTo>
                  <a:pt x="236524" y="99491"/>
                </a:lnTo>
                <a:lnTo>
                  <a:pt x="236105" y="105841"/>
                </a:lnTo>
                <a:lnTo>
                  <a:pt x="233413" y="109651"/>
                </a:lnTo>
                <a:lnTo>
                  <a:pt x="228638" y="112191"/>
                </a:lnTo>
                <a:lnTo>
                  <a:pt x="222973" y="112191"/>
                </a:lnTo>
                <a:lnTo>
                  <a:pt x="217030" y="108381"/>
                </a:lnTo>
                <a:lnTo>
                  <a:pt x="211429" y="103301"/>
                </a:lnTo>
                <a:lnTo>
                  <a:pt x="209219" y="99707"/>
                </a:lnTo>
                <a:lnTo>
                  <a:pt x="209219" y="107111"/>
                </a:lnTo>
                <a:lnTo>
                  <a:pt x="209219" y="117271"/>
                </a:lnTo>
                <a:lnTo>
                  <a:pt x="205447" y="120764"/>
                </a:lnTo>
                <a:lnTo>
                  <a:pt x="205447" y="196011"/>
                </a:lnTo>
                <a:lnTo>
                  <a:pt x="203720" y="202361"/>
                </a:lnTo>
                <a:lnTo>
                  <a:pt x="200088" y="207441"/>
                </a:lnTo>
                <a:lnTo>
                  <a:pt x="194932" y="209981"/>
                </a:lnTo>
                <a:lnTo>
                  <a:pt x="188912" y="209981"/>
                </a:lnTo>
                <a:lnTo>
                  <a:pt x="183388" y="207441"/>
                </a:lnTo>
                <a:lnTo>
                  <a:pt x="178955" y="203631"/>
                </a:lnTo>
                <a:lnTo>
                  <a:pt x="178816" y="203314"/>
                </a:lnTo>
                <a:lnTo>
                  <a:pt x="178816" y="258241"/>
                </a:lnTo>
                <a:lnTo>
                  <a:pt x="176618" y="267131"/>
                </a:lnTo>
                <a:lnTo>
                  <a:pt x="174421" y="274751"/>
                </a:lnTo>
                <a:lnTo>
                  <a:pt x="166357" y="279831"/>
                </a:lnTo>
                <a:lnTo>
                  <a:pt x="160985" y="278561"/>
                </a:lnTo>
                <a:lnTo>
                  <a:pt x="157556" y="277761"/>
                </a:lnTo>
                <a:lnTo>
                  <a:pt x="157556" y="310311"/>
                </a:lnTo>
                <a:lnTo>
                  <a:pt x="153898" y="325551"/>
                </a:lnTo>
                <a:lnTo>
                  <a:pt x="145834" y="330631"/>
                </a:lnTo>
                <a:lnTo>
                  <a:pt x="143268" y="329793"/>
                </a:lnTo>
                <a:lnTo>
                  <a:pt x="143268" y="356031"/>
                </a:lnTo>
                <a:lnTo>
                  <a:pt x="140335" y="368731"/>
                </a:lnTo>
                <a:lnTo>
                  <a:pt x="132651" y="371271"/>
                </a:lnTo>
                <a:lnTo>
                  <a:pt x="124955" y="370001"/>
                </a:lnTo>
                <a:lnTo>
                  <a:pt x="117259" y="367461"/>
                </a:lnTo>
                <a:lnTo>
                  <a:pt x="115671" y="364921"/>
                </a:lnTo>
                <a:lnTo>
                  <a:pt x="112496" y="359841"/>
                </a:lnTo>
                <a:lnTo>
                  <a:pt x="115430" y="348411"/>
                </a:lnTo>
                <a:lnTo>
                  <a:pt x="123113" y="344601"/>
                </a:lnTo>
                <a:lnTo>
                  <a:pt x="130810" y="347141"/>
                </a:lnTo>
                <a:lnTo>
                  <a:pt x="138506" y="348411"/>
                </a:lnTo>
                <a:lnTo>
                  <a:pt x="143268" y="356031"/>
                </a:lnTo>
                <a:lnTo>
                  <a:pt x="143268" y="329793"/>
                </a:lnTo>
                <a:lnTo>
                  <a:pt x="130441" y="325551"/>
                </a:lnTo>
                <a:lnTo>
                  <a:pt x="126466" y="319201"/>
                </a:lnTo>
                <a:lnTo>
                  <a:pt x="125679" y="317931"/>
                </a:lnTo>
                <a:lnTo>
                  <a:pt x="127876" y="310311"/>
                </a:lnTo>
                <a:lnTo>
                  <a:pt x="128790" y="306501"/>
                </a:lnTo>
                <a:lnTo>
                  <a:pt x="129717" y="302691"/>
                </a:lnTo>
                <a:lnTo>
                  <a:pt x="137769" y="297611"/>
                </a:lnTo>
                <a:lnTo>
                  <a:pt x="153162" y="302691"/>
                </a:lnTo>
                <a:lnTo>
                  <a:pt x="157556" y="310311"/>
                </a:lnTo>
                <a:lnTo>
                  <a:pt x="157556" y="277761"/>
                </a:lnTo>
                <a:lnTo>
                  <a:pt x="150228" y="276021"/>
                </a:lnTo>
                <a:lnTo>
                  <a:pt x="148971" y="273481"/>
                </a:lnTo>
                <a:lnTo>
                  <a:pt x="145834" y="267131"/>
                </a:lnTo>
                <a:lnTo>
                  <a:pt x="150228" y="249351"/>
                </a:lnTo>
                <a:lnTo>
                  <a:pt x="158292" y="244271"/>
                </a:lnTo>
                <a:lnTo>
                  <a:pt x="166357" y="246811"/>
                </a:lnTo>
                <a:lnTo>
                  <a:pt x="174053" y="249351"/>
                </a:lnTo>
                <a:lnTo>
                  <a:pt x="178816" y="258241"/>
                </a:lnTo>
                <a:lnTo>
                  <a:pt x="178816" y="203314"/>
                </a:lnTo>
                <a:lnTo>
                  <a:pt x="176250" y="197281"/>
                </a:lnTo>
                <a:lnTo>
                  <a:pt x="175628" y="190931"/>
                </a:lnTo>
                <a:lnTo>
                  <a:pt x="177342" y="184581"/>
                </a:lnTo>
                <a:lnTo>
                  <a:pt x="179171" y="182041"/>
                </a:lnTo>
                <a:lnTo>
                  <a:pt x="180987" y="179501"/>
                </a:lnTo>
                <a:lnTo>
                  <a:pt x="186143" y="176961"/>
                </a:lnTo>
                <a:lnTo>
                  <a:pt x="194208" y="174421"/>
                </a:lnTo>
                <a:lnTo>
                  <a:pt x="202260" y="179501"/>
                </a:lnTo>
                <a:lnTo>
                  <a:pt x="204825" y="188391"/>
                </a:lnTo>
                <a:lnTo>
                  <a:pt x="205447" y="196011"/>
                </a:lnTo>
                <a:lnTo>
                  <a:pt x="205447" y="120764"/>
                </a:lnTo>
                <a:lnTo>
                  <a:pt x="203733" y="122351"/>
                </a:lnTo>
                <a:lnTo>
                  <a:pt x="198234" y="126161"/>
                </a:lnTo>
                <a:lnTo>
                  <a:pt x="191274" y="125196"/>
                </a:lnTo>
                <a:lnTo>
                  <a:pt x="191274" y="159181"/>
                </a:lnTo>
                <a:lnTo>
                  <a:pt x="188341" y="168071"/>
                </a:lnTo>
                <a:lnTo>
                  <a:pt x="181381" y="171881"/>
                </a:lnTo>
                <a:lnTo>
                  <a:pt x="174421" y="174421"/>
                </a:lnTo>
                <a:lnTo>
                  <a:pt x="165989" y="170611"/>
                </a:lnTo>
                <a:lnTo>
                  <a:pt x="159397" y="152831"/>
                </a:lnTo>
                <a:lnTo>
                  <a:pt x="162318" y="143941"/>
                </a:lnTo>
                <a:lnTo>
                  <a:pt x="169291" y="140131"/>
                </a:lnTo>
                <a:lnTo>
                  <a:pt x="176250" y="137591"/>
                </a:lnTo>
                <a:lnTo>
                  <a:pt x="184670" y="142671"/>
                </a:lnTo>
                <a:lnTo>
                  <a:pt x="191274" y="159181"/>
                </a:lnTo>
                <a:lnTo>
                  <a:pt x="191274" y="125196"/>
                </a:lnTo>
                <a:lnTo>
                  <a:pt x="189077" y="124891"/>
                </a:lnTo>
                <a:lnTo>
                  <a:pt x="177711" y="110134"/>
                </a:lnTo>
                <a:lnTo>
                  <a:pt x="177711" y="122351"/>
                </a:lnTo>
                <a:lnTo>
                  <a:pt x="175145" y="131241"/>
                </a:lnTo>
                <a:lnTo>
                  <a:pt x="162687" y="137591"/>
                </a:lnTo>
                <a:lnTo>
                  <a:pt x="154635" y="133781"/>
                </a:lnTo>
                <a:lnTo>
                  <a:pt x="151333" y="127431"/>
                </a:lnTo>
                <a:lnTo>
                  <a:pt x="150723" y="126161"/>
                </a:lnTo>
                <a:lnTo>
                  <a:pt x="147662" y="119811"/>
                </a:lnTo>
                <a:lnTo>
                  <a:pt x="148920" y="114731"/>
                </a:lnTo>
                <a:lnTo>
                  <a:pt x="149860" y="110921"/>
                </a:lnTo>
                <a:lnTo>
                  <a:pt x="156464" y="107111"/>
                </a:lnTo>
                <a:lnTo>
                  <a:pt x="162687" y="104571"/>
                </a:lnTo>
                <a:lnTo>
                  <a:pt x="170751" y="107111"/>
                </a:lnTo>
                <a:lnTo>
                  <a:pt x="174053" y="114731"/>
                </a:lnTo>
                <a:lnTo>
                  <a:pt x="177711" y="122351"/>
                </a:lnTo>
                <a:lnTo>
                  <a:pt x="177711" y="110134"/>
                </a:lnTo>
                <a:lnTo>
                  <a:pt x="177342" y="109651"/>
                </a:lnTo>
                <a:lnTo>
                  <a:pt x="177342" y="104571"/>
                </a:lnTo>
                <a:lnTo>
                  <a:pt x="177342" y="99491"/>
                </a:lnTo>
                <a:lnTo>
                  <a:pt x="182841" y="94411"/>
                </a:lnTo>
                <a:lnTo>
                  <a:pt x="184670" y="93141"/>
                </a:lnTo>
                <a:lnTo>
                  <a:pt x="188341" y="90601"/>
                </a:lnTo>
                <a:lnTo>
                  <a:pt x="197497" y="91871"/>
                </a:lnTo>
                <a:lnTo>
                  <a:pt x="209219" y="107111"/>
                </a:lnTo>
                <a:lnTo>
                  <a:pt x="209219" y="99707"/>
                </a:lnTo>
                <a:lnTo>
                  <a:pt x="207530" y="96951"/>
                </a:lnTo>
                <a:lnTo>
                  <a:pt x="205790" y="90601"/>
                </a:lnTo>
                <a:lnTo>
                  <a:pt x="205892" y="89331"/>
                </a:lnTo>
                <a:lnTo>
                  <a:pt x="206324" y="84251"/>
                </a:lnTo>
                <a:lnTo>
                  <a:pt x="209219" y="79171"/>
                </a:lnTo>
                <a:lnTo>
                  <a:pt x="213995" y="77901"/>
                </a:lnTo>
                <a:lnTo>
                  <a:pt x="219621" y="77901"/>
                </a:lnTo>
                <a:lnTo>
                  <a:pt x="225450" y="80441"/>
                </a:lnTo>
                <a:lnTo>
                  <a:pt x="230847" y="85521"/>
                </a:lnTo>
                <a:lnTo>
                  <a:pt x="234746" y="93141"/>
                </a:lnTo>
                <a:lnTo>
                  <a:pt x="236524" y="99491"/>
                </a:lnTo>
                <a:lnTo>
                  <a:pt x="236524" y="85559"/>
                </a:lnTo>
                <a:lnTo>
                  <a:pt x="233997" y="81711"/>
                </a:lnTo>
                <a:lnTo>
                  <a:pt x="232994" y="77901"/>
                </a:lnTo>
                <a:lnTo>
                  <a:pt x="231990" y="74091"/>
                </a:lnTo>
                <a:lnTo>
                  <a:pt x="232244" y="67741"/>
                </a:lnTo>
                <a:lnTo>
                  <a:pt x="234873" y="63931"/>
                </a:lnTo>
                <a:lnTo>
                  <a:pt x="235610" y="63931"/>
                </a:lnTo>
                <a:lnTo>
                  <a:pt x="232308" y="62661"/>
                </a:lnTo>
                <a:lnTo>
                  <a:pt x="228282" y="61391"/>
                </a:lnTo>
                <a:lnTo>
                  <a:pt x="225107" y="58851"/>
                </a:lnTo>
                <a:lnTo>
                  <a:pt x="223520" y="57581"/>
                </a:lnTo>
                <a:lnTo>
                  <a:pt x="222300" y="56311"/>
                </a:lnTo>
                <a:lnTo>
                  <a:pt x="218630" y="52501"/>
                </a:lnTo>
                <a:lnTo>
                  <a:pt x="215861" y="47421"/>
                </a:lnTo>
                <a:lnTo>
                  <a:pt x="215176" y="46151"/>
                </a:lnTo>
                <a:lnTo>
                  <a:pt x="213512" y="39801"/>
                </a:lnTo>
                <a:lnTo>
                  <a:pt x="213982" y="35991"/>
                </a:lnTo>
                <a:lnTo>
                  <a:pt x="216192" y="30911"/>
                </a:lnTo>
                <a:lnTo>
                  <a:pt x="223520" y="30911"/>
                </a:lnTo>
                <a:lnTo>
                  <a:pt x="232676" y="37261"/>
                </a:lnTo>
                <a:lnTo>
                  <a:pt x="232968" y="37261"/>
                </a:lnTo>
                <a:lnTo>
                  <a:pt x="229743" y="32181"/>
                </a:lnTo>
                <a:lnTo>
                  <a:pt x="229450" y="30911"/>
                </a:lnTo>
                <a:lnTo>
                  <a:pt x="228282" y="25831"/>
                </a:lnTo>
                <a:lnTo>
                  <a:pt x="230847" y="24561"/>
                </a:lnTo>
                <a:lnTo>
                  <a:pt x="231355" y="23901"/>
                </a:lnTo>
                <a:lnTo>
                  <a:pt x="224612" y="22021"/>
                </a:lnTo>
                <a:lnTo>
                  <a:pt x="223024" y="20751"/>
                </a:lnTo>
                <a:lnTo>
                  <a:pt x="215087" y="14401"/>
                </a:lnTo>
                <a:lnTo>
                  <a:pt x="213131" y="13131"/>
                </a:lnTo>
                <a:lnTo>
                  <a:pt x="209219" y="10591"/>
                </a:lnTo>
                <a:lnTo>
                  <a:pt x="204457" y="5511"/>
                </a:lnTo>
                <a:lnTo>
                  <a:pt x="202628" y="1701"/>
                </a:lnTo>
                <a:lnTo>
                  <a:pt x="196037" y="1701"/>
                </a:lnTo>
                <a:lnTo>
                  <a:pt x="198970" y="5511"/>
                </a:lnTo>
                <a:lnTo>
                  <a:pt x="200063" y="9321"/>
                </a:lnTo>
                <a:lnTo>
                  <a:pt x="198602" y="11861"/>
                </a:lnTo>
                <a:lnTo>
                  <a:pt x="195364" y="13131"/>
                </a:lnTo>
                <a:lnTo>
                  <a:pt x="194932" y="13030"/>
                </a:lnTo>
                <a:lnTo>
                  <a:pt x="194932" y="37261"/>
                </a:lnTo>
                <a:lnTo>
                  <a:pt x="190538" y="47421"/>
                </a:lnTo>
                <a:lnTo>
                  <a:pt x="188709" y="47421"/>
                </a:lnTo>
                <a:lnTo>
                  <a:pt x="188709" y="77901"/>
                </a:lnTo>
                <a:lnTo>
                  <a:pt x="181381" y="88061"/>
                </a:lnTo>
                <a:lnTo>
                  <a:pt x="172948" y="89331"/>
                </a:lnTo>
                <a:lnTo>
                  <a:pt x="166357" y="82981"/>
                </a:lnTo>
                <a:lnTo>
                  <a:pt x="164706" y="81711"/>
                </a:lnTo>
                <a:lnTo>
                  <a:pt x="159753" y="77901"/>
                </a:lnTo>
                <a:lnTo>
                  <a:pt x="157568" y="70281"/>
                </a:lnTo>
                <a:lnTo>
                  <a:pt x="157200" y="69011"/>
                </a:lnTo>
                <a:lnTo>
                  <a:pt x="164528" y="58851"/>
                </a:lnTo>
                <a:lnTo>
                  <a:pt x="172948" y="58851"/>
                </a:lnTo>
                <a:lnTo>
                  <a:pt x="186143" y="69011"/>
                </a:lnTo>
                <a:lnTo>
                  <a:pt x="188709" y="77901"/>
                </a:lnTo>
                <a:lnTo>
                  <a:pt x="188709" y="47421"/>
                </a:lnTo>
                <a:lnTo>
                  <a:pt x="181749" y="47421"/>
                </a:lnTo>
                <a:lnTo>
                  <a:pt x="165989" y="37503"/>
                </a:lnTo>
                <a:lnTo>
                  <a:pt x="165989" y="44881"/>
                </a:lnTo>
                <a:lnTo>
                  <a:pt x="160858" y="55041"/>
                </a:lnTo>
                <a:lnTo>
                  <a:pt x="153162" y="56311"/>
                </a:lnTo>
                <a:lnTo>
                  <a:pt x="139242" y="48691"/>
                </a:lnTo>
                <a:lnTo>
                  <a:pt x="138569" y="47421"/>
                </a:lnTo>
                <a:lnTo>
                  <a:pt x="136550" y="43611"/>
                </a:lnTo>
                <a:lnTo>
                  <a:pt x="135204" y="41071"/>
                </a:lnTo>
                <a:lnTo>
                  <a:pt x="140335" y="30911"/>
                </a:lnTo>
                <a:lnTo>
                  <a:pt x="148031" y="30911"/>
                </a:lnTo>
                <a:lnTo>
                  <a:pt x="154990" y="33451"/>
                </a:lnTo>
                <a:lnTo>
                  <a:pt x="161963" y="38531"/>
                </a:lnTo>
                <a:lnTo>
                  <a:pt x="165989" y="44881"/>
                </a:lnTo>
                <a:lnTo>
                  <a:pt x="165989" y="37503"/>
                </a:lnTo>
                <a:lnTo>
                  <a:pt x="165620" y="37261"/>
                </a:lnTo>
                <a:lnTo>
                  <a:pt x="160858" y="30911"/>
                </a:lnTo>
                <a:lnTo>
                  <a:pt x="163601" y="24561"/>
                </a:lnTo>
                <a:lnTo>
                  <a:pt x="164706" y="22021"/>
                </a:lnTo>
                <a:lnTo>
                  <a:pt x="165252" y="20751"/>
                </a:lnTo>
                <a:lnTo>
                  <a:pt x="173685" y="20751"/>
                </a:lnTo>
                <a:lnTo>
                  <a:pt x="182105" y="24561"/>
                </a:lnTo>
                <a:lnTo>
                  <a:pt x="190169" y="29641"/>
                </a:lnTo>
                <a:lnTo>
                  <a:pt x="194932" y="37261"/>
                </a:lnTo>
                <a:lnTo>
                  <a:pt x="194932" y="13030"/>
                </a:lnTo>
                <a:lnTo>
                  <a:pt x="171488" y="1701"/>
                </a:lnTo>
                <a:lnTo>
                  <a:pt x="124218" y="1701"/>
                </a:lnTo>
                <a:lnTo>
                  <a:pt x="124218" y="60121"/>
                </a:lnTo>
                <a:lnTo>
                  <a:pt x="122021" y="65201"/>
                </a:lnTo>
                <a:lnTo>
                  <a:pt x="119456" y="69011"/>
                </a:lnTo>
                <a:lnTo>
                  <a:pt x="112864" y="70281"/>
                </a:lnTo>
                <a:lnTo>
                  <a:pt x="109562" y="68148"/>
                </a:lnTo>
                <a:lnTo>
                  <a:pt x="109562" y="103301"/>
                </a:lnTo>
                <a:lnTo>
                  <a:pt x="105168" y="113461"/>
                </a:lnTo>
                <a:lnTo>
                  <a:pt x="103695" y="113792"/>
                </a:lnTo>
                <a:lnTo>
                  <a:pt x="103695" y="297611"/>
                </a:lnTo>
                <a:lnTo>
                  <a:pt x="99301" y="301421"/>
                </a:lnTo>
                <a:lnTo>
                  <a:pt x="95275" y="306501"/>
                </a:lnTo>
                <a:lnTo>
                  <a:pt x="87579" y="306501"/>
                </a:lnTo>
                <a:lnTo>
                  <a:pt x="77317" y="297611"/>
                </a:lnTo>
                <a:lnTo>
                  <a:pt x="77101" y="295071"/>
                </a:lnTo>
                <a:lnTo>
                  <a:pt x="76682" y="289991"/>
                </a:lnTo>
                <a:lnTo>
                  <a:pt x="76581" y="288721"/>
                </a:lnTo>
                <a:lnTo>
                  <a:pt x="84645" y="278561"/>
                </a:lnTo>
                <a:lnTo>
                  <a:pt x="92341" y="278561"/>
                </a:lnTo>
                <a:lnTo>
                  <a:pt x="97840" y="283641"/>
                </a:lnTo>
                <a:lnTo>
                  <a:pt x="102971" y="288721"/>
                </a:lnTo>
                <a:lnTo>
                  <a:pt x="103695" y="297611"/>
                </a:lnTo>
                <a:lnTo>
                  <a:pt x="103695" y="113792"/>
                </a:lnTo>
                <a:lnTo>
                  <a:pt x="99301" y="114731"/>
                </a:lnTo>
                <a:lnTo>
                  <a:pt x="92151" y="110921"/>
                </a:lnTo>
                <a:lnTo>
                  <a:pt x="89776" y="109651"/>
                </a:lnTo>
                <a:lnTo>
                  <a:pt x="87947" y="104571"/>
                </a:lnTo>
                <a:lnTo>
                  <a:pt x="92341" y="94411"/>
                </a:lnTo>
                <a:lnTo>
                  <a:pt x="98196" y="93141"/>
                </a:lnTo>
                <a:lnTo>
                  <a:pt x="102971" y="95681"/>
                </a:lnTo>
                <a:lnTo>
                  <a:pt x="107365" y="98221"/>
                </a:lnTo>
                <a:lnTo>
                  <a:pt x="109562" y="103301"/>
                </a:lnTo>
                <a:lnTo>
                  <a:pt x="109562" y="68148"/>
                </a:lnTo>
                <a:lnTo>
                  <a:pt x="106997" y="66471"/>
                </a:lnTo>
                <a:lnTo>
                  <a:pt x="101130" y="63931"/>
                </a:lnTo>
                <a:lnTo>
                  <a:pt x="100469" y="62661"/>
                </a:lnTo>
                <a:lnTo>
                  <a:pt x="97840" y="57581"/>
                </a:lnTo>
                <a:lnTo>
                  <a:pt x="100037" y="52501"/>
                </a:lnTo>
                <a:lnTo>
                  <a:pt x="100774" y="51231"/>
                </a:lnTo>
                <a:lnTo>
                  <a:pt x="102235" y="48691"/>
                </a:lnTo>
                <a:lnTo>
                  <a:pt x="108826" y="47421"/>
                </a:lnTo>
                <a:lnTo>
                  <a:pt x="115062" y="49961"/>
                </a:lnTo>
                <a:lnTo>
                  <a:pt x="120916" y="53771"/>
                </a:lnTo>
                <a:lnTo>
                  <a:pt x="124218" y="60121"/>
                </a:lnTo>
                <a:lnTo>
                  <a:pt x="124218" y="1701"/>
                </a:lnTo>
                <a:lnTo>
                  <a:pt x="101130" y="1701"/>
                </a:lnTo>
                <a:lnTo>
                  <a:pt x="101130" y="34721"/>
                </a:lnTo>
                <a:lnTo>
                  <a:pt x="98933" y="42341"/>
                </a:lnTo>
                <a:lnTo>
                  <a:pt x="93078" y="43611"/>
                </a:lnTo>
                <a:lnTo>
                  <a:pt x="90868" y="42659"/>
                </a:lnTo>
                <a:lnTo>
                  <a:pt x="90868" y="71551"/>
                </a:lnTo>
                <a:lnTo>
                  <a:pt x="89408" y="75361"/>
                </a:lnTo>
                <a:lnTo>
                  <a:pt x="88303" y="79171"/>
                </a:lnTo>
                <a:lnTo>
                  <a:pt x="83185" y="81711"/>
                </a:lnTo>
                <a:lnTo>
                  <a:pt x="78422" y="80441"/>
                </a:lnTo>
                <a:lnTo>
                  <a:pt x="74015" y="79171"/>
                </a:lnTo>
                <a:lnTo>
                  <a:pt x="71081" y="74091"/>
                </a:lnTo>
                <a:lnTo>
                  <a:pt x="71081" y="118541"/>
                </a:lnTo>
                <a:lnTo>
                  <a:pt x="69621" y="122351"/>
                </a:lnTo>
                <a:lnTo>
                  <a:pt x="68160" y="124891"/>
                </a:lnTo>
                <a:lnTo>
                  <a:pt x="67792" y="125018"/>
                </a:lnTo>
                <a:lnTo>
                  <a:pt x="67792" y="310311"/>
                </a:lnTo>
                <a:lnTo>
                  <a:pt x="64122" y="314121"/>
                </a:lnTo>
                <a:lnTo>
                  <a:pt x="60833" y="319201"/>
                </a:lnTo>
                <a:lnTo>
                  <a:pt x="58991" y="318858"/>
                </a:lnTo>
                <a:lnTo>
                  <a:pt x="58991" y="357301"/>
                </a:lnTo>
                <a:lnTo>
                  <a:pt x="53860" y="364921"/>
                </a:lnTo>
                <a:lnTo>
                  <a:pt x="48006" y="364921"/>
                </a:lnTo>
                <a:lnTo>
                  <a:pt x="37744" y="357301"/>
                </a:lnTo>
                <a:lnTo>
                  <a:pt x="36868" y="354761"/>
                </a:lnTo>
                <a:lnTo>
                  <a:pt x="35547" y="350951"/>
                </a:lnTo>
                <a:lnTo>
                  <a:pt x="40678" y="343331"/>
                </a:lnTo>
                <a:lnTo>
                  <a:pt x="46532" y="343331"/>
                </a:lnTo>
                <a:lnTo>
                  <a:pt x="56794" y="350951"/>
                </a:lnTo>
                <a:lnTo>
                  <a:pt x="58991" y="357301"/>
                </a:lnTo>
                <a:lnTo>
                  <a:pt x="58991" y="318858"/>
                </a:lnTo>
                <a:lnTo>
                  <a:pt x="54229" y="317931"/>
                </a:lnTo>
                <a:lnTo>
                  <a:pt x="49834" y="314121"/>
                </a:lnTo>
                <a:lnTo>
                  <a:pt x="45072" y="309041"/>
                </a:lnTo>
                <a:lnTo>
                  <a:pt x="44335" y="302691"/>
                </a:lnTo>
                <a:lnTo>
                  <a:pt x="50939" y="295071"/>
                </a:lnTo>
                <a:lnTo>
                  <a:pt x="57531" y="295071"/>
                </a:lnTo>
                <a:lnTo>
                  <a:pt x="61925" y="298881"/>
                </a:lnTo>
                <a:lnTo>
                  <a:pt x="66687" y="303961"/>
                </a:lnTo>
                <a:lnTo>
                  <a:pt x="67792" y="310311"/>
                </a:lnTo>
                <a:lnTo>
                  <a:pt x="67792" y="125018"/>
                </a:lnTo>
                <a:lnTo>
                  <a:pt x="64122" y="126161"/>
                </a:lnTo>
                <a:lnTo>
                  <a:pt x="61188" y="124891"/>
                </a:lnTo>
                <a:lnTo>
                  <a:pt x="60096" y="124472"/>
                </a:lnTo>
                <a:lnTo>
                  <a:pt x="60096" y="230301"/>
                </a:lnTo>
                <a:lnTo>
                  <a:pt x="59359" y="235381"/>
                </a:lnTo>
                <a:lnTo>
                  <a:pt x="56794" y="236651"/>
                </a:lnTo>
                <a:lnTo>
                  <a:pt x="53860" y="239191"/>
                </a:lnTo>
                <a:lnTo>
                  <a:pt x="49834" y="236651"/>
                </a:lnTo>
                <a:lnTo>
                  <a:pt x="48006" y="232841"/>
                </a:lnTo>
                <a:lnTo>
                  <a:pt x="45808" y="229031"/>
                </a:lnTo>
                <a:lnTo>
                  <a:pt x="46177" y="223951"/>
                </a:lnTo>
                <a:lnTo>
                  <a:pt x="52031" y="221411"/>
                </a:lnTo>
                <a:lnTo>
                  <a:pt x="56070" y="222681"/>
                </a:lnTo>
                <a:lnTo>
                  <a:pt x="57899" y="226491"/>
                </a:lnTo>
                <a:lnTo>
                  <a:pt x="60096" y="230301"/>
                </a:lnTo>
                <a:lnTo>
                  <a:pt x="60096" y="124472"/>
                </a:lnTo>
                <a:lnTo>
                  <a:pt x="57899" y="123621"/>
                </a:lnTo>
                <a:lnTo>
                  <a:pt x="56794" y="119811"/>
                </a:lnTo>
                <a:lnTo>
                  <a:pt x="59728" y="112191"/>
                </a:lnTo>
                <a:lnTo>
                  <a:pt x="63754" y="110921"/>
                </a:lnTo>
                <a:lnTo>
                  <a:pt x="66687" y="112191"/>
                </a:lnTo>
                <a:lnTo>
                  <a:pt x="69989" y="114731"/>
                </a:lnTo>
                <a:lnTo>
                  <a:pt x="71081" y="118541"/>
                </a:lnTo>
                <a:lnTo>
                  <a:pt x="71081" y="74091"/>
                </a:lnTo>
                <a:lnTo>
                  <a:pt x="73291" y="66471"/>
                </a:lnTo>
                <a:lnTo>
                  <a:pt x="75857" y="65201"/>
                </a:lnTo>
                <a:lnTo>
                  <a:pt x="78422" y="63931"/>
                </a:lnTo>
                <a:lnTo>
                  <a:pt x="87947" y="66471"/>
                </a:lnTo>
                <a:lnTo>
                  <a:pt x="90868" y="71551"/>
                </a:lnTo>
                <a:lnTo>
                  <a:pt x="90868" y="42659"/>
                </a:lnTo>
                <a:lnTo>
                  <a:pt x="87210" y="41071"/>
                </a:lnTo>
                <a:lnTo>
                  <a:pt x="81343" y="39801"/>
                </a:lnTo>
                <a:lnTo>
                  <a:pt x="77317" y="34721"/>
                </a:lnTo>
                <a:lnTo>
                  <a:pt x="79514" y="27101"/>
                </a:lnTo>
                <a:lnTo>
                  <a:pt x="85382" y="24561"/>
                </a:lnTo>
                <a:lnTo>
                  <a:pt x="97104" y="29641"/>
                </a:lnTo>
                <a:lnTo>
                  <a:pt x="101130" y="34721"/>
                </a:lnTo>
                <a:lnTo>
                  <a:pt x="101130" y="1701"/>
                </a:lnTo>
                <a:lnTo>
                  <a:pt x="78778" y="1701"/>
                </a:lnTo>
                <a:lnTo>
                  <a:pt x="78778" y="14401"/>
                </a:lnTo>
                <a:lnTo>
                  <a:pt x="78054" y="18211"/>
                </a:lnTo>
                <a:lnTo>
                  <a:pt x="77685" y="20751"/>
                </a:lnTo>
                <a:lnTo>
                  <a:pt x="72555" y="22021"/>
                </a:lnTo>
                <a:lnTo>
                  <a:pt x="61556" y="19481"/>
                </a:lnTo>
                <a:lnTo>
                  <a:pt x="59359" y="18211"/>
                </a:lnTo>
                <a:lnTo>
                  <a:pt x="57162" y="16941"/>
                </a:lnTo>
                <a:lnTo>
                  <a:pt x="57531" y="15671"/>
                </a:lnTo>
                <a:lnTo>
                  <a:pt x="57899" y="14401"/>
                </a:lnTo>
                <a:lnTo>
                  <a:pt x="58267" y="10591"/>
                </a:lnTo>
                <a:lnTo>
                  <a:pt x="63398" y="9321"/>
                </a:lnTo>
                <a:lnTo>
                  <a:pt x="74383" y="11861"/>
                </a:lnTo>
                <a:lnTo>
                  <a:pt x="78778" y="14401"/>
                </a:lnTo>
                <a:lnTo>
                  <a:pt x="78778" y="1701"/>
                </a:lnTo>
                <a:lnTo>
                  <a:pt x="48742" y="1701"/>
                </a:lnTo>
                <a:lnTo>
                  <a:pt x="53136" y="2971"/>
                </a:lnTo>
                <a:lnTo>
                  <a:pt x="53136" y="6781"/>
                </a:lnTo>
                <a:lnTo>
                  <a:pt x="52031" y="7112"/>
                </a:lnTo>
                <a:lnTo>
                  <a:pt x="52031" y="24561"/>
                </a:lnTo>
                <a:lnTo>
                  <a:pt x="50571" y="29641"/>
                </a:lnTo>
                <a:lnTo>
                  <a:pt x="46901" y="30911"/>
                </a:lnTo>
                <a:lnTo>
                  <a:pt x="42875" y="30911"/>
                </a:lnTo>
                <a:lnTo>
                  <a:pt x="42138" y="30683"/>
                </a:lnTo>
                <a:lnTo>
                  <a:pt x="42138" y="56311"/>
                </a:lnTo>
                <a:lnTo>
                  <a:pt x="41414" y="58851"/>
                </a:lnTo>
                <a:lnTo>
                  <a:pt x="40678" y="60121"/>
                </a:lnTo>
                <a:lnTo>
                  <a:pt x="37744" y="62661"/>
                </a:lnTo>
                <a:lnTo>
                  <a:pt x="35179" y="61391"/>
                </a:lnTo>
                <a:lnTo>
                  <a:pt x="32613" y="60286"/>
                </a:lnTo>
                <a:lnTo>
                  <a:pt x="32613" y="324281"/>
                </a:lnTo>
                <a:lnTo>
                  <a:pt x="29679" y="328091"/>
                </a:lnTo>
                <a:lnTo>
                  <a:pt x="28587" y="329044"/>
                </a:lnTo>
                <a:lnTo>
                  <a:pt x="28587" y="366191"/>
                </a:lnTo>
                <a:lnTo>
                  <a:pt x="26758" y="370001"/>
                </a:lnTo>
                <a:lnTo>
                  <a:pt x="24917" y="372541"/>
                </a:lnTo>
                <a:lnTo>
                  <a:pt x="19786" y="372541"/>
                </a:lnTo>
                <a:lnTo>
                  <a:pt x="10998" y="366191"/>
                </a:lnTo>
                <a:lnTo>
                  <a:pt x="8801" y="361111"/>
                </a:lnTo>
                <a:lnTo>
                  <a:pt x="12458" y="354761"/>
                </a:lnTo>
                <a:lnTo>
                  <a:pt x="17589" y="354761"/>
                </a:lnTo>
                <a:lnTo>
                  <a:pt x="26390" y="362381"/>
                </a:lnTo>
                <a:lnTo>
                  <a:pt x="28587" y="366191"/>
                </a:lnTo>
                <a:lnTo>
                  <a:pt x="28587" y="329044"/>
                </a:lnTo>
                <a:lnTo>
                  <a:pt x="26758" y="330631"/>
                </a:lnTo>
                <a:lnTo>
                  <a:pt x="21628" y="329361"/>
                </a:lnTo>
                <a:lnTo>
                  <a:pt x="14300" y="320471"/>
                </a:lnTo>
                <a:lnTo>
                  <a:pt x="13931" y="315391"/>
                </a:lnTo>
                <a:lnTo>
                  <a:pt x="19786" y="309041"/>
                </a:lnTo>
                <a:lnTo>
                  <a:pt x="24917" y="310311"/>
                </a:lnTo>
                <a:lnTo>
                  <a:pt x="28587" y="314121"/>
                </a:lnTo>
                <a:lnTo>
                  <a:pt x="32245" y="319201"/>
                </a:lnTo>
                <a:lnTo>
                  <a:pt x="32613" y="324281"/>
                </a:lnTo>
                <a:lnTo>
                  <a:pt x="32613" y="60286"/>
                </a:lnTo>
                <a:lnTo>
                  <a:pt x="32245" y="60121"/>
                </a:lnTo>
                <a:lnTo>
                  <a:pt x="30416" y="57581"/>
                </a:lnTo>
                <a:lnTo>
                  <a:pt x="31877" y="52501"/>
                </a:lnTo>
                <a:lnTo>
                  <a:pt x="34442" y="51231"/>
                </a:lnTo>
                <a:lnTo>
                  <a:pt x="40309" y="53771"/>
                </a:lnTo>
                <a:lnTo>
                  <a:pt x="42138" y="56311"/>
                </a:lnTo>
                <a:lnTo>
                  <a:pt x="42138" y="30683"/>
                </a:lnTo>
                <a:lnTo>
                  <a:pt x="38849" y="29641"/>
                </a:lnTo>
                <a:lnTo>
                  <a:pt x="35915" y="25831"/>
                </a:lnTo>
                <a:lnTo>
                  <a:pt x="36283" y="24561"/>
                </a:lnTo>
                <a:lnTo>
                  <a:pt x="37376" y="20751"/>
                </a:lnTo>
                <a:lnTo>
                  <a:pt x="41046" y="19481"/>
                </a:lnTo>
                <a:lnTo>
                  <a:pt x="49098" y="22021"/>
                </a:lnTo>
                <a:lnTo>
                  <a:pt x="52031" y="24561"/>
                </a:lnTo>
                <a:lnTo>
                  <a:pt x="52031" y="7112"/>
                </a:lnTo>
                <a:lnTo>
                  <a:pt x="48742" y="8051"/>
                </a:lnTo>
                <a:lnTo>
                  <a:pt x="38112" y="8051"/>
                </a:lnTo>
                <a:lnTo>
                  <a:pt x="33718" y="5511"/>
                </a:lnTo>
                <a:lnTo>
                  <a:pt x="33718" y="2971"/>
                </a:lnTo>
                <a:lnTo>
                  <a:pt x="35915" y="1701"/>
                </a:lnTo>
                <a:lnTo>
                  <a:pt x="33350" y="1701"/>
                </a:lnTo>
                <a:lnTo>
                  <a:pt x="33350" y="11861"/>
                </a:lnTo>
                <a:lnTo>
                  <a:pt x="33350" y="14401"/>
                </a:lnTo>
                <a:lnTo>
                  <a:pt x="30416" y="15671"/>
                </a:lnTo>
                <a:lnTo>
                  <a:pt x="28219" y="15671"/>
                </a:lnTo>
                <a:lnTo>
                  <a:pt x="28219" y="34721"/>
                </a:lnTo>
                <a:lnTo>
                  <a:pt x="26758" y="39801"/>
                </a:lnTo>
                <a:lnTo>
                  <a:pt x="24193" y="41071"/>
                </a:lnTo>
                <a:lnTo>
                  <a:pt x="18326" y="38531"/>
                </a:lnTo>
                <a:lnTo>
                  <a:pt x="16497" y="35991"/>
                </a:lnTo>
                <a:lnTo>
                  <a:pt x="17221" y="34721"/>
                </a:lnTo>
                <a:lnTo>
                  <a:pt x="17957" y="32181"/>
                </a:lnTo>
                <a:lnTo>
                  <a:pt x="20523" y="30911"/>
                </a:lnTo>
                <a:lnTo>
                  <a:pt x="23456" y="32181"/>
                </a:lnTo>
                <a:lnTo>
                  <a:pt x="26390" y="32181"/>
                </a:lnTo>
                <a:lnTo>
                  <a:pt x="28219" y="34721"/>
                </a:lnTo>
                <a:lnTo>
                  <a:pt x="28219" y="15671"/>
                </a:lnTo>
                <a:lnTo>
                  <a:pt x="22720" y="15671"/>
                </a:lnTo>
                <a:lnTo>
                  <a:pt x="19418" y="14401"/>
                </a:lnTo>
                <a:lnTo>
                  <a:pt x="19418" y="11861"/>
                </a:lnTo>
                <a:lnTo>
                  <a:pt x="22352" y="9321"/>
                </a:lnTo>
                <a:lnTo>
                  <a:pt x="30048" y="9321"/>
                </a:lnTo>
                <a:lnTo>
                  <a:pt x="33350" y="11861"/>
                </a:lnTo>
                <a:lnTo>
                  <a:pt x="33350" y="1701"/>
                </a:lnTo>
                <a:lnTo>
                  <a:pt x="30048" y="1701"/>
                </a:lnTo>
                <a:lnTo>
                  <a:pt x="18402" y="4241"/>
                </a:lnTo>
                <a:lnTo>
                  <a:pt x="16865" y="5270"/>
                </a:lnTo>
                <a:lnTo>
                  <a:pt x="16865" y="19481"/>
                </a:lnTo>
                <a:lnTo>
                  <a:pt x="16865" y="23291"/>
                </a:lnTo>
                <a:lnTo>
                  <a:pt x="14655" y="24561"/>
                </a:lnTo>
                <a:lnTo>
                  <a:pt x="12827" y="24561"/>
                </a:lnTo>
                <a:lnTo>
                  <a:pt x="12827" y="69011"/>
                </a:lnTo>
                <a:lnTo>
                  <a:pt x="11734" y="71869"/>
                </a:lnTo>
                <a:lnTo>
                  <a:pt x="11734" y="185851"/>
                </a:lnTo>
                <a:lnTo>
                  <a:pt x="10629" y="189661"/>
                </a:lnTo>
                <a:lnTo>
                  <a:pt x="8801" y="190931"/>
                </a:lnTo>
                <a:lnTo>
                  <a:pt x="5130" y="189661"/>
                </a:lnTo>
                <a:lnTo>
                  <a:pt x="4038" y="188391"/>
                </a:lnTo>
                <a:lnTo>
                  <a:pt x="5499" y="183311"/>
                </a:lnTo>
                <a:lnTo>
                  <a:pt x="7327" y="182041"/>
                </a:lnTo>
                <a:lnTo>
                  <a:pt x="10998" y="183311"/>
                </a:lnTo>
                <a:lnTo>
                  <a:pt x="11734" y="185851"/>
                </a:lnTo>
                <a:lnTo>
                  <a:pt x="11734" y="71869"/>
                </a:lnTo>
                <a:lnTo>
                  <a:pt x="11366" y="72821"/>
                </a:lnTo>
                <a:lnTo>
                  <a:pt x="9169" y="74091"/>
                </a:lnTo>
                <a:lnTo>
                  <a:pt x="7696" y="72821"/>
                </a:lnTo>
                <a:lnTo>
                  <a:pt x="5867" y="71551"/>
                </a:lnTo>
                <a:lnTo>
                  <a:pt x="5130" y="69011"/>
                </a:lnTo>
                <a:lnTo>
                  <a:pt x="6235" y="67741"/>
                </a:lnTo>
                <a:lnTo>
                  <a:pt x="6972" y="66471"/>
                </a:lnTo>
                <a:lnTo>
                  <a:pt x="9169" y="65201"/>
                </a:lnTo>
                <a:lnTo>
                  <a:pt x="10629" y="66471"/>
                </a:lnTo>
                <a:lnTo>
                  <a:pt x="12090" y="66471"/>
                </a:lnTo>
                <a:lnTo>
                  <a:pt x="12827" y="69011"/>
                </a:lnTo>
                <a:lnTo>
                  <a:pt x="12827" y="24561"/>
                </a:lnTo>
                <a:lnTo>
                  <a:pt x="9525" y="24561"/>
                </a:lnTo>
                <a:lnTo>
                  <a:pt x="7327" y="23291"/>
                </a:lnTo>
                <a:lnTo>
                  <a:pt x="7327" y="19481"/>
                </a:lnTo>
                <a:lnTo>
                  <a:pt x="9525" y="18211"/>
                </a:lnTo>
                <a:lnTo>
                  <a:pt x="14655" y="18211"/>
                </a:lnTo>
                <a:lnTo>
                  <a:pt x="16865" y="19481"/>
                </a:lnTo>
                <a:lnTo>
                  <a:pt x="16865" y="5270"/>
                </a:lnTo>
                <a:lnTo>
                  <a:pt x="8839" y="10591"/>
                </a:lnTo>
                <a:lnTo>
                  <a:pt x="2374" y="19481"/>
                </a:lnTo>
                <a:lnTo>
                  <a:pt x="0" y="30911"/>
                </a:lnTo>
                <a:lnTo>
                  <a:pt x="0" y="274751"/>
                </a:lnTo>
                <a:lnTo>
                  <a:pt x="368" y="274751"/>
                </a:lnTo>
                <a:lnTo>
                  <a:pt x="3302" y="273481"/>
                </a:lnTo>
                <a:lnTo>
                  <a:pt x="7327" y="274751"/>
                </a:lnTo>
                <a:lnTo>
                  <a:pt x="11734" y="282371"/>
                </a:lnTo>
                <a:lnTo>
                  <a:pt x="11366" y="287451"/>
                </a:lnTo>
                <a:lnTo>
                  <a:pt x="8064" y="288721"/>
                </a:lnTo>
                <a:lnTo>
                  <a:pt x="5499" y="289991"/>
                </a:lnTo>
                <a:lnTo>
                  <a:pt x="2197" y="288721"/>
                </a:lnTo>
                <a:lnTo>
                  <a:pt x="0" y="287451"/>
                </a:lnTo>
                <a:lnTo>
                  <a:pt x="0" y="352221"/>
                </a:lnTo>
                <a:lnTo>
                  <a:pt x="2374" y="363651"/>
                </a:lnTo>
                <a:lnTo>
                  <a:pt x="8839" y="373811"/>
                </a:lnTo>
                <a:lnTo>
                  <a:pt x="18402" y="380161"/>
                </a:lnTo>
                <a:lnTo>
                  <a:pt x="30048" y="381431"/>
                </a:lnTo>
                <a:lnTo>
                  <a:pt x="132283" y="381431"/>
                </a:lnTo>
                <a:lnTo>
                  <a:pt x="133743" y="375081"/>
                </a:lnTo>
                <a:lnTo>
                  <a:pt x="138874" y="372541"/>
                </a:lnTo>
                <a:lnTo>
                  <a:pt x="141439" y="371271"/>
                </a:lnTo>
                <a:lnTo>
                  <a:pt x="149136" y="373811"/>
                </a:lnTo>
                <a:lnTo>
                  <a:pt x="153898" y="375081"/>
                </a:lnTo>
                <a:lnTo>
                  <a:pt x="157924" y="377621"/>
                </a:lnTo>
                <a:lnTo>
                  <a:pt x="159397" y="381431"/>
                </a:lnTo>
                <a:lnTo>
                  <a:pt x="184315" y="381431"/>
                </a:lnTo>
                <a:lnTo>
                  <a:pt x="185775" y="378891"/>
                </a:lnTo>
                <a:lnTo>
                  <a:pt x="188709" y="376351"/>
                </a:lnTo>
                <a:lnTo>
                  <a:pt x="192366" y="375081"/>
                </a:lnTo>
                <a:lnTo>
                  <a:pt x="193573" y="374611"/>
                </a:lnTo>
                <a:lnTo>
                  <a:pt x="188709" y="373811"/>
                </a:lnTo>
                <a:lnTo>
                  <a:pt x="183210" y="366191"/>
                </a:lnTo>
                <a:lnTo>
                  <a:pt x="184670" y="357301"/>
                </a:lnTo>
                <a:lnTo>
                  <a:pt x="186143" y="349681"/>
                </a:lnTo>
                <a:lnTo>
                  <a:pt x="192011" y="344601"/>
                </a:lnTo>
                <a:lnTo>
                  <a:pt x="193471" y="343331"/>
                </a:lnTo>
                <a:lnTo>
                  <a:pt x="201168" y="345871"/>
                </a:lnTo>
                <a:lnTo>
                  <a:pt x="204825" y="345871"/>
                </a:lnTo>
                <a:lnTo>
                  <a:pt x="207759" y="348411"/>
                </a:lnTo>
                <a:lnTo>
                  <a:pt x="209588" y="350951"/>
                </a:lnTo>
                <a:lnTo>
                  <a:pt x="209905" y="343331"/>
                </a:lnTo>
                <a:lnTo>
                  <a:pt x="209956" y="342061"/>
                </a:lnTo>
                <a:lnTo>
                  <a:pt x="214579" y="334670"/>
                </a:lnTo>
                <a:lnTo>
                  <a:pt x="205930" y="333171"/>
                </a:lnTo>
                <a:lnTo>
                  <a:pt x="204673" y="330631"/>
                </a:lnTo>
                <a:lnTo>
                  <a:pt x="201536" y="324281"/>
                </a:lnTo>
                <a:lnTo>
                  <a:pt x="202996" y="314121"/>
                </a:lnTo>
                <a:lnTo>
                  <a:pt x="204457" y="305231"/>
                </a:lnTo>
                <a:lnTo>
                  <a:pt x="207975" y="302031"/>
                </a:lnTo>
                <a:lnTo>
                  <a:pt x="196037" y="300151"/>
                </a:lnTo>
                <a:lnTo>
                  <a:pt x="194564" y="297611"/>
                </a:lnTo>
                <a:lnTo>
                  <a:pt x="190906" y="291261"/>
                </a:lnTo>
                <a:lnTo>
                  <a:pt x="192366" y="281101"/>
                </a:lnTo>
                <a:lnTo>
                  <a:pt x="192570" y="279831"/>
                </a:lnTo>
                <a:lnTo>
                  <a:pt x="193840" y="272211"/>
                </a:lnTo>
                <a:lnTo>
                  <a:pt x="201536" y="265861"/>
                </a:lnTo>
                <a:lnTo>
                  <a:pt x="217652" y="268401"/>
                </a:lnTo>
                <a:lnTo>
                  <a:pt x="222783" y="277291"/>
                </a:lnTo>
                <a:lnTo>
                  <a:pt x="219849" y="296341"/>
                </a:lnTo>
                <a:lnTo>
                  <a:pt x="215836" y="299643"/>
                </a:lnTo>
                <a:lnTo>
                  <a:pt x="224650" y="301180"/>
                </a:lnTo>
                <a:lnTo>
                  <a:pt x="226085" y="292531"/>
                </a:lnTo>
                <a:lnTo>
                  <a:pt x="227545" y="282371"/>
                </a:lnTo>
                <a:lnTo>
                  <a:pt x="234505" y="276021"/>
                </a:lnTo>
                <a:lnTo>
                  <a:pt x="245503" y="277291"/>
                </a:lnTo>
                <a:lnTo>
                  <a:pt x="248793" y="281101"/>
                </a:lnTo>
                <a:lnTo>
                  <a:pt x="249897" y="286181"/>
                </a:lnTo>
                <a:lnTo>
                  <a:pt x="250266" y="284911"/>
                </a:lnTo>
                <a:lnTo>
                  <a:pt x="250266" y="283641"/>
                </a:lnTo>
                <a:lnTo>
                  <a:pt x="251726" y="277291"/>
                </a:lnTo>
                <a:lnTo>
                  <a:pt x="252463" y="276021"/>
                </a:lnTo>
                <a:lnTo>
                  <a:pt x="254660" y="272211"/>
                </a:lnTo>
                <a:lnTo>
                  <a:pt x="257962" y="269671"/>
                </a:lnTo>
                <a:lnTo>
                  <a:pt x="251358" y="268401"/>
                </a:lnTo>
                <a:lnTo>
                  <a:pt x="250101" y="265861"/>
                </a:lnTo>
                <a:lnTo>
                  <a:pt x="246964" y="259511"/>
                </a:lnTo>
                <a:lnTo>
                  <a:pt x="248069" y="248081"/>
                </a:lnTo>
                <a:lnTo>
                  <a:pt x="248335" y="244271"/>
                </a:lnTo>
                <a:lnTo>
                  <a:pt x="248704" y="239191"/>
                </a:lnTo>
                <a:lnTo>
                  <a:pt x="248793" y="237921"/>
                </a:lnTo>
                <a:lnTo>
                  <a:pt x="255028" y="229031"/>
                </a:lnTo>
                <a:lnTo>
                  <a:pt x="261620" y="229031"/>
                </a:lnTo>
                <a:lnTo>
                  <a:pt x="266382" y="230301"/>
                </a:lnTo>
                <a:lnTo>
                  <a:pt x="270052" y="235381"/>
                </a:lnTo>
                <a:lnTo>
                  <a:pt x="271145" y="241731"/>
                </a:lnTo>
                <a:lnTo>
                  <a:pt x="271881" y="234111"/>
                </a:lnTo>
                <a:lnTo>
                  <a:pt x="274815" y="226491"/>
                </a:lnTo>
                <a:lnTo>
                  <a:pt x="278104" y="223951"/>
                </a:lnTo>
                <a:lnTo>
                  <a:pt x="272986" y="221411"/>
                </a:lnTo>
                <a:lnTo>
                  <a:pt x="268998" y="213880"/>
                </a:lnTo>
                <a:lnTo>
                  <a:pt x="269316" y="218871"/>
                </a:lnTo>
                <a:lnTo>
                  <a:pt x="264553" y="227761"/>
                </a:lnTo>
                <a:lnTo>
                  <a:pt x="250634" y="229031"/>
                </a:lnTo>
                <a:lnTo>
                  <a:pt x="244398" y="221411"/>
                </a:lnTo>
                <a:lnTo>
                  <a:pt x="243306" y="209981"/>
                </a:lnTo>
                <a:lnTo>
                  <a:pt x="242570" y="198551"/>
                </a:lnTo>
                <a:lnTo>
                  <a:pt x="243243" y="197281"/>
                </a:lnTo>
                <a:lnTo>
                  <a:pt x="247332" y="189661"/>
                </a:lnTo>
                <a:lnTo>
                  <a:pt x="254292" y="188391"/>
                </a:lnTo>
                <a:lnTo>
                  <a:pt x="261620" y="188391"/>
                </a:lnTo>
                <a:lnTo>
                  <a:pt x="267335" y="196557"/>
                </a:lnTo>
                <a:lnTo>
                  <a:pt x="267119" y="193471"/>
                </a:lnTo>
                <a:lnTo>
                  <a:pt x="268947" y="188391"/>
                </a:lnTo>
                <a:lnTo>
                  <a:pt x="270776" y="183311"/>
                </a:lnTo>
                <a:lnTo>
                  <a:pt x="276644" y="182041"/>
                </a:lnTo>
                <a:lnTo>
                  <a:pt x="270421" y="182041"/>
                </a:lnTo>
                <a:lnTo>
                  <a:pt x="263817" y="174421"/>
                </a:lnTo>
                <a:lnTo>
                  <a:pt x="261251" y="164261"/>
                </a:lnTo>
                <a:lnTo>
                  <a:pt x="260997" y="159181"/>
                </a:lnTo>
                <a:lnTo>
                  <a:pt x="260807" y="155371"/>
                </a:lnTo>
                <a:lnTo>
                  <a:pt x="261340" y="152831"/>
                </a:lnTo>
                <a:lnTo>
                  <a:pt x="262128" y="149021"/>
                </a:lnTo>
                <a:lnTo>
                  <a:pt x="265010" y="142671"/>
                </a:lnTo>
                <a:lnTo>
                  <a:pt x="269316" y="140131"/>
                </a:lnTo>
                <a:lnTo>
                  <a:pt x="275183" y="138861"/>
                </a:lnTo>
                <a:lnTo>
                  <a:pt x="281774" y="145211"/>
                </a:lnTo>
                <a:lnTo>
                  <a:pt x="285076" y="154101"/>
                </a:lnTo>
                <a:lnTo>
                  <a:pt x="284467" y="147751"/>
                </a:lnTo>
                <a:lnTo>
                  <a:pt x="284581" y="143941"/>
                </a:lnTo>
                <a:lnTo>
                  <a:pt x="285076" y="138861"/>
                </a:lnTo>
                <a:lnTo>
                  <a:pt x="287642" y="136321"/>
                </a:lnTo>
                <a:close/>
              </a:path>
              <a:path extrusionOk="0" h="381634" w="407670">
                <a:moveTo>
                  <a:pt x="290931" y="91973"/>
                </a:moveTo>
                <a:lnTo>
                  <a:pt x="287997" y="89763"/>
                </a:lnTo>
                <a:lnTo>
                  <a:pt x="284340" y="86106"/>
                </a:lnTo>
                <a:lnTo>
                  <a:pt x="281038" y="80975"/>
                </a:lnTo>
                <a:lnTo>
                  <a:pt x="282498" y="86474"/>
                </a:lnTo>
                <a:lnTo>
                  <a:pt x="282143" y="91236"/>
                </a:lnTo>
                <a:lnTo>
                  <a:pt x="279577" y="93065"/>
                </a:lnTo>
                <a:lnTo>
                  <a:pt x="283603" y="94526"/>
                </a:lnTo>
                <a:lnTo>
                  <a:pt x="287629" y="98933"/>
                </a:lnTo>
                <a:lnTo>
                  <a:pt x="290931" y="105524"/>
                </a:lnTo>
                <a:lnTo>
                  <a:pt x="289826" y="99656"/>
                </a:lnTo>
                <a:lnTo>
                  <a:pt x="289826" y="94526"/>
                </a:lnTo>
                <a:lnTo>
                  <a:pt x="290931" y="91973"/>
                </a:lnTo>
                <a:close/>
              </a:path>
              <a:path extrusionOk="0" h="381634" w="407670">
                <a:moveTo>
                  <a:pt x="292773" y="259410"/>
                </a:moveTo>
                <a:lnTo>
                  <a:pt x="290931" y="257213"/>
                </a:lnTo>
                <a:lnTo>
                  <a:pt x="289839" y="253187"/>
                </a:lnTo>
                <a:lnTo>
                  <a:pt x="289471" y="248424"/>
                </a:lnTo>
                <a:lnTo>
                  <a:pt x="288734" y="253555"/>
                </a:lnTo>
                <a:lnTo>
                  <a:pt x="286905" y="257581"/>
                </a:lnTo>
                <a:lnTo>
                  <a:pt x="284708" y="259778"/>
                </a:lnTo>
                <a:lnTo>
                  <a:pt x="286537" y="260883"/>
                </a:lnTo>
                <a:lnTo>
                  <a:pt x="288010" y="264172"/>
                </a:lnTo>
                <a:lnTo>
                  <a:pt x="288010" y="268211"/>
                </a:lnTo>
                <a:lnTo>
                  <a:pt x="289471" y="264172"/>
                </a:lnTo>
                <a:lnTo>
                  <a:pt x="290931" y="261239"/>
                </a:lnTo>
                <a:lnTo>
                  <a:pt x="292773" y="259410"/>
                </a:lnTo>
                <a:close/>
              </a:path>
              <a:path extrusionOk="0" h="381634" w="407670">
                <a:moveTo>
                  <a:pt x="293865" y="290931"/>
                </a:moveTo>
                <a:lnTo>
                  <a:pt x="292760" y="293128"/>
                </a:lnTo>
                <a:lnTo>
                  <a:pt x="291668" y="294970"/>
                </a:lnTo>
                <a:lnTo>
                  <a:pt x="290563" y="296062"/>
                </a:lnTo>
                <a:lnTo>
                  <a:pt x="290931" y="297167"/>
                </a:lnTo>
                <a:lnTo>
                  <a:pt x="290931" y="299732"/>
                </a:lnTo>
                <a:lnTo>
                  <a:pt x="292036" y="298627"/>
                </a:lnTo>
                <a:lnTo>
                  <a:pt x="292760" y="297167"/>
                </a:lnTo>
                <a:lnTo>
                  <a:pt x="293497" y="296430"/>
                </a:lnTo>
                <a:lnTo>
                  <a:pt x="293497" y="293128"/>
                </a:lnTo>
                <a:lnTo>
                  <a:pt x="293865" y="290931"/>
                </a:lnTo>
                <a:close/>
              </a:path>
              <a:path extrusionOk="0" h="381634" w="407670">
                <a:moveTo>
                  <a:pt x="295325" y="177711"/>
                </a:moveTo>
                <a:lnTo>
                  <a:pt x="292036" y="175145"/>
                </a:lnTo>
                <a:lnTo>
                  <a:pt x="289102" y="169646"/>
                </a:lnTo>
                <a:lnTo>
                  <a:pt x="286905" y="162687"/>
                </a:lnTo>
                <a:lnTo>
                  <a:pt x="287274" y="171488"/>
                </a:lnTo>
                <a:lnTo>
                  <a:pt x="284340" y="178816"/>
                </a:lnTo>
                <a:lnTo>
                  <a:pt x="278841" y="180276"/>
                </a:lnTo>
                <a:lnTo>
                  <a:pt x="283235" y="179908"/>
                </a:lnTo>
                <a:lnTo>
                  <a:pt x="287997" y="185407"/>
                </a:lnTo>
                <a:lnTo>
                  <a:pt x="290195" y="193103"/>
                </a:lnTo>
                <a:lnTo>
                  <a:pt x="290931" y="186867"/>
                </a:lnTo>
                <a:lnTo>
                  <a:pt x="292760" y="181013"/>
                </a:lnTo>
                <a:lnTo>
                  <a:pt x="293624" y="179908"/>
                </a:lnTo>
                <a:lnTo>
                  <a:pt x="295325" y="177711"/>
                </a:lnTo>
                <a:close/>
              </a:path>
              <a:path extrusionOk="0" h="381634" w="407670">
                <a:moveTo>
                  <a:pt x="296430" y="220205"/>
                </a:moveTo>
                <a:lnTo>
                  <a:pt x="293865" y="218744"/>
                </a:lnTo>
                <a:lnTo>
                  <a:pt x="292036" y="215442"/>
                </a:lnTo>
                <a:lnTo>
                  <a:pt x="290931" y="210680"/>
                </a:lnTo>
                <a:lnTo>
                  <a:pt x="289826" y="215442"/>
                </a:lnTo>
                <a:lnTo>
                  <a:pt x="287997" y="219113"/>
                </a:lnTo>
                <a:lnTo>
                  <a:pt x="285432" y="220941"/>
                </a:lnTo>
                <a:lnTo>
                  <a:pt x="288366" y="222770"/>
                </a:lnTo>
                <a:lnTo>
                  <a:pt x="290195" y="227164"/>
                </a:lnTo>
                <a:lnTo>
                  <a:pt x="290931" y="233400"/>
                </a:lnTo>
                <a:lnTo>
                  <a:pt x="292036" y="227533"/>
                </a:lnTo>
                <a:lnTo>
                  <a:pt x="294233" y="222770"/>
                </a:lnTo>
                <a:lnTo>
                  <a:pt x="296430" y="220205"/>
                </a:lnTo>
                <a:close/>
              </a:path>
              <a:path extrusionOk="0" h="381634" w="407670">
                <a:moveTo>
                  <a:pt x="299732" y="295325"/>
                </a:moveTo>
                <a:lnTo>
                  <a:pt x="298996" y="296430"/>
                </a:lnTo>
                <a:lnTo>
                  <a:pt x="297535" y="297891"/>
                </a:lnTo>
                <a:lnTo>
                  <a:pt x="297535" y="300824"/>
                </a:lnTo>
                <a:lnTo>
                  <a:pt x="298259" y="300088"/>
                </a:lnTo>
                <a:lnTo>
                  <a:pt x="298996" y="298627"/>
                </a:lnTo>
                <a:lnTo>
                  <a:pt x="298996" y="297522"/>
                </a:lnTo>
                <a:lnTo>
                  <a:pt x="299732" y="295325"/>
                </a:lnTo>
                <a:close/>
              </a:path>
              <a:path extrusionOk="0" h="381634" w="407670">
                <a:moveTo>
                  <a:pt x="302653" y="93065"/>
                </a:moveTo>
                <a:lnTo>
                  <a:pt x="300824" y="91605"/>
                </a:lnTo>
                <a:lnTo>
                  <a:pt x="299351" y="89039"/>
                </a:lnTo>
                <a:lnTo>
                  <a:pt x="297891" y="86106"/>
                </a:lnTo>
                <a:lnTo>
                  <a:pt x="298627" y="89039"/>
                </a:lnTo>
                <a:lnTo>
                  <a:pt x="298627" y="91236"/>
                </a:lnTo>
                <a:lnTo>
                  <a:pt x="297891" y="92329"/>
                </a:lnTo>
                <a:lnTo>
                  <a:pt x="299351" y="93802"/>
                </a:lnTo>
                <a:lnTo>
                  <a:pt x="300824" y="95631"/>
                </a:lnTo>
                <a:lnTo>
                  <a:pt x="302285" y="97828"/>
                </a:lnTo>
                <a:lnTo>
                  <a:pt x="302285" y="94170"/>
                </a:lnTo>
                <a:lnTo>
                  <a:pt x="302653" y="93065"/>
                </a:lnTo>
                <a:close/>
              </a:path>
              <a:path extrusionOk="0" h="381634" w="407670">
                <a:moveTo>
                  <a:pt x="303758" y="134112"/>
                </a:moveTo>
                <a:lnTo>
                  <a:pt x="301193" y="131546"/>
                </a:lnTo>
                <a:lnTo>
                  <a:pt x="298627" y="127139"/>
                </a:lnTo>
                <a:lnTo>
                  <a:pt x="296075" y="121653"/>
                </a:lnTo>
                <a:lnTo>
                  <a:pt x="296799" y="127139"/>
                </a:lnTo>
                <a:lnTo>
                  <a:pt x="296075" y="131546"/>
                </a:lnTo>
                <a:lnTo>
                  <a:pt x="294233" y="134112"/>
                </a:lnTo>
                <a:lnTo>
                  <a:pt x="297535" y="135940"/>
                </a:lnTo>
                <a:lnTo>
                  <a:pt x="300469" y="141071"/>
                </a:lnTo>
                <a:lnTo>
                  <a:pt x="302298" y="147662"/>
                </a:lnTo>
                <a:lnTo>
                  <a:pt x="301929" y="141795"/>
                </a:lnTo>
                <a:lnTo>
                  <a:pt x="302666" y="136664"/>
                </a:lnTo>
                <a:lnTo>
                  <a:pt x="303758" y="134112"/>
                </a:lnTo>
                <a:close/>
              </a:path>
              <a:path extrusionOk="0" h="381634" w="407670">
                <a:moveTo>
                  <a:pt x="304850" y="258686"/>
                </a:moveTo>
                <a:lnTo>
                  <a:pt x="304114" y="257594"/>
                </a:lnTo>
                <a:lnTo>
                  <a:pt x="303758" y="256120"/>
                </a:lnTo>
                <a:lnTo>
                  <a:pt x="303390" y="253923"/>
                </a:lnTo>
                <a:lnTo>
                  <a:pt x="301917" y="256120"/>
                </a:lnTo>
                <a:lnTo>
                  <a:pt x="300824" y="257594"/>
                </a:lnTo>
                <a:lnTo>
                  <a:pt x="300088" y="259054"/>
                </a:lnTo>
                <a:lnTo>
                  <a:pt x="301193" y="260159"/>
                </a:lnTo>
                <a:lnTo>
                  <a:pt x="301548" y="261988"/>
                </a:lnTo>
                <a:lnTo>
                  <a:pt x="301548" y="264553"/>
                </a:lnTo>
                <a:lnTo>
                  <a:pt x="302653" y="261988"/>
                </a:lnTo>
                <a:lnTo>
                  <a:pt x="303758" y="260159"/>
                </a:lnTo>
                <a:lnTo>
                  <a:pt x="304850" y="258686"/>
                </a:lnTo>
                <a:close/>
              </a:path>
              <a:path extrusionOk="0" h="381634" w="407670">
                <a:moveTo>
                  <a:pt x="309981" y="218008"/>
                </a:moveTo>
                <a:lnTo>
                  <a:pt x="308876" y="216547"/>
                </a:lnTo>
                <a:lnTo>
                  <a:pt x="307416" y="211416"/>
                </a:lnTo>
                <a:lnTo>
                  <a:pt x="306311" y="214706"/>
                </a:lnTo>
                <a:lnTo>
                  <a:pt x="304850" y="217639"/>
                </a:lnTo>
                <a:lnTo>
                  <a:pt x="303390" y="219468"/>
                </a:lnTo>
                <a:lnTo>
                  <a:pt x="304850" y="220573"/>
                </a:lnTo>
                <a:lnTo>
                  <a:pt x="305955" y="222770"/>
                </a:lnTo>
                <a:lnTo>
                  <a:pt x="306679" y="225704"/>
                </a:lnTo>
                <a:lnTo>
                  <a:pt x="307416" y="222034"/>
                </a:lnTo>
                <a:lnTo>
                  <a:pt x="308521" y="219468"/>
                </a:lnTo>
                <a:lnTo>
                  <a:pt x="309981" y="218008"/>
                </a:lnTo>
                <a:close/>
              </a:path>
              <a:path extrusionOk="0" h="381634" w="407670">
                <a:moveTo>
                  <a:pt x="310362" y="175133"/>
                </a:moveTo>
                <a:lnTo>
                  <a:pt x="308165" y="172567"/>
                </a:lnTo>
                <a:lnTo>
                  <a:pt x="306324" y="167805"/>
                </a:lnTo>
                <a:lnTo>
                  <a:pt x="304863" y="162687"/>
                </a:lnTo>
                <a:lnTo>
                  <a:pt x="305231" y="168173"/>
                </a:lnTo>
                <a:lnTo>
                  <a:pt x="304126" y="173304"/>
                </a:lnTo>
                <a:lnTo>
                  <a:pt x="302298" y="176237"/>
                </a:lnTo>
                <a:lnTo>
                  <a:pt x="304126" y="178066"/>
                </a:lnTo>
                <a:lnTo>
                  <a:pt x="305968" y="181737"/>
                </a:lnTo>
                <a:lnTo>
                  <a:pt x="307060" y="186131"/>
                </a:lnTo>
                <a:lnTo>
                  <a:pt x="307797" y="181737"/>
                </a:lnTo>
                <a:lnTo>
                  <a:pt x="308889" y="177698"/>
                </a:lnTo>
                <a:lnTo>
                  <a:pt x="310362" y="175133"/>
                </a:lnTo>
                <a:close/>
              </a:path>
              <a:path extrusionOk="0" h="381634" w="407670">
                <a:moveTo>
                  <a:pt x="311810" y="256120"/>
                </a:moveTo>
                <a:lnTo>
                  <a:pt x="311086" y="257594"/>
                </a:lnTo>
                <a:lnTo>
                  <a:pt x="310349" y="258686"/>
                </a:lnTo>
                <a:lnTo>
                  <a:pt x="309613" y="259422"/>
                </a:lnTo>
                <a:lnTo>
                  <a:pt x="309981" y="260159"/>
                </a:lnTo>
                <a:lnTo>
                  <a:pt x="309981" y="261988"/>
                </a:lnTo>
                <a:lnTo>
                  <a:pt x="310718" y="260883"/>
                </a:lnTo>
                <a:lnTo>
                  <a:pt x="311086" y="260159"/>
                </a:lnTo>
                <a:lnTo>
                  <a:pt x="311810" y="259791"/>
                </a:lnTo>
                <a:lnTo>
                  <a:pt x="311810" y="256120"/>
                </a:lnTo>
                <a:close/>
              </a:path>
              <a:path extrusionOk="0" h="381634" w="407670">
                <a:moveTo>
                  <a:pt x="315849" y="135572"/>
                </a:moveTo>
                <a:lnTo>
                  <a:pt x="314388" y="133743"/>
                </a:lnTo>
                <a:lnTo>
                  <a:pt x="312915" y="131178"/>
                </a:lnTo>
                <a:lnTo>
                  <a:pt x="311454" y="127876"/>
                </a:lnTo>
                <a:lnTo>
                  <a:pt x="311454" y="130810"/>
                </a:lnTo>
                <a:lnTo>
                  <a:pt x="311086" y="133007"/>
                </a:lnTo>
                <a:lnTo>
                  <a:pt x="310349" y="134467"/>
                </a:lnTo>
                <a:lnTo>
                  <a:pt x="311823" y="136309"/>
                </a:lnTo>
                <a:lnTo>
                  <a:pt x="313283" y="139242"/>
                </a:lnTo>
                <a:lnTo>
                  <a:pt x="314388" y="142532"/>
                </a:lnTo>
                <a:lnTo>
                  <a:pt x="314744" y="139598"/>
                </a:lnTo>
                <a:lnTo>
                  <a:pt x="315112" y="137401"/>
                </a:lnTo>
                <a:lnTo>
                  <a:pt x="315849" y="135572"/>
                </a:lnTo>
                <a:close/>
              </a:path>
              <a:path extrusionOk="0" h="381634" w="407670">
                <a:moveTo>
                  <a:pt x="319874" y="219481"/>
                </a:moveTo>
                <a:lnTo>
                  <a:pt x="319138" y="218020"/>
                </a:lnTo>
                <a:lnTo>
                  <a:pt x="318414" y="214350"/>
                </a:lnTo>
                <a:lnTo>
                  <a:pt x="317677" y="216179"/>
                </a:lnTo>
                <a:lnTo>
                  <a:pt x="316941" y="217652"/>
                </a:lnTo>
                <a:lnTo>
                  <a:pt x="316217" y="218376"/>
                </a:lnTo>
                <a:lnTo>
                  <a:pt x="316941" y="220218"/>
                </a:lnTo>
                <a:lnTo>
                  <a:pt x="317309" y="222046"/>
                </a:lnTo>
                <a:lnTo>
                  <a:pt x="317677" y="224243"/>
                </a:lnTo>
                <a:lnTo>
                  <a:pt x="319138" y="220573"/>
                </a:lnTo>
                <a:lnTo>
                  <a:pt x="319874" y="219481"/>
                </a:lnTo>
                <a:close/>
              </a:path>
              <a:path extrusionOk="0" h="381634" w="407670">
                <a:moveTo>
                  <a:pt x="321716" y="176237"/>
                </a:moveTo>
                <a:lnTo>
                  <a:pt x="320611" y="174777"/>
                </a:lnTo>
                <a:lnTo>
                  <a:pt x="319519" y="172935"/>
                </a:lnTo>
                <a:lnTo>
                  <a:pt x="318782" y="170370"/>
                </a:lnTo>
                <a:lnTo>
                  <a:pt x="318414" y="172567"/>
                </a:lnTo>
                <a:lnTo>
                  <a:pt x="318046" y="174409"/>
                </a:lnTo>
                <a:lnTo>
                  <a:pt x="317322" y="175501"/>
                </a:lnTo>
                <a:lnTo>
                  <a:pt x="318046" y="176974"/>
                </a:lnTo>
                <a:lnTo>
                  <a:pt x="318782" y="179171"/>
                </a:lnTo>
                <a:lnTo>
                  <a:pt x="319151" y="181368"/>
                </a:lnTo>
                <a:lnTo>
                  <a:pt x="319887" y="179171"/>
                </a:lnTo>
                <a:lnTo>
                  <a:pt x="320611" y="177342"/>
                </a:lnTo>
                <a:lnTo>
                  <a:pt x="321716" y="176237"/>
                </a:lnTo>
                <a:close/>
              </a:path>
              <a:path extrusionOk="0" h="381634" w="407670">
                <a:moveTo>
                  <a:pt x="407454" y="30048"/>
                </a:moveTo>
                <a:lnTo>
                  <a:pt x="404876" y="18402"/>
                </a:lnTo>
                <a:lnTo>
                  <a:pt x="398335" y="8839"/>
                </a:lnTo>
                <a:lnTo>
                  <a:pt x="388848" y="2374"/>
                </a:lnTo>
                <a:lnTo>
                  <a:pt x="377405" y="0"/>
                </a:lnTo>
                <a:lnTo>
                  <a:pt x="236334" y="0"/>
                </a:lnTo>
                <a:lnTo>
                  <a:pt x="273989" y="36614"/>
                </a:lnTo>
                <a:lnTo>
                  <a:pt x="302882" y="81622"/>
                </a:lnTo>
                <a:lnTo>
                  <a:pt x="321411" y="133350"/>
                </a:lnTo>
                <a:lnTo>
                  <a:pt x="327939" y="190169"/>
                </a:lnTo>
                <a:lnTo>
                  <a:pt x="321411" y="246989"/>
                </a:lnTo>
                <a:lnTo>
                  <a:pt x="302882" y="298716"/>
                </a:lnTo>
                <a:lnTo>
                  <a:pt x="273989" y="343712"/>
                </a:lnTo>
                <a:lnTo>
                  <a:pt x="236334" y="380339"/>
                </a:lnTo>
                <a:lnTo>
                  <a:pt x="377405" y="380339"/>
                </a:lnTo>
                <a:lnTo>
                  <a:pt x="389051" y="377964"/>
                </a:lnTo>
                <a:lnTo>
                  <a:pt x="398614" y="371500"/>
                </a:lnTo>
                <a:lnTo>
                  <a:pt x="405079" y="361937"/>
                </a:lnTo>
                <a:lnTo>
                  <a:pt x="407454" y="350291"/>
                </a:lnTo>
                <a:lnTo>
                  <a:pt x="407454" y="30048"/>
                </a:lnTo>
                <a:close/>
              </a:path>
            </a:pathLst>
          </a:custGeom>
          <a:solidFill>
            <a:srgbClr val="2375B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98" name="Google Shape;98;p17"/>
          <p:cNvPicPr preferRelativeResize="0"/>
          <p:nvPr/>
        </p:nvPicPr>
        <p:blipFill rotWithShape="1">
          <a:blip r:embed="rId3">
            <a:alphaModFix/>
          </a:blip>
          <a:srcRect b="0" l="0" r="0" t="0"/>
          <a:stretch/>
        </p:blipFill>
        <p:spPr>
          <a:xfrm>
            <a:off x="4980398" y="5138496"/>
            <a:ext cx="1053515" cy="313140"/>
          </a:xfrm>
          <a:prstGeom prst="rect">
            <a:avLst/>
          </a:prstGeom>
          <a:noFill/>
          <a:ln>
            <a:noFill/>
          </a:ln>
        </p:spPr>
      </p:pic>
      <p:pic>
        <p:nvPicPr>
          <p:cNvPr id="99" name="Google Shape;99;p17"/>
          <p:cNvPicPr preferRelativeResize="0"/>
          <p:nvPr/>
        </p:nvPicPr>
        <p:blipFill rotWithShape="1">
          <a:blip r:embed="rId4">
            <a:alphaModFix/>
          </a:blip>
          <a:srcRect b="0" l="0" r="0" t="0"/>
          <a:stretch/>
        </p:blipFill>
        <p:spPr>
          <a:xfrm>
            <a:off x="6285673" y="5109663"/>
            <a:ext cx="373304" cy="370816"/>
          </a:xfrm>
          <a:prstGeom prst="rect">
            <a:avLst/>
          </a:prstGeom>
          <a:noFill/>
          <a:ln>
            <a:noFill/>
          </a:ln>
        </p:spPr>
      </p:pic>
      <p:sp>
        <p:nvSpPr>
          <p:cNvPr id="100" name="Google Shape;100;p17"/>
          <p:cNvSpPr txBox="1"/>
          <p:nvPr/>
        </p:nvSpPr>
        <p:spPr>
          <a:xfrm>
            <a:off x="733666" y="1252130"/>
            <a:ext cx="6415500" cy="1707600"/>
          </a:xfrm>
          <a:prstGeom prst="rect">
            <a:avLst/>
          </a:prstGeom>
          <a:noFill/>
          <a:ln>
            <a:noFill/>
          </a:ln>
        </p:spPr>
        <p:txBody>
          <a:bodyPr anchorCtr="0" anchor="t" bIns="0" lIns="0" spcFirstLastPara="1" rIns="0" wrap="square" tIns="11900">
            <a:spAutoFit/>
          </a:bodyPr>
          <a:lstStyle/>
          <a:p>
            <a:pPr indent="0" lvl="0" marL="25400" marR="0" rtl="0" algn="l">
              <a:lnSpc>
                <a:spcPct val="68000"/>
              </a:lnSpc>
              <a:spcBef>
                <a:spcPts val="0"/>
              </a:spcBef>
              <a:spcAft>
                <a:spcPts val="0"/>
              </a:spcAft>
              <a:buNone/>
            </a:pPr>
            <a:r>
              <a:rPr lang="en" sz="8100">
                <a:solidFill>
                  <a:srgbClr val="FFE2D0"/>
                </a:solidFill>
                <a:latin typeface="Nunito ExtraBold"/>
                <a:ea typeface="Nunito ExtraBold"/>
                <a:cs typeface="Nunito ExtraBold"/>
                <a:sym typeface="Nunito ExtraBold"/>
              </a:rPr>
              <a:t>We Will </a:t>
            </a:r>
            <a:br>
              <a:rPr lang="en" sz="8100">
                <a:solidFill>
                  <a:srgbClr val="FFE2D0"/>
                </a:solidFill>
                <a:latin typeface="Nunito ExtraBold"/>
                <a:ea typeface="Nunito ExtraBold"/>
                <a:cs typeface="Nunito ExtraBold"/>
                <a:sym typeface="Nunito ExtraBold"/>
              </a:rPr>
            </a:br>
            <a:r>
              <a:rPr lang="en" sz="8100">
                <a:solidFill>
                  <a:srgbClr val="FFE2D0"/>
                </a:solidFill>
                <a:latin typeface="Nunito ExtraBold"/>
                <a:ea typeface="Nunito ExtraBold"/>
                <a:cs typeface="Nunito ExtraBold"/>
                <a:sym typeface="Nunito ExtraBold"/>
              </a:rPr>
              <a:t>    </a:t>
            </a:r>
            <a:r>
              <a:rPr lang="en" sz="8100">
                <a:solidFill>
                  <a:schemeClr val="lt1"/>
                </a:solidFill>
                <a:latin typeface="Nunito ExtraBold"/>
                <a:ea typeface="Nunito ExtraBold"/>
                <a:cs typeface="Nunito ExtraBold"/>
                <a:sym typeface="Nunito ExtraBold"/>
              </a:rPr>
              <a:t>Be Heard</a:t>
            </a:r>
            <a:endParaRPr sz="8100">
              <a:solidFill>
                <a:schemeClr val="lt1"/>
              </a:solidFill>
              <a:latin typeface="Nunito ExtraBold"/>
              <a:ea typeface="Nunito ExtraBold"/>
              <a:cs typeface="Nunito ExtraBold"/>
              <a:sym typeface="Nunito ExtraBold"/>
            </a:endParaRPr>
          </a:p>
        </p:txBody>
      </p:sp>
      <p:sp>
        <p:nvSpPr>
          <p:cNvPr id="101" name="Google Shape;101;p17"/>
          <p:cNvSpPr txBox="1"/>
          <p:nvPr>
            <p:ph type="title"/>
          </p:nvPr>
        </p:nvSpPr>
        <p:spPr>
          <a:xfrm>
            <a:off x="1944608" y="2945743"/>
            <a:ext cx="5089500" cy="9813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 sz="2100">
                <a:solidFill>
                  <a:srgbClr val="FFE2D0"/>
                </a:solidFill>
                <a:latin typeface="Nunito ExtraBold"/>
                <a:ea typeface="Nunito ExtraBold"/>
                <a:cs typeface="Nunito ExtraBold"/>
                <a:sym typeface="Nunito ExtraBold"/>
              </a:rPr>
              <a:t>A Multimedia Advocacy  </a:t>
            </a:r>
            <a:br>
              <a:rPr lang="en" sz="2100">
                <a:solidFill>
                  <a:srgbClr val="FFE2D0"/>
                </a:solidFill>
                <a:latin typeface="Nunito ExtraBold"/>
                <a:ea typeface="Nunito ExtraBold"/>
                <a:cs typeface="Nunito ExtraBold"/>
                <a:sym typeface="Nunito ExtraBold"/>
              </a:rPr>
            </a:br>
            <a:r>
              <a:rPr lang="en" sz="2100">
                <a:solidFill>
                  <a:srgbClr val="FFE2D0"/>
                </a:solidFill>
                <a:latin typeface="Nunito ExtraBold"/>
                <a:ea typeface="Nunito ExtraBold"/>
                <a:cs typeface="Nunito ExtraBold"/>
                <a:sym typeface="Nunito ExtraBold"/>
              </a:rPr>
              <a:t>              Training Toolkit for Young </a:t>
            </a:r>
            <a:br>
              <a:rPr lang="en" sz="2100">
                <a:solidFill>
                  <a:srgbClr val="FFE2D0"/>
                </a:solidFill>
                <a:latin typeface="Nunito ExtraBold"/>
                <a:ea typeface="Nunito ExtraBold"/>
                <a:cs typeface="Nunito ExtraBold"/>
                <a:sym typeface="Nunito ExtraBold"/>
              </a:rPr>
            </a:br>
            <a:r>
              <a:rPr lang="en" sz="2100">
                <a:solidFill>
                  <a:srgbClr val="FFE2D0"/>
                </a:solidFill>
                <a:latin typeface="Nunito ExtraBold"/>
                <a:ea typeface="Nunito ExtraBold"/>
                <a:cs typeface="Nunito ExtraBold"/>
                <a:sym typeface="Nunito ExtraBold"/>
              </a:rPr>
              <a:t>      People Fighting for Change </a:t>
            </a:r>
            <a:endParaRPr sz="2100">
              <a:solidFill>
                <a:srgbClr val="FFE2D0"/>
              </a:solidFill>
              <a:latin typeface="Nunito ExtraBold"/>
              <a:ea typeface="Nunito ExtraBold"/>
              <a:cs typeface="Nunito ExtraBold"/>
              <a:sym typeface="Nunito ExtraBold"/>
            </a:endParaRPr>
          </a:p>
        </p:txBody>
      </p:sp>
      <p:pic>
        <p:nvPicPr>
          <p:cNvPr id="102" name="Google Shape;102;p17"/>
          <p:cNvPicPr preferRelativeResize="0"/>
          <p:nvPr/>
        </p:nvPicPr>
        <p:blipFill rotWithShape="1">
          <a:blip r:embed="rId5">
            <a:alphaModFix/>
          </a:blip>
          <a:srcRect b="-163713" l="24362" r="0" t="0"/>
          <a:stretch/>
        </p:blipFill>
        <p:spPr>
          <a:xfrm>
            <a:off x="2391591" y="4006024"/>
            <a:ext cx="2313000" cy="733075"/>
          </a:xfrm>
          <a:prstGeom prst="rect">
            <a:avLst/>
          </a:prstGeom>
          <a:noFill/>
          <a:ln>
            <a:noFill/>
          </a:ln>
        </p:spPr>
      </p:pic>
      <p:sp>
        <p:nvSpPr>
          <p:cNvPr id="103" name="Google Shape;103;p17"/>
          <p:cNvSpPr txBox="1"/>
          <p:nvPr/>
        </p:nvSpPr>
        <p:spPr>
          <a:xfrm>
            <a:off x="6400508" y="950499"/>
            <a:ext cx="1182300" cy="2592000"/>
          </a:xfrm>
          <a:prstGeom prst="rect">
            <a:avLst/>
          </a:prstGeom>
          <a:noFill/>
          <a:ln>
            <a:noFill/>
          </a:ln>
        </p:spPr>
        <p:txBody>
          <a:bodyPr anchorCtr="0" anchor="t" bIns="91425" lIns="91425" spcFirstLastPara="1" rIns="91425" wrap="square" tIns="91425">
            <a:spAutoFit/>
          </a:bodyPr>
          <a:lstStyle/>
          <a:p>
            <a:pPr indent="0" lvl="0" marL="25400" rtl="0" algn="l">
              <a:lnSpc>
                <a:spcPct val="68000"/>
              </a:lnSpc>
              <a:spcBef>
                <a:spcPts val="0"/>
              </a:spcBef>
              <a:spcAft>
                <a:spcPts val="0"/>
              </a:spcAft>
              <a:buClr>
                <a:schemeClr val="dk1"/>
              </a:buClr>
              <a:buFont typeface="Arial"/>
              <a:buNone/>
            </a:pPr>
            <a:r>
              <a:rPr lang="en" sz="23000">
                <a:solidFill>
                  <a:srgbClr val="F2A6F2"/>
                </a:solidFill>
                <a:latin typeface="Nunito ExtraBold"/>
                <a:ea typeface="Nunito ExtraBold"/>
                <a:cs typeface="Nunito ExtraBold"/>
                <a:sym typeface="Nunito ExtraBold"/>
              </a:rPr>
              <a:t>!</a:t>
            </a:r>
            <a:endParaRPr sz="23000">
              <a:solidFill>
                <a:srgbClr val="F2A6F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6"/>
          <p:cNvPicPr preferRelativeResize="0"/>
          <p:nvPr/>
        </p:nvPicPr>
        <p:blipFill>
          <a:blip r:embed="rId3">
            <a:alphaModFix/>
          </a:blip>
          <a:stretch>
            <a:fillRect/>
          </a:stretch>
        </p:blipFill>
        <p:spPr>
          <a:xfrm>
            <a:off x="2755250" y="415275"/>
            <a:ext cx="5028599" cy="5028599"/>
          </a:xfrm>
          <a:prstGeom prst="rect">
            <a:avLst/>
          </a:prstGeom>
          <a:noFill/>
          <a:ln>
            <a:noFill/>
          </a:ln>
        </p:spPr>
      </p:pic>
      <p:sp>
        <p:nvSpPr>
          <p:cNvPr id="242" name="Google Shape;242;p26"/>
          <p:cNvSpPr txBox="1"/>
          <p:nvPr/>
        </p:nvSpPr>
        <p:spPr>
          <a:xfrm>
            <a:off x="7761334" y="2752452"/>
            <a:ext cx="99999"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8</a:t>
            </a:r>
            <a:endParaRPr sz="1000">
              <a:solidFill>
                <a:schemeClr val="dk1"/>
              </a:solidFill>
              <a:latin typeface="Raleway"/>
              <a:ea typeface="Raleway"/>
              <a:cs typeface="Raleway"/>
              <a:sym typeface="Raleway"/>
            </a:endParaRPr>
          </a:p>
        </p:txBody>
      </p:sp>
      <p:sp>
        <p:nvSpPr>
          <p:cNvPr id="243" name="Google Shape;243;p26"/>
          <p:cNvSpPr txBox="1"/>
          <p:nvPr/>
        </p:nvSpPr>
        <p:spPr>
          <a:xfrm>
            <a:off x="228570" y="5483267"/>
            <a:ext cx="6453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UNSPLASH</a:t>
            </a:r>
            <a:endParaRPr sz="500">
              <a:solidFill>
                <a:schemeClr val="dk1"/>
              </a:solidFill>
              <a:latin typeface="Source Sans Pro"/>
              <a:ea typeface="Source Sans Pro"/>
              <a:cs typeface="Source Sans Pro"/>
              <a:sym typeface="Source Sans Pro"/>
            </a:endParaRPr>
          </a:p>
        </p:txBody>
      </p:sp>
      <p:sp>
        <p:nvSpPr>
          <p:cNvPr id="244" name="Google Shape;244;p26"/>
          <p:cNvSpPr/>
          <p:nvPr/>
        </p:nvSpPr>
        <p:spPr>
          <a:xfrm>
            <a:off x="0" y="428458"/>
            <a:ext cx="4821864" cy="3798003"/>
          </a:xfrm>
          <a:custGeom>
            <a:rect b="b" l="l" r="r" t="t"/>
            <a:pathLst>
              <a:path extrusionOk="0" h="5066030" w="6430010">
                <a:moveTo>
                  <a:pt x="6252251" y="0"/>
                </a:moveTo>
                <a:lnTo>
                  <a:pt x="0" y="0"/>
                </a:lnTo>
                <a:lnTo>
                  <a:pt x="0" y="4133088"/>
                </a:lnTo>
                <a:lnTo>
                  <a:pt x="56588" y="4180562"/>
                </a:lnTo>
                <a:lnTo>
                  <a:pt x="91570" y="4208970"/>
                </a:lnTo>
                <a:lnTo>
                  <a:pt x="126885" y="4236981"/>
                </a:lnTo>
                <a:lnTo>
                  <a:pt x="162529" y="4264590"/>
                </a:lnTo>
                <a:lnTo>
                  <a:pt x="198500" y="4291795"/>
                </a:lnTo>
                <a:lnTo>
                  <a:pt x="234793" y="4318591"/>
                </a:lnTo>
                <a:lnTo>
                  <a:pt x="271405" y="4344977"/>
                </a:lnTo>
                <a:lnTo>
                  <a:pt x="308333" y="4370948"/>
                </a:lnTo>
                <a:lnTo>
                  <a:pt x="345573" y="4396501"/>
                </a:lnTo>
                <a:lnTo>
                  <a:pt x="383122" y="4421632"/>
                </a:lnTo>
                <a:lnTo>
                  <a:pt x="420977" y="4446338"/>
                </a:lnTo>
                <a:lnTo>
                  <a:pt x="459133" y="4470616"/>
                </a:lnTo>
                <a:lnTo>
                  <a:pt x="497589" y="4494462"/>
                </a:lnTo>
                <a:lnTo>
                  <a:pt x="536340" y="4517873"/>
                </a:lnTo>
                <a:lnTo>
                  <a:pt x="575382" y="4540845"/>
                </a:lnTo>
                <a:lnTo>
                  <a:pt x="614713" y="4563376"/>
                </a:lnTo>
                <a:lnTo>
                  <a:pt x="654329" y="4585460"/>
                </a:lnTo>
                <a:lnTo>
                  <a:pt x="694227" y="4607096"/>
                </a:lnTo>
                <a:lnTo>
                  <a:pt x="734403" y="4628280"/>
                </a:lnTo>
                <a:lnTo>
                  <a:pt x="774854" y="4649008"/>
                </a:lnTo>
                <a:lnTo>
                  <a:pt x="815576" y="4669277"/>
                </a:lnTo>
                <a:lnTo>
                  <a:pt x="856566" y="4689084"/>
                </a:lnTo>
                <a:lnTo>
                  <a:pt x="897821" y="4708425"/>
                </a:lnTo>
                <a:lnTo>
                  <a:pt x="939336" y="4727296"/>
                </a:lnTo>
                <a:lnTo>
                  <a:pt x="981110" y="4745695"/>
                </a:lnTo>
                <a:lnTo>
                  <a:pt x="1023138" y="4763617"/>
                </a:lnTo>
                <a:lnTo>
                  <a:pt x="1065417" y="4781060"/>
                </a:lnTo>
                <a:lnTo>
                  <a:pt x="1107943" y="4798020"/>
                </a:lnTo>
                <a:lnTo>
                  <a:pt x="1150713" y="4814493"/>
                </a:lnTo>
                <a:lnTo>
                  <a:pt x="1193725" y="4830477"/>
                </a:lnTo>
                <a:lnTo>
                  <a:pt x="1236973" y="4845968"/>
                </a:lnTo>
                <a:lnTo>
                  <a:pt x="1280455" y="4860962"/>
                </a:lnTo>
                <a:lnTo>
                  <a:pt x="1324168" y="4875456"/>
                </a:lnTo>
                <a:lnTo>
                  <a:pt x="1368107" y="4889446"/>
                </a:lnTo>
                <a:lnTo>
                  <a:pt x="1412271" y="4902930"/>
                </a:lnTo>
                <a:lnTo>
                  <a:pt x="1456654" y="4915903"/>
                </a:lnTo>
                <a:lnTo>
                  <a:pt x="1501254" y="4928363"/>
                </a:lnTo>
                <a:lnTo>
                  <a:pt x="1546068" y="4940306"/>
                </a:lnTo>
                <a:lnTo>
                  <a:pt x="1591092" y="4951728"/>
                </a:lnTo>
                <a:lnTo>
                  <a:pt x="1636322" y="4962626"/>
                </a:lnTo>
                <a:lnTo>
                  <a:pt x="1681755" y="4972997"/>
                </a:lnTo>
                <a:lnTo>
                  <a:pt x="1727388" y="4982837"/>
                </a:lnTo>
                <a:lnTo>
                  <a:pt x="1773218" y="4992143"/>
                </a:lnTo>
                <a:lnTo>
                  <a:pt x="1819240" y="5000912"/>
                </a:lnTo>
                <a:lnTo>
                  <a:pt x="1865452" y="5009139"/>
                </a:lnTo>
                <a:lnTo>
                  <a:pt x="1911850" y="5016822"/>
                </a:lnTo>
                <a:lnTo>
                  <a:pt x="1958430" y="5023958"/>
                </a:lnTo>
                <a:lnTo>
                  <a:pt x="2005190" y="5030542"/>
                </a:lnTo>
                <a:lnTo>
                  <a:pt x="2052125" y="5036571"/>
                </a:lnTo>
                <a:lnTo>
                  <a:pt x="2099233" y="5042042"/>
                </a:lnTo>
                <a:lnTo>
                  <a:pt x="2146511" y="5046952"/>
                </a:lnTo>
                <a:lnTo>
                  <a:pt x="2193953" y="5051298"/>
                </a:lnTo>
                <a:lnTo>
                  <a:pt x="2241558" y="5055074"/>
                </a:lnTo>
                <a:lnTo>
                  <a:pt x="2289322" y="5058279"/>
                </a:lnTo>
                <a:lnTo>
                  <a:pt x="2337241" y="5060910"/>
                </a:lnTo>
                <a:lnTo>
                  <a:pt x="2385312" y="5062961"/>
                </a:lnTo>
                <a:lnTo>
                  <a:pt x="2433531" y="5064431"/>
                </a:lnTo>
                <a:lnTo>
                  <a:pt x="2481896" y="5065315"/>
                </a:lnTo>
                <a:lnTo>
                  <a:pt x="2530402" y="5065610"/>
                </a:lnTo>
                <a:lnTo>
                  <a:pt x="2578909" y="5065315"/>
                </a:lnTo>
                <a:lnTo>
                  <a:pt x="2627274" y="5064431"/>
                </a:lnTo>
                <a:lnTo>
                  <a:pt x="2675493" y="5062961"/>
                </a:lnTo>
                <a:lnTo>
                  <a:pt x="2723565" y="5060910"/>
                </a:lnTo>
                <a:lnTo>
                  <a:pt x="2771484" y="5058279"/>
                </a:lnTo>
                <a:lnTo>
                  <a:pt x="2819248" y="5055074"/>
                </a:lnTo>
                <a:lnTo>
                  <a:pt x="2866853" y="5051298"/>
                </a:lnTo>
                <a:lnTo>
                  <a:pt x="2914296" y="5046952"/>
                </a:lnTo>
                <a:lnTo>
                  <a:pt x="2961573" y="5042042"/>
                </a:lnTo>
                <a:lnTo>
                  <a:pt x="3008681" y="5036571"/>
                </a:lnTo>
                <a:lnTo>
                  <a:pt x="3055617" y="5030542"/>
                </a:lnTo>
                <a:lnTo>
                  <a:pt x="3102377" y="5023958"/>
                </a:lnTo>
                <a:lnTo>
                  <a:pt x="3148958" y="5016822"/>
                </a:lnTo>
                <a:lnTo>
                  <a:pt x="3195356" y="5009139"/>
                </a:lnTo>
                <a:lnTo>
                  <a:pt x="3241568" y="5000912"/>
                </a:lnTo>
                <a:lnTo>
                  <a:pt x="3287590" y="4992143"/>
                </a:lnTo>
                <a:lnTo>
                  <a:pt x="3333420" y="4982837"/>
                </a:lnTo>
                <a:lnTo>
                  <a:pt x="3379053" y="4972997"/>
                </a:lnTo>
                <a:lnTo>
                  <a:pt x="3424486" y="4962626"/>
                </a:lnTo>
                <a:lnTo>
                  <a:pt x="3469717" y="4951728"/>
                </a:lnTo>
                <a:lnTo>
                  <a:pt x="3514740" y="4940306"/>
                </a:lnTo>
                <a:lnTo>
                  <a:pt x="3559554" y="4928363"/>
                </a:lnTo>
                <a:lnTo>
                  <a:pt x="3604155" y="4915903"/>
                </a:lnTo>
                <a:lnTo>
                  <a:pt x="3648538" y="4902930"/>
                </a:lnTo>
                <a:lnTo>
                  <a:pt x="3692702" y="4889446"/>
                </a:lnTo>
                <a:lnTo>
                  <a:pt x="3736641" y="4875456"/>
                </a:lnTo>
                <a:lnTo>
                  <a:pt x="3780354" y="4860962"/>
                </a:lnTo>
                <a:lnTo>
                  <a:pt x="3823836" y="4845968"/>
                </a:lnTo>
                <a:lnTo>
                  <a:pt x="3867085" y="4830477"/>
                </a:lnTo>
                <a:lnTo>
                  <a:pt x="3910096" y="4814493"/>
                </a:lnTo>
                <a:lnTo>
                  <a:pt x="3952866" y="4798020"/>
                </a:lnTo>
                <a:lnTo>
                  <a:pt x="3995393" y="4781060"/>
                </a:lnTo>
                <a:lnTo>
                  <a:pt x="4037672" y="4763617"/>
                </a:lnTo>
                <a:lnTo>
                  <a:pt x="4079700" y="4745695"/>
                </a:lnTo>
                <a:lnTo>
                  <a:pt x="4121473" y="4727296"/>
                </a:lnTo>
                <a:lnTo>
                  <a:pt x="4162989" y="4708425"/>
                </a:lnTo>
                <a:lnTo>
                  <a:pt x="4204244" y="4689084"/>
                </a:lnTo>
                <a:lnTo>
                  <a:pt x="4245234" y="4669277"/>
                </a:lnTo>
                <a:lnTo>
                  <a:pt x="4285956" y="4649008"/>
                </a:lnTo>
                <a:lnTo>
                  <a:pt x="4326407" y="4628280"/>
                </a:lnTo>
                <a:lnTo>
                  <a:pt x="4366583" y="4607096"/>
                </a:lnTo>
                <a:lnTo>
                  <a:pt x="4406481" y="4585460"/>
                </a:lnTo>
                <a:lnTo>
                  <a:pt x="4446097" y="4563376"/>
                </a:lnTo>
                <a:lnTo>
                  <a:pt x="4485428" y="4540845"/>
                </a:lnTo>
                <a:lnTo>
                  <a:pt x="4524470" y="4517873"/>
                </a:lnTo>
                <a:lnTo>
                  <a:pt x="4563221" y="4494462"/>
                </a:lnTo>
                <a:lnTo>
                  <a:pt x="4601676" y="4470616"/>
                </a:lnTo>
                <a:lnTo>
                  <a:pt x="4639833" y="4446338"/>
                </a:lnTo>
                <a:lnTo>
                  <a:pt x="4677688" y="4421632"/>
                </a:lnTo>
                <a:lnTo>
                  <a:pt x="4715237" y="4396501"/>
                </a:lnTo>
                <a:lnTo>
                  <a:pt x="4752477" y="4370948"/>
                </a:lnTo>
                <a:lnTo>
                  <a:pt x="4789405" y="4344977"/>
                </a:lnTo>
                <a:lnTo>
                  <a:pt x="4826017" y="4318591"/>
                </a:lnTo>
                <a:lnTo>
                  <a:pt x="4862310" y="4291795"/>
                </a:lnTo>
                <a:lnTo>
                  <a:pt x="4898280" y="4264590"/>
                </a:lnTo>
                <a:lnTo>
                  <a:pt x="4933925" y="4236981"/>
                </a:lnTo>
                <a:lnTo>
                  <a:pt x="4969240" y="4208970"/>
                </a:lnTo>
                <a:lnTo>
                  <a:pt x="5004222" y="4180562"/>
                </a:lnTo>
                <a:lnTo>
                  <a:pt x="5038868" y="4151760"/>
                </a:lnTo>
                <a:lnTo>
                  <a:pt x="5073174" y="4122567"/>
                </a:lnTo>
                <a:lnTo>
                  <a:pt x="5107137" y="4092987"/>
                </a:lnTo>
                <a:lnTo>
                  <a:pt x="5140754" y="4063022"/>
                </a:lnTo>
                <a:lnTo>
                  <a:pt x="5174021" y="4032677"/>
                </a:lnTo>
                <a:lnTo>
                  <a:pt x="5206934" y="4001955"/>
                </a:lnTo>
                <a:lnTo>
                  <a:pt x="5239491" y="3970859"/>
                </a:lnTo>
                <a:lnTo>
                  <a:pt x="5271688" y="3939393"/>
                </a:lnTo>
                <a:lnTo>
                  <a:pt x="5303521" y="3907559"/>
                </a:lnTo>
                <a:lnTo>
                  <a:pt x="5334987" y="3875363"/>
                </a:lnTo>
                <a:lnTo>
                  <a:pt x="5366083" y="3842806"/>
                </a:lnTo>
                <a:lnTo>
                  <a:pt x="5396805" y="3809892"/>
                </a:lnTo>
                <a:lnTo>
                  <a:pt x="5427150" y="3776625"/>
                </a:lnTo>
                <a:lnTo>
                  <a:pt x="5457114" y="3743008"/>
                </a:lnTo>
                <a:lnTo>
                  <a:pt x="5486695" y="3709045"/>
                </a:lnTo>
                <a:lnTo>
                  <a:pt x="5515888" y="3674739"/>
                </a:lnTo>
                <a:lnTo>
                  <a:pt x="5544690" y="3640093"/>
                </a:lnTo>
                <a:lnTo>
                  <a:pt x="5573098" y="3605111"/>
                </a:lnTo>
                <a:lnTo>
                  <a:pt x="5601108" y="3569796"/>
                </a:lnTo>
                <a:lnTo>
                  <a:pt x="5628717" y="3534151"/>
                </a:lnTo>
                <a:lnTo>
                  <a:pt x="5655922" y="3498181"/>
                </a:lnTo>
                <a:lnTo>
                  <a:pt x="5682719" y="3461888"/>
                </a:lnTo>
                <a:lnTo>
                  <a:pt x="5709104" y="3425276"/>
                </a:lnTo>
                <a:lnTo>
                  <a:pt x="5735075" y="3388348"/>
                </a:lnTo>
                <a:lnTo>
                  <a:pt x="5760627" y="3351108"/>
                </a:lnTo>
                <a:lnTo>
                  <a:pt x="5785759" y="3313559"/>
                </a:lnTo>
                <a:lnTo>
                  <a:pt x="5810465" y="3275704"/>
                </a:lnTo>
                <a:lnTo>
                  <a:pt x="5834743" y="3237547"/>
                </a:lnTo>
                <a:lnTo>
                  <a:pt x="5858589" y="3199092"/>
                </a:lnTo>
                <a:lnTo>
                  <a:pt x="5881999" y="3160341"/>
                </a:lnTo>
                <a:lnTo>
                  <a:pt x="5904972" y="3121299"/>
                </a:lnTo>
                <a:lnTo>
                  <a:pt x="5927502" y="3081967"/>
                </a:lnTo>
                <a:lnTo>
                  <a:pt x="5949587" y="3042351"/>
                </a:lnTo>
                <a:lnTo>
                  <a:pt x="5971222" y="3002454"/>
                </a:lnTo>
                <a:lnTo>
                  <a:pt x="5992406" y="2962278"/>
                </a:lnTo>
                <a:lnTo>
                  <a:pt x="6013134" y="2921827"/>
                </a:lnTo>
                <a:lnTo>
                  <a:pt x="6033403" y="2881105"/>
                </a:lnTo>
                <a:lnTo>
                  <a:pt x="6053210" y="2840115"/>
                </a:lnTo>
                <a:lnTo>
                  <a:pt x="6072550" y="2798860"/>
                </a:lnTo>
                <a:lnTo>
                  <a:pt x="6091421" y="2757344"/>
                </a:lnTo>
                <a:lnTo>
                  <a:pt x="6109820" y="2715571"/>
                </a:lnTo>
                <a:lnTo>
                  <a:pt x="6127742" y="2673543"/>
                </a:lnTo>
                <a:lnTo>
                  <a:pt x="6145185" y="2631264"/>
                </a:lnTo>
                <a:lnTo>
                  <a:pt x="6162145" y="2588738"/>
                </a:lnTo>
                <a:lnTo>
                  <a:pt x="6178619" y="2545967"/>
                </a:lnTo>
                <a:lnTo>
                  <a:pt x="6194602" y="2502956"/>
                </a:lnTo>
                <a:lnTo>
                  <a:pt x="6210093" y="2459708"/>
                </a:lnTo>
                <a:lnTo>
                  <a:pt x="6225087" y="2416226"/>
                </a:lnTo>
                <a:lnTo>
                  <a:pt x="6239581" y="2372513"/>
                </a:lnTo>
                <a:lnTo>
                  <a:pt x="6253571" y="2328573"/>
                </a:lnTo>
                <a:lnTo>
                  <a:pt x="6267055" y="2284410"/>
                </a:lnTo>
                <a:lnTo>
                  <a:pt x="6280028" y="2240027"/>
                </a:lnTo>
                <a:lnTo>
                  <a:pt x="6292488" y="2195426"/>
                </a:lnTo>
                <a:lnTo>
                  <a:pt x="6304430" y="2150613"/>
                </a:lnTo>
                <a:lnTo>
                  <a:pt x="6315852" y="2105589"/>
                </a:lnTo>
                <a:lnTo>
                  <a:pt x="6326750" y="2060359"/>
                </a:lnTo>
                <a:lnTo>
                  <a:pt x="6337121" y="2014925"/>
                </a:lnTo>
                <a:lnTo>
                  <a:pt x="6346961" y="1969292"/>
                </a:lnTo>
                <a:lnTo>
                  <a:pt x="6356267" y="1923463"/>
                </a:lnTo>
                <a:lnTo>
                  <a:pt x="6365036" y="1877441"/>
                </a:lnTo>
                <a:lnTo>
                  <a:pt x="6373263" y="1831229"/>
                </a:lnTo>
                <a:lnTo>
                  <a:pt x="6380946" y="1784831"/>
                </a:lnTo>
                <a:lnTo>
                  <a:pt x="6388081" y="1738251"/>
                </a:lnTo>
                <a:lnTo>
                  <a:pt x="6394665" y="1691491"/>
                </a:lnTo>
                <a:lnTo>
                  <a:pt x="6400695" y="1644555"/>
                </a:lnTo>
                <a:lnTo>
                  <a:pt x="6406166" y="1597447"/>
                </a:lnTo>
                <a:lnTo>
                  <a:pt x="6411076" y="1550170"/>
                </a:lnTo>
                <a:lnTo>
                  <a:pt x="6415421" y="1502728"/>
                </a:lnTo>
                <a:lnTo>
                  <a:pt x="6419198" y="1455123"/>
                </a:lnTo>
                <a:lnTo>
                  <a:pt x="6422403" y="1407359"/>
                </a:lnTo>
                <a:lnTo>
                  <a:pt x="6425033" y="1359440"/>
                </a:lnTo>
                <a:lnTo>
                  <a:pt x="6427085" y="1311369"/>
                </a:lnTo>
                <a:lnTo>
                  <a:pt x="6428554" y="1263150"/>
                </a:lnTo>
                <a:lnTo>
                  <a:pt x="6429438" y="1214785"/>
                </a:lnTo>
                <a:lnTo>
                  <a:pt x="6429734" y="1166279"/>
                </a:lnTo>
                <a:lnTo>
                  <a:pt x="6429382" y="1113370"/>
                </a:lnTo>
                <a:lnTo>
                  <a:pt x="6428329" y="1060630"/>
                </a:lnTo>
                <a:lnTo>
                  <a:pt x="6426579" y="1008064"/>
                </a:lnTo>
                <a:lnTo>
                  <a:pt x="6424138" y="955676"/>
                </a:lnTo>
                <a:lnTo>
                  <a:pt x="6421009" y="903471"/>
                </a:lnTo>
                <a:lnTo>
                  <a:pt x="6417196" y="851453"/>
                </a:lnTo>
                <a:lnTo>
                  <a:pt x="6412706" y="799626"/>
                </a:lnTo>
                <a:lnTo>
                  <a:pt x="6407541" y="747995"/>
                </a:lnTo>
                <a:lnTo>
                  <a:pt x="6401707" y="696563"/>
                </a:lnTo>
                <a:lnTo>
                  <a:pt x="6395208" y="645337"/>
                </a:lnTo>
                <a:lnTo>
                  <a:pt x="6388048" y="594319"/>
                </a:lnTo>
                <a:lnTo>
                  <a:pt x="6380232" y="543514"/>
                </a:lnTo>
                <a:lnTo>
                  <a:pt x="6371765" y="492928"/>
                </a:lnTo>
                <a:lnTo>
                  <a:pt x="6362651" y="442563"/>
                </a:lnTo>
                <a:lnTo>
                  <a:pt x="6352894" y="392425"/>
                </a:lnTo>
                <a:lnTo>
                  <a:pt x="6342500" y="342517"/>
                </a:lnTo>
                <a:lnTo>
                  <a:pt x="6331471" y="292845"/>
                </a:lnTo>
                <a:lnTo>
                  <a:pt x="6319814" y="243413"/>
                </a:lnTo>
                <a:lnTo>
                  <a:pt x="6307533" y="194224"/>
                </a:lnTo>
                <a:lnTo>
                  <a:pt x="6294631" y="145284"/>
                </a:lnTo>
                <a:lnTo>
                  <a:pt x="6281114" y="96597"/>
                </a:lnTo>
                <a:lnTo>
                  <a:pt x="6266986" y="48168"/>
                </a:lnTo>
                <a:lnTo>
                  <a:pt x="625225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45" name="Google Shape;245;p26"/>
          <p:cNvSpPr txBox="1"/>
          <p:nvPr/>
        </p:nvSpPr>
        <p:spPr>
          <a:xfrm>
            <a:off x="514275" y="1202550"/>
            <a:ext cx="3878400" cy="1310700"/>
          </a:xfrm>
          <a:prstGeom prst="rect">
            <a:avLst/>
          </a:prstGeom>
          <a:noFill/>
          <a:ln>
            <a:noFill/>
          </a:ln>
        </p:spPr>
        <p:txBody>
          <a:bodyPr anchorCtr="0" anchor="t" bIns="0" lIns="0" spcFirstLastPara="1" rIns="0" wrap="square" tIns="118075">
            <a:spAutoFit/>
          </a:bodyPr>
          <a:lstStyle/>
          <a:p>
            <a:pPr indent="0" lvl="0" marL="12700" marR="0" rtl="0" algn="l">
              <a:lnSpc>
                <a:spcPct val="90000"/>
              </a:lnSpc>
              <a:spcBef>
                <a:spcPts val="0"/>
              </a:spcBef>
              <a:spcAft>
                <a:spcPts val="0"/>
              </a:spcAft>
              <a:buNone/>
            </a:pPr>
            <a:r>
              <a:rPr lang="en" sz="4300">
                <a:solidFill>
                  <a:srgbClr val="FF6E14"/>
                </a:solidFill>
                <a:latin typeface="Nunito ExtraBold"/>
                <a:ea typeface="Nunito ExtraBold"/>
                <a:cs typeface="Nunito ExtraBold"/>
                <a:sym typeface="Nunito ExtraBold"/>
              </a:rPr>
              <a:t>Youth Lead </a:t>
            </a:r>
            <a:endParaRPr sz="4300">
              <a:solidFill>
                <a:srgbClr val="FF6E14"/>
              </a:solidFill>
              <a:latin typeface="Nunito ExtraBold"/>
              <a:ea typeface="Nunito ExtraBold"/>
              <a:cs typeface="Nunito ExtraBold"/>
              <a:sym typeface="Nunito ExtraBold"/>
            </a:endParaRPr>
          </a:p>
          <a:p>
            <a:pPr indent="0" lvl="0" marL="12700" marR="0" rtl="0" algn="l">
              <a:lnSpc>
                <a:spcPct val="90000"/>
              </a:lnSpc>
              <a:spcBef>
                <a:spcPts val="0"/>
              </a:spcBef>
              <a:spcAft>
                <a:spcPts val="0"/>
              </a:spcAft>
              <a:buNone/>
            </a:pPr>
            <a:r>
              <a:rPr lang="en" sz="4300">
                <a:solidFill>
                  <a:srgbClr val="FF6E14"/>
                </a:solidFill>
                <a:latin typeface="Nunito ExtraBold"/>
                <a:ea typeface="Nunito ExtraBold"/>
                <a:cs typeface="Nunito ExtraBold"/>
                <a:sym typeface="Nunito ExtraBold"/>
              </a:rPr>
              <a:t>in </a:t>
            </a:r>
            <a:r>
              <a:rPr lang="en" sz="4300">
                <a:solidFill>
                  <a:srgbClr val="FF6E14"/>
                </a:solidFill>
                <a:latin typeface="Nunito ExtraBold"/>
                <a:ea typeface="Nunito ExtraBold"/>
                <a:cs typeface="Nunito ExtraBold"/>
                <a:sym typeface="Nunito ExtraBold"/>
              </a:rPr>
              <a:t>Advocacy</a:t>
            </a:r>
            <a:endParaRPr sz="4300">
              <a:solidFill>
                <a:srgbClr val="FF6E14"/>
              </a:solidFill>
              <a:latin typeface="Nunito ExtraBold"/>
              <a:ea typeface="Nunito ExtraBold"/>
              <a:cs typeface="Nunito ExtraBold"/>
              <a:sym typeface="Nunito ExtraBold"/>
            </a:endParaRPr>
          </a:p>
        </p:txBody>
      </p:sp>
      <p:pic>
        <p:nvPicPr>
          <p:cNvPr id="246" name="Google Shape;246;p26"/>
          <p:cNvPicPr preferRelativeResize="0"/>
          <p:nvPr/>
        </p:nvPicPr>
        <p:blipFill>
          <a:blip r:embed="rId4">
            <a:alphaModFix/>
          </a:blip>
          <a:stretch>
            <a:fillRect/>
          </a:stretch>
        </p:blipFill>
        <p:spPr>
          <a:xfrm>
            <a:off x="514275" y="2639533"/>
            <a:ext cx="3090046" cy="216500"/>
          </a:xfrm>
          <a:prstGeom prst="rect">
            <a:avLst/>
          </a:prstGeom>
          <a:noFill/>
          <a:ln>
            <a:noFill/>
          </a:ln>
        </p:spPr>
      </p:pic>
      <p:sp>
        <p:nvSpPr>
          <p:cNvPr id="247" name="Google Shape;247;p2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48" name="Google Shape;248;p2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7"/>
          <p:cNvSpPr/>
          <p:nvPr/>
        </p:nvSpPr>
        <p:spPr>
          <a:xfrm>
            <a:off x="0" y="807972"/>
            <a:ext cx="2894171" cy="4286250"/>
          </a:xfrm>
          <a:custGeom>
            <a:rect b="b" l="l" r="r" t="t"/>
            <a:pathLst>
              <a:path extrusionOk="0" h="5715000" w="3858895">
                <a:moveTo>
                  <a:pt x="1000850" y="0"/>
                </a:moveTo>
                <a:lnTo>
                  <a:pt x="952633" y="398"/>
                </a:lnTo>
                <a:lnTo>
                  <a:pt x="904610" y="1590"/>
                </a:lnTo>
                <a:lnTo>
                  <a:pt x="856785" y="3568"/>
                </a:lnTo>
                <a:lnTo>
                  <a:pt x="809167" y="6327"/>
                </a:lnTo>
                <a:lnTo>
                  <a:pt x="761759" y="9860"/>
                </a:lnTo>
                <a:lnTo>
                  <a:pt x="714570" y="14161"/>
                </a:lnTo>
                <a:lnTo>
                  <a:pt x="667605" y="19224"/>
                </a:lnTo>
                <a:lnTo>
                  <a:pt x="620870" y="25042"/>
                </a:lnTo>
                <a:lnTo>
                  <a:pt x="574372" y="31610"/>
                </a:lnTo>
                <a:lnTo>
                  <a:pt x="528117" y="38921"/>
                </a:lnTo>
                <a:lnTo>
                  <a:pt x="482111" y="46968"/>
                </a:lnTo>
                <a:lnTo>
                  <a:pt x="436361" y="55746"/>
                </a:lnTo>
                <a:lnTo>
                  <a:pt x="390872" y="65248"/>
                </a:lnTo>
                <a:lnTo>
                  <a:pt x="345651" y="75468"/>
                </a:lnTo>
                <a:lnTo>
                  <a:pt x="300705" y="86400"/>
                </a:lnTo>
                <a:lnTo>
                  <a:pt x="256039" y="98037"/>
                </a:lnTo>
                <a:lnTo>
                  <a:pt x="211659" y="110374"/>
                </a:lnTo>
                <a:lnTo>
                  <a:pt x="167573" y="123404"/>
                </a:lnTo>
                <a:lnTo>
                  <a:pt x="123785" y="137120"/>
                </a:lnTo>
                <a:lnTo>
                  <a:pt x="80303" y="151517"/>
                </a:lnTo>
                <a:lnTo>
                  <a:pt x="37133" y="166588"/>
                </a:lnTo>
                <a:lnTo>
                  <a:pt x="0" y="180227"/>
                </a:lnTo>
                <a:lnTo>
                  <a:pt x="0" y="5534772"/>
                </a:lnTo>
                <a:lnTo>
                  <a:pt x="37133" y="5548411"/>
                </a:lnTo>
                <a:lnTo>
                  <a:pt x="80303" y="5563482"/>
                </a:lnTo>
                <a:lnTo>
                  <a:pt x="123785" y="5577879"/>
                </a:lnTo>
                <a:lnTo>
                  <a:pt x="167573" y="5591595"/>
                </a:lnTo>
                <a:lnTo>
                  <a:pt x="211659" y="5604625"/>
                </a:lnTo>
                <a:lnTo>
                  <a:pt x="256039" y="5616962"/>
                </a:lnTo>
                <a:lnTo>
                  <a:pt x="300705" y="5628599"/>
                </a:lnTo>
                <a:lnTo>
                  <a:pt x="345651" y="5639531"/>
                </a:lnTo>
                <a:lnTo>
                  <a:pt x="390872" y="5649751"/>
                </a:lnTo>
                <a:lnTo>
                  <a:pt x="436361" y="5659253"/>
                </a:lnTo>
                <a:lnTo>
                  <a:pt x="482111" y="5668031"/>
                </a:lnTo>
                <a:lnTo>
                  <a:pt x="528117" y="5676078"/>
                </a:lnTo>
                <a:lnTo>
                  <a:pt x="574372" y="5683389"/>
                </a:lnTo>
                <a:lnTo>
                  <a:pt x="620870" y="5689957"/>
                </a:lnTo>
                <a:lnTo>
                  <a:pt x="667605" y="5695775"/>
                </a:lnTo>
                <a:lnTo>
                  <a:pt x="714570" y="5700838"/>
                </a:lnTo>
                <a:lnTo>
                  <a:pt x="761759" y="5705139"/>
                </a:lnTo>
                <a:lnTo>
                  <a:pt x="809167" y="5708672"/>
                </a:lnTo>
                <a:lnTo>
                  <a:pt x="856785" y="5711431"/>
                </a:lnTo>
                <a:lnTo>
                  <a:pt x="904610" y="5713409"/>
                </a:lnTo>
                <a:lnTo>
                  <a:pt x="952633" y="5714601"/>
                </a:lnTo>
                <a:lnTo>
                  <a:pt x="1000850" y="5715000"/>
                </a:lnTo>
                <a:lnTo>
                  <a:pt x="1049066" y="5714601"/>
                </a:lnTo>
                <a:lnTo>
                  <a:pt x="1097090" y="5713409"/>
                </a:lnTo>
                <a:lnTo>
                  <a:pt x="1144914" y="5711431"/>
                </a:lnTo>
                <a:lnTo>
                  <a:pt x="1192533" y="5708672"/>
                </a:lnTo>
                <a:lnTo>
                  <a:pt x="1239940" y="5705139"/>
                </a:lnTo>
                <a:lnTo>
                  <a:pt x="1287129" y="5700838"/>
                </a:lnTo>
                <a:lnTo>
                  <a:pt x="1334094" y="5695775"/>
                </a:lnTo>
                <a:lnTo>
                  <a:pt x="1380829" y="5689957"/>
                </a:lnTo>
                <a:lnTo>
                  <a:pt x="1427327" y="5683389"/>
                </a:lnTo>
                <a:lnTo>
                  <a:pt x="1473582" y="5676078"/>
                </a:lnTo>
                <a:lnTo>
                  <a:pt x="1519588" y="5668031"/>
                </a:lnTo>
                <a:lnTo>
                  <a:pt x="1565338" y="5659253"/>
                </a:lnTo>
                <a:lnTo>
                  <a:pt x="1610827" y="5649751"/>
                </a:lnTo>
                <a:lnTo>
                  <a:pt x="1656048" y="5639531"/>
                </a:lnTo>
                <a:lnTo>
                  <a:pt x="1700995" y="5628599"/>
                </a:lnTo>
                <a:lnTo>
                  <a:pt x="1745661" y="5616962"/>
                </a:lnTo>
                <a:lnTo>
                  <a:pt x="1790040" y="5604625"/>
                </a:lnTo>
                <a:lnTo>
                  <a:pt x="1834127" y="5591595"/>
                </a:lnTo>
                <a:lnTo>
                  <a:pt x="1877914" y="5577879"/>
                </a:lnTo>
                <a:lnTo>
                  <a:pt x="1921396" y="5563482"/>
                </a:lnTo>
                <a:lnTo>
                  <a:pt x="1964566" y="5548411"/>
                </a:lnTo>
                <a:lnTo>
                  <a:pt x="2007419" y="5532672"/>
                </a:lnTo>
                <a:lnTo>
                  <a:pt x="2049947" y="5516271"/>
                </a:lnTo>
                <a:lnTo>
                  <a:pt x="2092144" y="5499215"/>
                </a:lnTo>
                <a:lnTo>
                  <a:pt x="2134005" y="5481509"/>
                </a:lnTo>
                <a:lnTo>
                  <a:pt x="2175523" y="5463161"/>
                </a:lnTo>
                <a:lnTo>
                  <a:pt x="2216692" y="5444176"/>
                </a:lnTo>
                <a:lnTo>
                  <a:pt x="2257505" y="5424560"/>
                </a:lnTo>
                <a:lnTo>
                  <a:pt x="2297957" y="5404320"/>
                </a:lnTo>
                <a:lnTo>
                  <a:pt x="2338041" y="5383462"/>
                </a:lnTo>
                <a:lnTo>
                  <a:pt x="2377750" y="5361992"/>
                </a:lnTo>
                <a:lnTo>
                  <a:pt x="2417079" y="5339917"/>
                </a:lnTo>
                <a:lnTo>
                  <a:pt x="2456022" y="5317242"/>
                </a:lnTo>
                <a:lnTo>
                  <a:pt x="2494571" y="5293975"/>
                </a:lnTo>
                <a:lnTo>
                  <a:pt x="2532721" y="5270121"/>
                </a:lnTo>
                <a:lnTo>
                  <a:pt x="2570466" y="5245686"/>
                </a:lnTo>
                <a:lnTo>
                  <a:pt x="2607799" y="5220677"/>
                </a:lnTo>
                <a:lnTo>
                  <a:pt x="2644714" y="5195101"/>
                </a:lnTo>
                <a:lnTo>
                  <a:pt x="2681205" y="5168962"/>
                </a:lnTo>
                <a:lnTo>
                  <a:pt x="2717265" y="5142268"/>
                </a:lnTo>
                <a:lnTo>
                  <a:pt x="2752889" y="5115025"/>
                </a:lnTo>
                <a:lnTo>
                  <a:pt x="2788070" y="5087239"/>
                </a:lnTo>
                <a:lnTo>
                  <a:pt x="2822801" y="5058916"/>
                </a:lnTo>
                <a:lnTo>
                  <a:pt x="2857077" y="5030062"/>
                </a:lnTo>
                <a:lnTo>
                  <a:pt x="2890892" y="5000685"/>
                </a:lnTo>
                <a:lnTo>
                  <a:pt x="2924238" y="4970789"/>
                </a:lnTo>
                <a:lnTo>
                  <a:pt x="2957110" y="4940382"/>
                </a:lnTo>
                <a:lnTo>
                  <a:pt x="2989502" y="4909469"/>
                </a:lnTo>
                <a:lnTo>
                  <a:pt x="3021407" y="4878057"/>
                </a:lnTo>
                <a:lnTo>
                  <a:pt x="3052819" y="4846152"/>
                </a:lnTo>
                <a:lnTo>
                  <a:pt x="3083732" y="4813760"/>
                </a:lnTo>
                <a:lnTo>
                  <a:pt x="3114139" y="4780888"/>
                </a:lnTo>
                <a:lnTo>
                  <a:pt x="3144035" y="4747542"/>
                </a:lnTo>
                <a:lnTo>
                  <a:pt x="3173412" y="4713727"/>
                </a:lnTo>
                <a:lnTo>
                  <a:pt x="3202266" y="4679451"/>
                </a:lnTo>
                <a:lnTo>
                  <a:pt x="3230589" y="4644720"/>
                </a:lnTo>
                <a:lnTo>
                  <a:pt x="3258375" y="4609539"/>
                </a:lnTo>
                <a:lnTo>
                  <a:pt x="3285618" y="4573915"/>
                </a:lnTo>
                <a:lnTo>
                  <a:pt x="3312312" y="4537855"/>
                </a:lnTo>
                <a:lnTo>
                  <a:pt x="3338451" y="4501364"/>
                </a:lnTo>
                <a:lnTo>
                  <a:pt x="3364028" y="4464449"/>
                </a:lnTo>
                <a:lnTo>
                  <a:pt x="3389036" y="4427116"/>
                </a:lnTo>
                <a:lnTo>
                  <a:pt x="3413471" y="4389371"/>
                </a:lnTo>
                <a:lnTo>
                  <a:pt x="3437325" y="4351221"/>
                </a:lnTo>
                <a:lnTo>
                  <a:pt x="3460593" y="4312672"/>
                </a:lnTo>
                <a:lnTo>
                  <a:pt x="3483267" y="4273729"/>
                </a:lnTo>
                <a:lnTo>
                  <a:pt x="3505342" y="4234400"/>
                </a:lnTo>
                <a:lnTo>
                  <a:pt x="3526812" y="4194691"/>
                </a:lnTo>
                <a:lnTo>
                  <a:pt x="3547670" y="4154607"/>
                </a:lnTo>
                <a:lnTo>
                  <a:pt x="3567910" y="4114155"/>
                </a:lnTo>
                <a:lnTo>
                  <a:pt x="3587526" y="4073342"/>
                </a:lnTo>
                <a:lnTo>
                  <a:pt x="3606511" y="4032173"/>
                </a:lnTo>
                <a:lnTo>
                  <a:pt x="3624859" y="3990655"/>
                </a:lnTo>
                <a:lnTo>
                  <a:pt x="3642565" y="3948794"/>
                </a:lnTo>
                <a:lnTo>
                  <a:pt x="3659621" y="3906596"/>
                </a:lnTo>
                <a:lnTo>
                  <a:pt x="3676022" y="3864068"/>
                </a:lnTo>
                <a:lnTo>
                  <a:pt x="3691761" y="3821216"/>
                </a:lnTo>
                <a:lnTo>
                  <a:pt x="3706832" y="3778046"/>
                </a:lnTo>
                <a:lnTo>
                  <a:pt x="3721229" y="3734564"/>
                </a:lnTo>
                <a:lnTo>
                  <a:pt x="3734946" y="3690777"/>
                </a:lnTo>
                <a:lnTo>
                  <a:pt x="3747975" y="3646690"/>
                </a:lnTo>
                <a:lnTo>
                  <a:pt x="3760312" y="3602311"/>
                </a:lnTo>
                <a:lnTo>
                  <a:pt x="3771949" y="3557644"/>
                </a:lnTo>
                <a:lnTo>
                  <a:pt x="3782881" y="3512698"/>
                </a:lnTo>
                <a:lnTo>
                  <a:pt x="3793101" y="3467477"/>
                </a:lnTo>
                <a:lnTo>
                  <a:pt x="3802603" y="3421988"/>
                </a:lnTo>
                <a:lnTo>
                  <a:pt x="3811381" y="3376238"/>
                </a:lnTo>
                <a:lnTo>
                  <a:pt x="3819429" y="3330232"/>
                </a:lnTo>
                <a:lnTo>
                  <a:pt x="3826739" y="3283977"/>
                </a:lnTo>
                <a:lnTo>
                  <a:pt x="3833307" y="3237479"/>
                </a:lnTo>
                <a:lnTo>
                  <a:pt x="3839125" y="3190744"/>
                </a:lnTo>
                <a:lnTo>
                  <a:pt x="3844188" y="3143779"/>
                </a:lnTo>
                <a:lnTo>
                  <a:pt x="3848489" y="3096590"/>
                </a:lnTo>
                <a:lnTo>
                  <a:pt x="3852022" y="3049183"/>
                </a:lnTo>
                <a:lnTo>
                  <a:pt x="3854781" y="3001564"/>
                </a:lnTo>
                <a:lnTo>
                  <a:pt x="3856759" y="2953739"/>
                </a:lnTo>
                <a:lnTo>
                  <a:pt x="3857951" y="2905716"/>
                </a:lnTo>
                <a:lnTo>
                  <a:pt x="3858350" y="2857500"/>
                </a:lnTo>
                <a:lnTo>
                  <a:pt x="3857951" y="2809283"/>
                </a:lnTo>
                <a:lnTo>
                  <a:pt x="3856759" y="2761260"/>
                </a:lnTo>
                <a:lnTo>
                  <a:pt x="3854781" y="2713435"/>
                </a:lnTo>
                <a:lnTo>
                  <a:pt x="3852022" y="2665816"/>
                </a:lnTo>
                <a:lnTo>
                  <a:pt x="3848489" y="2618409"/>
                </a:lnTo>
                <a:lnTo>
                  <a:pt x="3844188" y="2571220"/>
                </a:lnTo>
                <a:lnTo>
                  <a:pt x="3839125" y="2524255"/>
                </a:lnTo>
                <a:lnTo>
                  <a:pt x="3833307" y="2477520"/>
                </a:lnTo>
                <a:lnTo>
                  <a:pt x="3826739" y="2431022"/>
                </a:lnTo>
                <a:lnTo>
                  <a:pt x="3819429" y="2384767"/>
                </a:lnTo>
                <a:lnTo>
                  <a:pt x="3811381" y="2338761"/>
                </a:lnTo>
                <a:lnTo>
                  <a:pt x="3802603" y="2293011"/>
                </a:lnTo>
                <a:lnTo>
                  <a:pt x="3793101" y="2247522"/>
                </a:lnTo>
                <a:lnTo>
                  <a:pt x="3782881" y="2202301"/>
                </a:lnTo>
                <a:lnTo>
                  <a:pt x="3771949" y="2157355"/>
                </a:lnTo>
                <a:lnTo>
                  <a:pt x="3760312" y="2112688"/>
                </a:lnTo>
                <a:lnTo>
                  <a:pt x="3747975" y="2068309"/>
                </a:lnTo>
                <a:lnTo>
                  <a:pt x="3734946" y="2024222"/>
                </a:lnTo>
                <a:lnTo>
                  <a:pt x="3721229" y="1980435"/>
                </a:lnTo>
                <a:lnTo>
                  <a:pt x="3706832" y="1936953"/>
                </a:lnTo>
                <a:lnTo>
                  <a:pt x="3691761" y="1893783"/>
                </a:lnTo>
                <a:lnTo>
                  <a:pt x="3676022" y="1850931"/>
                </a:lnTo>
                <a:lnTo>
                  <a:pt x="3659621" y="1808403"/>
                </a:lnTo>
                <a:lnTo>
                  <a:pt x="3642565" y="1766205"/>
                </a:lnTo>
                <a:lnTo>
                  <a:pt x="3624859" y="1724344"/>
                </a:lnTo>
                <a:lnTo>
                  <a:pt x="3606511" y="1682826"/>
                </a:lnTo>
                <a:lnTo>
                  <a:pt x="3587526" y="1641657"/>
                </a:lnTo>
                <a:lnTo>
                  <a:pt x="3567910" y="1600844"/>
                </a:lnTo>
                <a:lnTo>
                  <a:pt x="3547670" y="1560392"/>
                </a:lnTo>
                <a:lnTo>
                  <a:pt x="3526812" y="1520308"/>
                </a:lnTo>
                <a:lnTo>
                  <a:pt x="3505342" y="1480599"/>
                </a:lnTo>
                <a:lnTo>
                  <a:pt x="3483267" y="1441270"/>
                </a:lnTo>
                <a:lnTo>
                  <a:pt x="3460593" y="1402327"/>
                </a:lnTo>
                <a:lnTo>
                  <a:pt x="3437325" y="1363778"/>
                </a:lnTo>
                <a:lnTo>
                  <a:pt x="3413471" y="1325628"/>
                </a:lnTo>
                <a:lnTo>
                  <a:pt x="3389036" y="1287883"/>
                </a:lnTo>
                <a:lnTo>
                  <a:pt x="3364028" y="1250550"/>
                </a:lnTo>
                <a:lnTo>
                  <a:pt x="3338451" y="1213635"/>
                </a:lnTo>
                <a:lnTo>
                  <a:pt x="3312312" y="1177144"/>
                </a:lnTo>
                <a:lnTo>
                  <a:pt x="3285618" y="1141084"/>
                </a:lnTo>
                <a:lnTo>
                  <a:pt x="3258375" y="1105460"/>
                </a:lnTo>
                <a:lnTo>
                  <a:pt x="3230589" y="1070279"/>
                </a:lnTo>
                <a:lnTo>
                  <a:pt x="3202266" y="1035548"/>
                </a:lnTo>
                <a:lnTo>
                  <a:pt x="3173412" y="1001272"/>
                </a:lnTo>
                <a:lnTo>
                  <a:pt x="3144035" y="967457"/>
                </a:lnTo>
                <a:lnTo>
                  <a:pt x="3114139" y="934111"/>
                </a:lnTo>
                <a:lnTo>
                  <a:pt x="3083732" y="901239"/>
                </a:lnTo>
                <a:lnTo>
                  <a:pt x="3052819" y="868847"/>
                </a:lnTo>
                <a:lnTo>
                  <a:pt x="3021407" y="836942"/>
                </a:lnTo>
                <a:lnTo>
                  <a:pt x="2989502" y="805530"/>
                </a:lnTo>
                <a:lnTo>
                  <a:pt x="2957110" y="774617"/>
                </a:lnTo>
                <a:lnTo>
                  <a:pt x="2924238" y="744210"/>
                </a:lnTo>
                <a:lnTo>
                  <a:pt x="2890892" y="714314"/>
                </a:lnTo>
                <a:lnTo>
                  <a:pt x="2857077" y="684937"/>
                </a:lnTo>
                <a:lnTo>
                  <a:pt x="2822801" y="656083"/>
                </a:lnTo>
                <a:lnTo>
                  <a:pt x="2788070" y="627760"/>
                </a:lnTo>
                <a:lnTo>
                  <a:pt x="2752889" y="599974"/>
                </a:lnTo>
                <a:lnTo>
                  <a:pt x="2717265" y="572731"/>
                </a:lnTo>
                <a:lnTo>
                  <a:pt x="2681205" y="546037"/>
                </a:lnTo>
                <a:lnTo>
                  <a:pt x="2644714" y="519898"/>
                </a:lnTo>
                <a:lnTo>
                  <a:pt x="2607799" y="494322"/>
                </a:lnTo>
                <a:lnTo>
                  <a:pt x="2570466" y="469313"/>
                </a:lnTo>
                <a:lnTo>
                  <a:pt x="2532721" y="444878"/>
                </a:lnTo>
                <a:lnTo>
                  <a:pt x="2494571" y="421024"/>
                </a:lnTo>
                <a:lnTo>
                  <a:pt x="2456022" y="397757"/>
                </a:lnTo>
                <a:lnTo>
                  <a:pt x="2417079" y="375082"/>
                </a:lnTo>
                <a:lnTo>
                  <a:pt x="2377750" y="353007"/>
                </a:lnTo>
                <a:lnTo>
                  <a:pt x="2338041" y="331537"/>
                </a:lnTo>
                <a:lnTo>
                  <a:pt x="2297957" y="310679"/>
                </a:lnTo>
                <a:lnTo>
                  <a:pt x="2257505" y="290439"/>
                </a:lnTo>
                <a:lnTo>
                  <a:pt x="2216692" y="270823"/>
                </a:lnTo>
                <a:lnTo>
                  <a:pt x="2175523" y="251838"/>
                </a:lnTo>
                <a:lnTo>
                  <a:pt x="2134005" y="233490"/>
                </a:lnTo>
                <a:lnTo>
                  <a:pt x="2092144" y="215784"/>
                </a:lnTo>
                <a:lnTo>
                  <a:pt x="2049947" y="198728"/>
                </a:lnTo>
                <a:lnTo>
                  <a:pt x="2007419" y="182327"/>
                </a:lnTo>
                <a:lnTo>
                  <a:pt x="1964566" y="166588"/>
                </a:lnTo>
                <a:lnTo>
                  <a:pt x="1921396" y="151517"/>
                </a:lnTo>
                <a:lnTo>
                  <a:pt x="1877914" y="137120"/>
                </a:lnTo>
                <a:lnTo>
                  <a:pt x="1834127" y="123404"/>
                </a:lnTo>
                <a:lnTo>
                  <a:pt x="1790040" y="110374"/>
                </a:lnTo>
                <a:lnTo>
                  <a:pt x="1745661" y="98037"/>
                </a:lnTo>
                <a:lnTo>
                  <a:pt x="1700995" y="86400"/>
                </a:lnTo>
                <a:lnTo>
                  <a:pt x="1656048" y="75468"/>
                </a:lnTo>
                <a:lnTo>
                  <a:pt x="1610827" y="65248"/>
                </a:lnTo>
                <a:lnTo>
                  <a:pt x="1565338" y="55746"/>
                </a:lnTo>
                <a:lnTo>
                  <a:pt x="1519588" y="46968"/>
                </a:lnTo>
                <a:lnTo>
                  <a:pt x="1473582" y="38921"/>
                </a:lnTo>
                <a:lnTo>
                  <a:pt x="1427327" y="31610"/>
                </a:lnTo>
                <a:lnTo>
                  <a:pt x="1380829" y="25042"/>
                </a:lnTo>
                <a:lnTo>
                  <a:pt x="1334094" y="19224"/>
                </a:lnTo>
                <a:lnTo>
                  <a:pt x="1287129" y="14161"/>
                </a:lnTo>
                <a:lnTo>
                  <a:pt x="1239940" y="9860"/>
                </a:lnTo>
                <a:lnTo>
                  <a:pt x="1192533" y="6327"/>
                </a:lnTo>
                <a:lnTo>
                  <a:pt x="1144914" y="3568"/>
                </a:lnTo>
                <a:lnTo>
                  <a:pt x="1097090" y="1590"/>
                </a:lnTo>
                <a:lnTo>
                  <a:pt x="1049066" y="398"/>
                </a:lnTo>
                <a:lnTo>
                  <a:pt x="10008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4" name="Google Shape;254;p27"/>
          <p:cNvSpPr txBox="1"/>
          <p:nvPr/>
        </p:nvSpPr>
        <p:spPr>
          <a:xfrm>
            <a:off x="514273" y="2167125"/>
            <a:ext cx="2379900" cy="1113900"/>
          </a:xfrm>
          <a:prstGeom prst="rect">
            <a:avLst/>
          </a:prstGeom>
          <a:noFill/>
          <a:ln>
            <a:noFill/>
          </a:ln>
        </p:spPr>
        <p:txBody>
          <a:bodyPr anchorCtr="0" anchor="t" bIns="0" lIns="0" spcFirstLastPara="1" rIns="0" wrap="square" tIns="66650">
            <a:spAutoFit/>
          </a:bodyPr>
          <a:lstStyle/>
          <a:p>
            <a:pPr indent="0" lvl="0" marL="12700" marR="0" rtl="0" algn="l">
              <a:lnSpc>
                <a:spcPct val="100000"/>
              </a:lnSpc>
              <a:spcBef>
                <a:spcPts val="0"/>
              </a:spcBef>
              <a:spcAft>
                <a:spcPts val="0"/>
              </a:spcAft>
              <a:buNone/>
            </a:pPr>
            <a:r>
              <a:rPr lang="en" sz="3400">
                <a:solidFill>
                  <a:srgbClr val="FF6E14"/>
                </a:solidFill>
                <a:latin typeface="Nunito ExtraBold"/>
                <a:ea typeface="Nunito ExtraBold"/>
                <a:cs typeface="Nunito ExtraBold"/>
                <a:sym typeface="Nunito ExtraBold"/>
              </a:rPr>
              <a:t>Wh</a:t>
            </a:r>
            <a:r>
              <a:rPr lang="en" sz="3400">
                <a:solidFill>
                  <a:srgbClr val="FF6E14"/>
                </a:solidFill>
                <a:latin typeface="Nunito ExtraBold"/>
                <a:ea typeface="Nunito ExtraBold"/>
                <a:cs typeface="Nunito ExtraBold"/>
                <a:sym typeface="Nunito ExtraBold"/>
              </a:rPr>
              <a:t>at Is  Advocacy?</a:t>
            </a:r>
            <a:endParaRPr sz="3400">
              <a:solidFill>
                <a:schemeClr val="dk1"/>
              </a:solidFill>
              <a:latin typeface="Nunito ExtraBold"/>
              <a:ea typeface="Nunito ExtraBold"/>
              <a:cs typeface="Nunito ExtraBold"/>
              <a:sym typeface="Nunito ExtraBold"/>
            </a:endParaRPr>
          </a:p>
        </p:txBody>
      </p:sp>
      <p:sp>
        <p:nvSpPr>
          <p:cNvPr id="255" name="Google Shape;255;p27"/>
          <p:cNvSpPr txBox="1"/>
          <p:nvPr>
            <p:ph type="title"/>
          </p:nvPr>
        </p:nvSpPr>
        <p:spPr>
          <a:xfrm>
            <a:off x="5068166" y="1041436"/>
            <a:ext cx="2049600" cy="9000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b="1" lang="en" sz="1300">
                <a:solidFill>
                  <a:srgbClr val="59585B"/>
                </a:solidFill>
                <a:latin typeface="Raleway"/>
                <a:ea typeface="Raleway"/>
                <a:cs typeface="Raleway"/>
                <a:sym typeface="Raleway"/>
              </a:rPr>
              <a:t>“The act or process of supporting a cause or proposal” </a:t>
            </a:r>
            <a:endParaRPr b="1" sz="1300">
              <a:solidFill>
                <a:srgbClr val="59585B"/>
              </a:solidFill>
              <a:latin typeface="Raleway"/>
              <a:ea typeface="Raleway"/>
              <a:cs typeface="Raleway"/>
              <a:sym typeface="Raleway"/>
            </a:endParaRPr>
          </a:p>
          <a:p>
            <a:pPr indent="0" lvl="0" marL="12700" marR="0" rtl="0" algn="l">
              <a:lnSpc>
                <a:spcPct val="115000"/>
              </a:lnSpc>
              <a:spcBef>
                <a:spcPts val="0"/>
              </a:spcBef>
              <a:spcAft>
                <a:spcPts val="0"/>
              </a:spcAft>
              <a:buNone/>
            </a:pPr>
            <a:r>
              <a:rPr lang="en" sz="1300">
                <a:solidFill>
                  <a:srgbClr val="59585B"/>
                </a:solidFill>
                <a:latin typeface="Raleway"/>
                <a:ea typeface="Raleway"/>
                <a:cs typeface="Raleway"/>
                <a:sym typeface="Raleway"/>
              </a:rPr>
              <a:t>(</a:t>
            </a:r>
            <a:r>
              <a:rPr i="1" lang="en" sz="1300">
                <a:solidFill>
                  <a:srgbClr val="59585B"/>
                </a:solidFill>
                <a:latin typeface="Raleway"/>
                <a:ea typeface="Raleway"/>
                <a:cs typeface="Raleway"/>
                <a:sym typeface="Raleway"/>
              </a:rPr>
              <a:t>Merriam Webster</a:t>
            </a:r>
            <a:r>
              <a:rPr lang="en" sz="1300">
                <a:solidFill>
                  <a:srgbClr val="59585B"/>
                </a:solidFill>
                <a:latin typeface="Raleway"/>
                <a:ea typeface="Raleway"/>
                <a:cs typeface="Raleway"/>
                <a:sym typeface="Raleway"/>
              </a:rPr>
              <a:t>)</a:t>
            </a:r>
            <a:endParaRPr b="1" sz="1300">
              <a:solidFill>
                <a:srgbClr val="59585B"/>
              </a:solidFill>
              <a:latin typeface="Raleway"/>
              <a:ea typeface="Raleway"/>
              <a:cs typeface="Raleway"/>
              <a:sym typeface="Raleway"/>
            </a:endParaRPr>
          </a:p>
        </p:txBody>
      </p:sp>
      <p:sp>
        <p:nvSpPr>
          <p:cNvPr id="256" name="Google Shape;256;p27"/>
          <p:cNvSpPr txBox="1"/>
          <p:nvPr/>
        </p:nvSpPr>
        <p:spPr>
          <a:xfrm>
            <a:off x="5068166" y="2496806"/>
            <a:ext cx="1890600" cy="9000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b="1" lang="en" sz="1300">
                <a:solidFill>
                  <a:srgbClr val="59585B"/>
                </a:solidFill>
                <a:latin typeface="Raleway"/>
                <a:ea typeface="Raleway"/>
                <a:cs typeface="Raleway"/>
                <a:sym typeface="Raleway"/>
              </a:rPr>
              <a:t>Issue advocacy</a:t>
            </a:r>
            <a:r>
              <a:rPr b="1" lang="en" sz="1300">
                <a:solidFill>
                  <a:srgbClr val="59585B"/>
                </a:solidFill>
                <a:latin typeface="Raleway"/>
                <a:ea typeface="Raleway"/>
                <a:cs typeface="Raleway"/>
                <a:sym typeface="Raleway"/>
              </a:rPr>
              <a:t>:</a:t>
            </a:r>
            <a:r>
              <a:rPr b="1" lang="en" sz="1300">
                <a:solidFill>
                  <a:srgbClr val="59585B"/>
                </a:solidFill>
                <a:latin typeface="Raleway"/>
                <a:ea typeface="Raleway"/>
                <a:cs typeface="Raleway"/>
                <a:sym typeface="Raleway"/>
              </a:rPr>
              <a:t> </a:t>
            </a:r>
            <a:r>
              <a:rPr lang="en" sz="1300">
                <a:solidFill>
                  <a:srgbClr val="59585B"/>
                </a:solidFill>
                <a:latin typeface="Raleway"/>
                <a:ea typeface="Raleway"/>
                <a:cs typeface="Raleway"/>
                <a:sym typeface="Raleway"/>
              </a:rPr>
              <a:t>Attempting to fix a problem by</a:t>
            </a:r>
            <a:r>
              <a:rPr b="1" lang="en" sz="1300">
                <a:solidFill>
                  <a:srgbClr val="59585B"/>
                </a:solidFill>
                <a:latin typeface="Raleway"/>
                <a:ea typeface="Raleway"/>
                <a:cs typeface="Raleway"/>
                <a:sym typeface="Raleway"/>
              </a:rPr>
              <a:t> attracting enough attention</a:t>
            </a:r>
            <a:r>
              <a:rPr lang="en" sz="1300">
                <a:solidFill>
                  <a:srgbClr val="59585B"/>
                </a:solidFill>
                <a:latin typeface="Raleway"/>
                <a:ea typeface="Raleway"/>
                <a:cs typeface="Raleway"/>
                <a:sym typeface="Raleway"/>
              </a:rPr>
              <a:t> to it </a:t>
            </a:r>
            <a:endParaRPr sz="1300">
              <a:solidFill>
                <a:srgbClr val="59585B"/>
              </a:solidFill>
              <a:latin typeface="Raleway"/>
              <a:ea typeface="Raleway"/>
              <a:cs typeface="Raleway"/>
              <a:sym typeface="Raleway"/>
            </a:endParaRPr>
          </a:p>
        </p:txBody>
      </p:sp>
      <p:sp>
        <p:nvSpPr>
          <p:cNvPr id="257" name="Google Shape;257;p27"/>
          <p:cNvSpPr txBox="1"/>
          <p:nvPr/>
        </p:nvSpPr>
        <p:spPr>
          <a:xfrm>
            <a:off x="5068166" y="3935916"/>
            <a:ext cx="1930800" cy="9000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b="1" lang="en" sz="1300">
                <a:solidFill>
                  <a:srgbClr val="59585B"/>
                </a:solidFill>
                <a:latin typeface="Raleway"/>
                <a:ea typeface="Raleway"/>
                <a:cs typeface="Raleway"/>
                <a:sym typeface="Raleway"/>
              </a:rPr>
              <a:t>Policy advocacy: </a:t>
            </a:r>
            <a:r>
              <a:rPr lang="en" sz="1300">
                <a:solidFill>
                  <a:srgbClr val="59585B"/>
                </a:solidFill>
                <a:latin typeface="Raleway"/>
                <a:ea typeface="Raleway"/>
                <a:cs typeface="Raleway"/>
                <a:sym typeface="Raleway"/>
              </a:rPr>
              <a:t>Attempting to fix a problem through</a:t>
            </a:r>
            <a:r>
              <a:rPr b="1" lang="en" sz="1300">
                <a:solidFill>
                  <a:srgbClr val="59585B"/>
                </a:solidFill>
                <a:latin typeface="Raleway"/>
                <a:ea typeface="Raleway"/>
                <a:cs typeface="Raleway"/>
                <a:sym typeface="Raleway"/>
              </a:rPr>
              <a:t> policy or legislation</a:t>
            </a:r>
            <a:endParaRPr b="1" sz="1300">
              <a:solidFill>
                <a:srgbClr val="59585B"/>
              </a:solidFill>
              <a:latin typeface="Raleway"/>
              <a:ea typeface="Raleway"/>
              <a:cs typeface="Raleway"/>
              <a:sym typeface="Raleway"/>
            </a:endParaRPr>
          </a:p>
        </p:txBody>
      </p:sp>
      <p:grpSp>
        <p:nvGrpSpPr>
          <p:cNvPr id="258" name="Google Shape;258;p27"/>
          <p:cNvGrpSpPr/>
          <p:nvPr/>
        </p:nvGrpSpPr>
        <p:grpSpPr>
          <a:xfrm>
            <a:off x="3570874" y="2237483"/>
            <a:ext cx="1371417" cy="1371051"/>
            <a:chOff x="4761800" y="2984505"/>
            <a:chExt cx="1828800" cy="1828800"/>
          </a:xfrm>
        </p:grpSpPr>
        <p:sp>
          <p:nvSpPr>
            <p:cNvPr id="259" name="Google Shape;259;p27"/>
            <p:cNvSpPr/>
            <p:nvPr/>
          </p:nvSpPr>
          <p:spPr>
            <a:xfrm>
              <a:off x="4761800" y="2984505"/>
              <a:ext cx="1828800" cy="1828800"/>
            </a:xfrm>
            <a:custGeom>
              <a:rect b="b" l="l" r="r" t="t"/>
              <a:pathLst>
                <a:path extrusionOk="0" h="1828800" w="1828800">
                  <a:moveTo>
                    <a:pt x="914400" y="0"/>
                  </a:moveTo>
                  <a:lnTo>
                    <a:pt x="865837" y="1267"/>
                  </a:lnTo>
                  <a:lnTo>
                    <a:pt x="817935" y="5027"/>
                  </a:lnTo>
                  <a:lnTo>
                    <a:pt x="770756" y="11217"/>
                  </a:lnTo>
                  <a:lnTo>
                    <a:pt x="724364" y="19773"/>
                  </a:lnTo>
                  <a:lnTo>
                    <a:pt x="678821" y="30633"/>
                  </a:lnTo>
                  <a:lnTo>
                    <a:pt x="634192" y="43732"/>
                  </a:lnTo>
                  <a:lnTo>
                    <a:pt x="590538" y="59009"/>
                  </a:lnTo>
                  <a:lnTo>
                    <a:pt x="547924" y="76399"/>
                  </a:lnTo>
                  <a:lnTo>
                    <a:pt x="506412" y="95839"/>
                  </a:lnTo>
                  <a:lnTo>
                    <a:pt x="466066" y="117267"/>
                  </a:lnTo>
                  <a:lnTo>
                    <a:pt x="426949" y="140619"/>
                  </a:lnTo>
                  <a:lnTo>
                    <a:pt x="389124" y="165832"/>
                  </a:lnTo>
                  <a:lnTo>
                    <a:pt x="352654" y="192842"/>
                  </a:lnTo>
                  <a:lnTo>
                    <a:pt x="317602" y="221587"/>
                  </a:lnTo>
                  <a:lnTo>
                    <a:pt x="284033" y="252004"/>
                  </a:lnTo>
                  <a:lnTo>
                    <a:pt x="252008" y="284028"/>
                  </a:lnTo>
                  <a:lnTo>
                    <a:pt x="221592" y="317597"/>
                  </a:lnTo>
                  <a:lnTo>
                    <a:pt x="192846" y="352648"/>
                  </a:lnTo>
                  <a:lnTo>
                    <a:pt x="165835" y="389118"/>
                  </a:lnTo>
                  <a:lnTo>
                    <a:pt x="140622" y="426943"/>
                  </a:lnTo>
                  <a:lnTo>
                    <a:pt x="117270" y="466060"/>
                  </a:lnTo>
                  <a:lnTo>
                    <a:pt x="95842" y="506406"/>
                  </a:lnTo>
                  <a:lnTo>
                    <a:pt x="76401" y="547918"/>
                  </a:lnTo>
                  <a:lnTo>
                    <a:pt x="59010" y="590533"/>
                  </a:lnTo>
                  <a:lnTo>
                    <a:pt x="43734" y="634187"/>
                  </a:lnTo>
                  <a:lnTo>
                    <a:pt x="30634" y="678817"/>
                  </a:lnTo>
                  <a:lnTo>
                    <a:pt x="19774" y="724360"/>
                  </a:lnTo>
                  <a:lnTo>
                    <a:pt x="11217" y="770753"/>
                  </a:lnTo>
                  <a:lnTo>
                    <a:pt x="5027" y="817933"/>
                  </a:lnTo>
                  <a:lnTo>
                    <a:pt x="1267" y="865836"/>
                  </a:lnTo>
                  <a:lnTo>
                    <a:pt x="0" y="914400"/>
                  </a:lnTo>
                  <a:lnTo>
                    <a:pt x="1267" y="962963"/>
                  </a:lnTo>
                  <a:lnTo>
                    <a:pt x="5027" y="1010866"/>
                  </a:lnTo>
                  <a:lnTo>
                    <a:pt x="11217" y="1058046"/>
                  </a:lnTo>
                  <a:lnTo>
                    <a:pt x="19774" y="1104439"/>
                  </a:lnTo>
                  <a:lnTo>
                    <a:pt x="30634" y="1149982"/>
                  </a:lnTo>
                  <a:lnTo>
                    <a:pt x="43734" y="1194612"/>
                  </a:lnTo>
                  <a:lnTo>
                    <a:pt x="59010" y="1238266"/>
                  </a:lnTo>
                  <a:lnTo>
                    <a:pt x="76401" y="1280881"/>
                  </a:lnTo>
                  <a:lnTo>
                    <a:pt x="95842" y="1322393"/>
                  </a:lnTo>
                  <a:lnTo>
                    <a:pt x="117270" y="1362739"/>
                  </a:lnTo>
                  <a:lnTo>
                    <a:pt x="140622" y="1401856"/>
                  </a:lnTo>
                  <a:lnTo>
                    <a:pt x="165835" y="1439681"/>
                  </a:lnTo>
                  <a:lnTo>
                    <a:pt x="192846" y="1476151"/>
                  </a:lnTo>
                  <a:lnTo>
                    <a:pt x="221592" y="1511202"/>
                  </a:lnTo>
                  <a:lnTo>
                    <a:pt x="252008" y="1544771"/>
                  </a:lnTo>
                  <a:lnTo>
                    <a:pt x="284033" y="1576795"/>
                  </a:lnTo>
                  <a:lnTo>
                    <a:pt x="317602" y="1607212"/>
                  </a:lnTo>
                  <a:lnTo>
                    <a:pt x="352654" y="1635957"/>
                  </a:lnTo>
                  <a:lnTo>
                    <a:pt x="389124" y="1662967"/>
                  </a:lnTo>
                  <a:lnTo>
                    <a:pt x="426949" y="1688180"/>
                  </a:lnTo>
                  <a:lnTo>
                    <a:pt x="466066" y="1711532"/>
                  </a:lnTo>
                  <a:lnTo>
                    <a:pt x="506412" y="1732960"/>
                  </a:lnTo>
                  <a:lnTo>
                    <a:pt x="547924" y="1752400"/>
                  </a:lnTo>
                  <a:lnTo>
                    <a:pt x="590538" y="1769790"/>
                  </a:lnTo>
                  <a:lnTo>
                    <a:pt x="634192" y="1785067"/>
                  </a:lnTo>
                  <a:lnTo>
                    <a:pt x="678821" y="1798166"/>
                  </a:lnTo>
                  <a:lnTo>
                    <a:pt x="724364" y="1809026"/>
                  </a:lnTo>
                  <a:lnTo>
                    <a:pt x="770756" y="1817582"/>
                  </a:lnTo>
                  <a:lnTo>
                    <a:pt x="817935" y="1823772"/>
                  </a:lnTo>
                  <a:lnTo>
                    <a:pt x="865837" y="1827532"/>
                  </a:lnTo>
                  <a:lnTo>
                    <a:pt x="914400" y="1828800"/>
                  </a:lnTo>
                  <a:lnTo>
                    <a:pt x="962962" y="1827532"/>
                  </a:lnTo>
                  <a:lnTo>
                    <a:pt x="1010864" y="1823772"/>
                  </a:lnTo>
                  <a:lnTo>
                    <a:pt x="1058043" y="1817582"/>
                  </a:lnTo>
                  <a:lnTo>
                    <a:pt x="1104435" y="1809026"/>
                  </a:lnTo>
                  <a:lnTo>
                    <a:pt x="1149978" y="1798166"/>
                  </a:lnTo>
                  <a:lnTo>
                    <a:pt x="1194607" y="1785067"/>
                  </a:lnTo>
                  <a:lnTo>
                    <a:pt x="1238261" y="1769790"/>
                  </a:lnTo>
                  <a:lnTo>
                    <a:pt x="1280875" y="1752400"/>
                  </a:lnTo>
                  <a:lnTo>
                    <a:pt x="1322387" y="1732960"/>
                  </a:lnTo>
                  <a:lnTo>
                    <a:pt x="1362733" y="1711532"/>
                  </a:lnTo>
                  <a:lnTo>
                    <a:pt x="1401850" y="1688180"/>
                  </a:lnTo>
                  <a:lnTo>
                    <a:pt x="1439675" y="1662967"/>
                  </a:lnTo>
                  <a:lnTo>
                    <a:pt x="1476145" y="1635957"/>
                  </a:lnTo>
                  <a:lnTo>
                    <a:pt x="1511197" y="1607212"/>
                  </a:lnTo>
                  <a:lnTo>
                    <a:pt x="1544766" y="1576795"/>
                  </a:lnTo>
                  <a:lnTo>
                    <a:pt x="1576791" y="1544771"/>
                  </a:lnTo>
                  <a:lnTo>
                    <a:pt x="1607207" y="1511202"/>
                  </a:lnTo>
                  <a:lnTo>
                    <a:pt x="1635953" y="1476151"/>
                  </a:lnTo>
                  <a:lnTo>
                    <a:pt x="1662964" y="1439681"/>
                  </a:lnTo>
                  <a:lnTo>
                    <a:pt x="1688177" y="1401856"/>
                  </a:lnTo>
                  <a:lnTo>
                    <a:pt x="1711529" y="1362739"/>
                  </a:lnTo>
                  <a:lnTo>
                    <a:pt x="1732957" y="1322393"/>
                  </a:lnTo>
                  <a:lnTo>
                    <a:pt x="1752398" y="1280881"/>
                  </a:lnTo>
                  <a:lnTo>
                    <a:pt x="1769789" y="1238266"/>
                  </a:lnTo>
                  <a:lnTo>
                    <a:pt x="1785065" y="1194612"/>
                  </a:lnTo>
                  <a:lnTo>
                    <a:pt x="1798165" y="1149982"/>
                  </a:lnTo>
                  <a:lnTo>
                    <a:pt x="1809025" y="1104439"/>
                  </a:lnTo>
                  <a:lnTo>
                    <a:pt x="1817582" y="1058046"/>
                  </a:lnTo>
                  <a:lnTo>
                    <a:pt x="1823772" y="1010866"/>
                  </a:lnTo>
                  <a:lnTo>
                    <a:pt x="1827532" y="962963"/>
                  </a:lnTo>
                  <a:lnTo>
                    <a:pt x="1828800" y="914400"/>
                  </a:lnTo>
                  <a:lnTo>
                    <a:pt x="1827532" y="865836"/>
                  </a:lnTo>
                  <a:lnTo>
                    <a:pt x="1823772" y="817933"/>
                  </a:lnTo>
                  <a:lnTo>
                    <a:pt x="1817582" y="770753"/>
                  </a:lnTo>
                  <a:lnTo>
                    <a:pt x="1809025" y="724360"/>
                  </a:lnTo>
                  <a:lnTo>
                    <a:pt x="1798165" y="678817"/>
                  </a:lnTo>
                  <a:lnTo>
                    <a:pt x="1785065" y="634187"/>
                  </a:lnTo>
                  <a:lnTo>
                    <a:pt x="1769789" y="590533"/>
                  </a:lnTo>
                  <a:lnTo>
                    <a:pt x="1752398" y="547918"/>
                  </a:lnTo>
                  <a:lnTo>
                    <a:pt x="1732957" y="506406"/>
                  </a:lnTo>
                  <a:lnTo>
                    <a:pt x="1711529" y="466060"/>
                  </a:lnTo>
                  <a:lnTo>
                    <a:pt x="1688177" y="426943"/>
                  </a:lnTo>
                  <a:lnTo>
                    <a:pt x="1662964" y="389118"/>
                  </a:lnTo>
                  <a:lnTo>
                    <a:pt x="1635953" y="352648"/>
                  </a:lnTo>
                  <a:lnTo>
                    <a:pt x="1607207" y="317597"/>
                  </a:lnTo>
                  <a:lnTo>
                    <a:pt x="1576791" y="284028"/>
                  </a:lnTo>
                  <a:lnTo>
                    <a:pt x="1544766" y="252004"/>
                  </a:lnTo>
                  <a:lnTo>
                    <a:pt x="1511197" y="221587"/>
                  </a:lnTo>
                  <a:lnTo>
                    <a:pt x="1476145" y="192842"/>
                  </a:lnTo>
                  <a:lnTo>
                    <a:pt x="1439675" y="165832"/>
                  </a:lnTo>
                  <a:lnTo>
                    <a:pt x="1401850" y="140619"/>
                  </a:lnTo>
                  <a:lnTo>
                    <a:pt x="1362733" y="117267"/>
                  </a:lnTo>
                  <a:lnTo>
                    <a:pt x="1322387" y="95839"/>
                  </a:lnTo>
                  <a:lnTo>
                    <a:pt x="1280875" y="76399"/>
                  </a:lnTo>
                  <a:lnTo>
                    <a:pt x="1238261" y="59009"/>
                  </a:lnTo>
                  <a:lnTo>
                    <a:pt x="1194607" y="43732"/>
                  </a:lnTo>
                  <a:lnTo>
                    <a:pt x="1149978" y="30633"/>
                  </a:lnTo>
                  <a:lnTo>
                    <a:pt x="1104435" y="19773"/>
                  </a:lnTo>
                  <a:lnTo>
                    <a:pt x="1058043" y="11217"/>
                  </a:lnTo>
                  <a:lnTo>
                    <a:pt x="1010864" y="5027"/>
                  </a:lnTo>
                  <a:lnTo>
                    <a:pt x="962962" y="1267"/>
                  </a:lnTo>
                  <a:lnTo>
                    <a:pt x="9144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0" name="Google Shape;260;p27"/>
            <p:cNvSpPr/>
            <p:nvPr/>
          </p:nvSpPr>
          <p:spPr>
            <a:xfrm>
              <a:off x="5498661" y="3439906"/>
              <a:ext cx="339089" cy="858520"/>
            </a:xfrm>
            <a:custGeom>
              <a:rect b="b" l="l" r="r" t="t"/>
              <a:pathLst>
                <a:path extrusionOk="0" h="858520" w="339089">
                  <a:moveTo>
                    <a:pt x="136372" y="75819"/>
                  </a:moveTo>
                  <a:lnTo>
                    <a:pt x="132763" y="60813"/>
                  </a:lnTo>
                  <a:lnTo>
                    <a:pt x="125422" y="50547"/>
                  </a:lnTo>
                  <a:lnTo>
                    <a:pt x="115094" y="44656"/>
                  </a:lnTo>
                  <a:lnTo>
                    <a:pt x="102527" y="42773"/>
                  </a:lnTo>
                  <a:lnTo>
                    <a:pt x="89686" y="45202"/>
                  </a:lnTo>
                  <a:lnTo>
                    <a:pt x="78895" y="52004"/>
                  </a:lnTo>
                  <a:lnTo>
                    <a:pt x="71462" y="62452"/>
                  </a:lnTo>
                  <a:lnTo>
                    <a:pt x="68694" y="75819"/>
                  </a:lnTo>
                  <a:lnTo>
                    <a:pt x="68694" y="349935"/>
                  </a:lnTo>
                </a:path>
                <a:path extrusionOk="0" h="858520" w="339089">
                  <a:moveTo>
                    <a:pt x="205181" y="287731"/>
                  </a:moveTo>
                  <a:lnTo>
                    <a:pt x="205181" y="31102"/>
                  </a:lnTo>
                  <a:lnTo>
                    <a:pt x="202724" y="18859"/>
                  </a:lnTo>
                  <a:lnTo>
                    <a:pt x="195975" y="8988"/>
                  </a:lnTo>
                  <a:lnTo>
                    <a:pt x="185866" y="2398"/>
                  </a:lnTo>
                  <a:lnTo>
                    <a:pt x="173329" y="0"/>
                  </a:lnTo>
                  <a:lnTo>
                    <a:pt x="160481" y="2398"/>
                  </a:lnTo>
                  <a:lnTo>
                    <a:pt x="149686" y="8988"/>
                  </a:lnTo>
                  <a:lnTo>
                    <a:pt x="142252" y="18859"/>
                  </a:lnTo>
                  <a:lnTo>
                    <a:pt x="139484" y="31102"/>
                  </a:lnTo>
                  <a:lnTo>
                    <a:pt x="139484" y="279946"/>
                  </a:lnTo>
                </a:path>
                <a:path extrusionOk="0" h="858520" w="339089">
                  <a:moveTo>
                    <a:pt x="273875" y="303276"/>
                  </a:moveTo>
                  <a:lnTo>
                    <a:pt x="273875" y="75819"/>
                  </a:lnTo>
                  <a:lnTo>
                    <a:pt x="271387" y="63272"/>
                  </a:lnTo>
                  <a:lnTo>
                    <a:pt x="264420" y="52733"/>
                  </a:lnTo>
                  <a:lnTo>
                    <a:pt x="253719" y="45475"/>
                  </a:lnTo>
                  <a:lnTo>
                    <a:pt x="240029" y="42773"/>
                  </a:lnTo>
                  <a:lnTo>
                    <a:pt x="227189" y="45172"/>
                  </a:lnTo>
                  <a:lnTo>
                    <a:pt x="216398" y="51762"/>
                  </a:lnTo>
                  <a:lnTo>
                    <a:pt x="208965" y="61633"/>
                  </a:lnTo>
                  <a:lnTo>
                    <a:pt x="206197" y="73875"/>
                  </a:lnTo>
                </a:path>
                <a:path extrusionOk="0" h="858520" w="339089">
                  <a:moveTo>
                    <a:pt x="67678" y="256616"/>
                  </a:moveTo>
                  <a:lnTo>
                    <a:pt x="65190" y="244378"/>
                  </a:lnTo>
                  <a:lnTo>
                    <a:pt x="58223" y="234507"/>
                  </a:lnTo>
                  <a:lnTo>
                    <a:pt x="47522" y="227914"/>
                  </a:lnTo>
                  <a:lnTo>
                    <a:pt x="33832" y="225513"/>
                  </a:lnTo>
                  <a:lnTo>
                    <a:pt x="21270" y="227914"/>
                  </a:lnTo>
                  <a:lnTo>
                    <a:pt x="10944" y="234507"/>
                  </a:lnTo>
                  <a:lnTo>
                    <a:pt x="3604" y="244378"/>
                  </a:lnTo>
                  <a:lnTo>
                    <a:pt x="0" y="256616"/>
                  </a:lnTo>
                  <a:lnTo>
                    <a:pt x="0" y="373265"/>
                  </a:lnTo>
                  <a:lnTo>
                    <a:pt x="2676" y="424664"/>
                  </a:lnTo>
                  <a:lnTo>
                    <a:pt x="13193" y="470962"/>
                  </a:lnTo>
                  <a:lnTo>
                    <a:pt x="35281" y="512156"/>
                  </a:lnTo>
                  <a:lnTo>
                    <a:pt x="72669" y="548246"/>
                  </a:lnTo>
                  <a:lnTo>
                    <a:pt x="74663" y="550189"/>
                  </a:lnTo>
                  <a:lnTo>
                    <a:pt x="76657" y="554075"/>
                  </a:lnTo>
                  <a:lnTo>
                    <a:pt x="76657" y="556018"/>
                  </a:lnTo>
                  <a:lnTo>
                    <a:pt x="76657" y="858151"/>
                  </a:lnTo>
                </a:path>
                <a:path extrusionOk="0" h="858520" w="339089">
                  <a:moveTo>
                    <a:pt x="267017" y="858151"/>
                  </a:moveTo>
                  <a:lnTo>
                    <a:pt x="264934" y="571576"/>
                  </a:lnTo>
                  <a:lnTo>
                    <a:pt x="264934" y="567677"/>
                  </a:lnTo>
                  <a:lnTo>
                    <a:pt x="266928" y="565734"/>
                  </a:lnTo>
                  <a:lnTo>
                    <a:pt x="268922" y="563791"/>
                  </a:lnTo>
                  <a:lnTo>
                    <a:pt x="309201" y="536754"/>
                  </a:lnTo>
                  <a:lnTo>
                    <a:pt x="329885" y="515186"/>
                  </a:lnTo>
                  <a:lnTo>
                    <a:pt x="337506" y="487786"/>
                  </a:lnTo>
                  <a:lnTo>
                    <a:pt x="338594" y="443255"/>
                  </a:lnTo>
                  <a:lnTo>
                    <a:pt x="338594" y="147751"/>
                  </a:lnTo>
                  <a:lnTo>
                    <a:pt x="336136" y="135509"/>
                  </a:lnTo>
                  <a:lnTo>
                    <a:pt x="329384" y="125637"/>
                  </a:lnTo>
                  <a:lnTo>
                    <a:pt x="319274" y="119048"/>
                  </a:lnTo>
                  <a:lnTo>
                    <a:pt x="306743" y="116649"/>
                  </a:lnTo>
                  <a:lnTo>
                    <a:pt x="294206" y="119048"/>
                  </a:lnTo>
                  <a:lnTo>
                    <a:pt x="284097" y="125637"/>
                  </a:lnTo>
                  <a:lnTo>
                    <a:pt x="277348" y="135509"/>
                  </a:lnTo>
                  <a:lnTo>
                    <a:pt x="274891" y="147751"/>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1" name="Google Shape;261;p27"/>
            <p:cNvSpPr/>
            <p:nvPr/>
          </p:nvSpPr>
          <p:spPr>
            <a:xfrm>
              <a:off x="5232597" y="3773616"/>
              <a:ext cx="108585" cy="281939"/>
            </a:xfrm>
            <a:custGeom>
              <a:rect b="b" l="l" r="r" t="t"/>
              <a:pathLst>
                <a:path extrusionOk="0" h="281939" w="108585">
                  <a:moveTo>
                    <a:pt x="53657" y="60972"/>
                  </a:moveTo>
                  <a:lnTo>
                    <a:pt x="50798" y="48905"/>
                  </a:lnTo>
                  <a:lnTo>
                    <a:pt x="44978" y="40647"/>
                  </a:lnTo>
                  <a:lnTo>
                    <a:pt x="36789" y="35907"/>
                  </a:lnTo>
                  <a:lnTo>
                    <a:pt x="26822" y="34391"/>
                  </a:lnTo>
                  <a:lnTo>
                    <a:pt x="16641" y="36346"/>
                  </a:lnTo>
                  <a:lnTo>
                    <a:pt x="8086" y="41819"/>
                  </a:lnTo>
                  <a:lnTo>
                    <a:pt x="2194" y="50223"/>
                  </a:lnTo>
                  <a:lnTo>
                    <a:pt x="0" y="60972"/>
                  </a:lnTo>
                  <a:lnTo>
                    <a:pt x="0" y="281393"/>
                  </a:lnTo>
                </a:path>
                <a:path extrusionOk="0" h="281939" w="108585">
                  <a:moveTo>
                    <a:pt x="108204" y="231368"/>
                  </a:moveTo>
                  <a:lnTo>
                    <a:pt x="108204" y="25018"/>
                  </a:lnTo>
                  <a:lnTo>
                    <a:pt x="106257" y="15173"/>
                  </a:lnTo>
                  <a:lnTo>
                    <a:pt x="100909" y="7232"/>
                  </a:lnTo>
                  <a:lnTo>
                    <a:pt x="92896" y="1930"/>
                  </a:lnTo>
                  <a:lnTo>
                    <a:pt x="82956" y="0"/>
                  </a:lnTo>
                  <a:lnTo>
                    <a:pt x="72775" y="1930"/>
                  </a:lnTo>
                  <a:lnTo>
                    <a:pt x="64220" y="7232"/>
                  </a:lnTo>
                  <a:lnTo>
                    <a:pt x="58328" y="15173"/>
                  </a:lnTo>
                  <a:lnTo>
                    <a:pt x="56134" y="25018"/>
                  </a:lnTo>
                  <a:lnTo>
                    <a:pt x="56134" y="22512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62" name="Google Shape;262;p27"/>
            <p:cNvPicPr preferRelativeResize="0"/>
            <p:nvPr/>
          </p:nvPicPr>
          <p:blipFill rotWithShape="1">
            <a:blip r:embed="rId3">
              <a:alphaModFix/>
            </a:blip>
            <a:srcRect b="0" l="0" r="0" t="0"/>
            <a:stretch/>
          </p:blipFill>
          <p:spPr>
            <a:xfrm>
              <a:off x="5328914" y="3795308"/>
              <a:ext cx="79057" cy="234886"/>
            </a:xfrm>
            <a:prstGeom prst="rect">
              <a:avLst/>
            </a:prstGeom>
            <a:noFill/>
            <a:ln>
              <a:noFill/>
            </a:ln>
          </p:spPr>
        </p:pic>
        <p:sp>
          <p:nvSpPr>
            <p:cNvPr id="263" name="Google Shape;263;p27"/>
            <p:cNvSpPr/>
            <p:nvPr/>
          </p:nvSpPr>
          <p:spPr>
            <a:xfrm>
              <a:off x="5178127" y="3867419"/>
              <a:ext cx="268604" cy="430529"/>
            </a:xfrm>
            <a:custGeom>
              <a:rect b="b" l="l" r="r" t="t"/>
              <a:pathLst>
                <a:path extrusionOk="0" h="430529" w="268604">
                  <a:moveTo>
                    <a:pt x="53657" y="112560"/>
                  </a:moveTo>
                  <a:lnTo>
                    <a:pt x="51684" y="102714"/>
                  </a:lnTo>
                  <a:lnTo>
                    <a:pt x="46161" y="94773"/>
                  </a:lnTo>
                  <a:lnTo>
                    <a:pt x="37680" y="89471"/>
                  </a:lnTo>
                  <a:lnTo>
                    <a:pt x="26835" y="87541"/>
                  </a:lnTo>
                  <a:lnTo>
                    <a:pt x="16868" y="89471"/>
                  </a:lnTo>
                  <a:lnTo>
                    <a:pt x="8678" y="94773"/>
                  </a:lnTo>
                  <a:lnTo>
                    <a:pt x="2858" y="102714"/>
                  </a:lnTo>
                  <a:lnTo>
                    <a:pt x="0" y="112560"/>
                  </a:lnTo>
                  <a:lnTo>
                    <a:pt x="0" y="206362"/>
                  </a:lnTo>
                  <a:lnTo>
                    <a:pt x="2123" y="247688"/>
                  </a:lnTo>
                  <a:lnTo>
                    <a:pt x="10464" y="284913"/>
                  </a:lnTo>
                  <a:lnTo>
                    <a:pt x="27978" y="318035"/>
                  </a:lnTo>
                  <a:lnTo>
                    <a:pt x="57619" y="347052"/>
                  </a:lnTo>
                  <a:lnTo>
                    <a:pt x="59207" y="348615"/>
                  </a:lnTo>
                  <a:lnTo>
                    <a:pt x="60782" y="351739"/>
                  </a:lnTo>
                  <a:lnTo>
                    <a:pt x="60782" y="353314"/>
                  </a:lnTo>
                  <a:lnTo>
                    <a:pt x="60782" y="430377"/>
                  </a:lnTo>
                </a:path>
                <a:path extrusionOk="0" h="430529" w="268604">
                  <a:moveTo>
                    <a:pt x="211709" y="430377"/>
                  </a:moveTo>
                  <a:lnTo>
                    <a:pt x="210058" y="365810"/>
                  </a:lnTo>
                  <a:lnTo>
                    <a:pt x="210058" y="362686"/>
                  </a:lnTo>
                  <a:lnTo>
                    <a:pt x="211645" y="361124"/>
                  </a:lnTo>
                  <a:lnTo>
                    <a:pt x="213220" y="359562"/>
                  </a:lnTo>
                  <a:lnTo>
                    <a:pt x="245151" y="337823"/>
                  </a:lnTo>
                  <a:lnTo>
                    <a:pt x="261548" y="320481"/>
                  </a:lnTo>
                  <a:lnTo>
                    <a:pt x="267589" y="298447"/>
                  </a:lnTo>
                  <a:lnTo>
                    <a:pt x="268452" y="262636"/>
                  </a:lnTo>
                  <a:lnTo>
                    <a:pt x="268452" y="25019"/>
                  </a:lnTo>
                  <a:lnTo>
                    <a:pt x="266506" y="15173"/>
                  </a:lnTo>
                  <a:lnTo>
                    <a:pt x="261158" y="7232"/>
                  </a:lnTo>
                  <a:lnTo>
                    <a:pt x="253145" y="1930"/>
                  </a:lnTo>
                  <a:lnTo>
                    <a:pt x="243205" y="0"/>
                  </a:lnTo>
                  <a:lnTo>
                    <a:pt x="233270" y="1930"/>
                  </a:lnTo>
                  <a:lnTo>
                    <a:pt x="225256" y="7232"/>
                  </a:lnTo>
                  <a:lnTo>
                    <a:pt x="219905" y="15173"/>
                  </a:lnTo>
                  <a:lnTo>
                    <a:pt x="217957" y="25019"/>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4" name="Google Shape;264;p27"/>
            <p:cNvSpPr/>
            <p:nvPr/>
          </p:nvSpPr>
          <p:spPr>
            <a:xfrm>
              <a:off x="5960283" y="3691496"/>
              <a:ext cx="108585" cy="281304"/>
            </a:xfrm>
            <a:custGeom>
              <a:rect b="b" l="l" r="r" t="t"/>
              <a:pathLst>
                <a:path extrusionOk="0" h="281304" w="108585">
                  <a:moveTo>
                    <a:pt x="53657" y="60934"/>
                  </a:moveTo>
                  <a:lnTo>
                    <a:pt x="50798" y="48877"/>
                  </a:lnTo>
                  <a:lnTo>
                    <a:pt x="44978" y="40627"/>
                  </a:lnTo>
                  <a:lnTo>
                    <a:pt x="36789" y="35892"/>
                  </a:lnTo>
                  <a:lnTo>
                    <a:pt x="26822" y="34378"/>
                  </a:lnTo>
                  <a:lnTo>
                    <a:pt x="16641" y="36331"/>
                  </a:lnTo>
                  <a:lnTo>
                    <a:pt x="8086" y="41798"/>
                  </a:lnTo>
                  <a:lnTo>
                    <a:pt x="2194" y="50195"/>
                  </a:lnTo>
                  <a:lnTo>
                    <a:pt x="0" y="60934"/>
                  </a:lnTo>
                  <a:lnTo>
                    <a:pt x="0" y="281241"/>
                  </a:lnTo>
                </a:path>
                <a:path extrusionOk="0" h="281304" w="108585">
                  <a:moveTo>
                    <a:pt x="108204" y="231241"/>
                  </a:moveTo>
                  <a:lnTo>
                    <a:pt x="108204" y="24993"/>
                  </a:lnTo>
                  <a:lnTo>
                    <a:pt x="106257" y="15157"/>
                  </a:lnTo>
                  <a:lnTo>
                    <a:pt x="100909" y="7224"/>
                  </a:lnTo>
                  <a:lnTo>
                    <a:pt x="92896" y="1928"/>
                  </a:lnTo>
                  <a:lnTo>
                    <a:pt x="82956" y="0"/>
                  </a:lnTo>
                  <a:lnTo>
                    <a:pt x="72775" y="1928"/>
                  </a:lnTo>
                  <a:lnTo>
                    <a:pt x="64220" y="7224"/>
                  </a:lnTo>
                  <a:lnTo>
                    <a:pt x="58328" y="15157"/>
                  </a:lnTo>
                  <a:lnTo>
                    <a:pt x="56134" y="24993"/>
                  </a:lnTo>
                  <a:lnTo>
                    <a:pt x="56134" y="224993"/>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65" name="Google Shape;265;p27"/>
            <p:cNvPicPr preferRelativeResize="0"/>
            <p:nvPr/>
          </p:nvPicPr>
          <p:blipFill rotWithShape="1">
            <a:blip r:embed="rId4">
              <a:alphaModFix/>
            </a:blip>
            <a:srcRect b="0" l="0" r="0" t="0"/>
            <a:stretch/>
          </p:blipFill>
          <p:spPr>
            <a:xfrm>
              <a:off x="6056600" y="3713175"/>
              <a:ext cx="79057" cy="234759"/>
            </a:xfrm>
            <a:prstGeom prst="rect">
              <a:avLst/>
            </a:prstGeom>
            <a:noFill/>
            <a:ln>
              <a:noFill/>
            </a:ln>
          </p:spPr>
        </p:pic>
        <p:sp>
          <p:nvSpPr>
            <p:cNvPr id="266" name="Google Shape;266;p27"/>
            <p:cNvSpPr/>
            <p:nvPr/>
          </p:nvSpPr>
          <p:spPr>
            <a:xfrm>
              <a:off x="5905813" y="3785247"/>
              <a:ext cx="268604" cy="513079"/>
            </a:xfrm>
            <a:custGeom>
              <a:rect b="b" l="l" r="r" t="t"/>
              <a:pathLst>
                <a:path extrusionOk="0" h="513079" w="268604">
                  <a:moveTo>
                    <a:pt x="53657" y="112496"/>
                  </a:moveTo>
                  <a:lnTo>
                    <a:pt x="51684" y="102652"/>
                  </a:lnTo>
                  <a:lnTo>
                    <a:pt x="46161" y="94716"/>
                  </a:lnTo>
                  <a:lnTo>
                    <a:pt x="37680" y="89418"/>
                  </a:lnTo>
                  <a:lnTo>
                    <a:pt x="26835" y="87490"/>
                  </a:lnTo>
                  <a:lnTo>
                    <a:pt x="16868" y="89418"/>
                  </a:lnTo>
                  <a:lnTo>
                    <a:pt x="8678" y="94716"/>
                  </a:lnTo>
                  <a:lnTo>
                    <a:pt x="2858" y="102652"/>
                  </a:lnTo>
                  <a:lnTo>
                    <a:pt x="0" y="112496"/>
                  </a:lnTo>
                  <a:lnTo>
                    <a:pt x="0" y="206235"/>
                  </a:lnTo>
                  <a:lnTo>
                    <a:pt x="2123" y="247548"/>
                  </a:lnTo>
                  <a:lnTo>
                    <a:pt x="10464" y="284754"/>
                  </a:lnTo>
                  <a:lnTo>
                    <a:pt x="27978" y="317858"/>
                  </a:lnTo>
                  <a:lnTo>
                    <a:pt x="57619" y="346862"/>
                  </a:lnTo>
                  <a:lnTo>
                    <a:pt x="59207" y="348424"/>
                  </a:lnTo>
                  <a:lnTo>
                    <a:pt x="60782" y="351548"/>
                  </a:lnTo>
                  <a:lnTo>
                    <a:pt x="60782" y="353110"/>
                  </a:lnTo>
                  <a:lnTo>
                    <a:pt x="60782" y="512762"/>
                  </a:lnTo>
                </a:path>
                <a:path extrusionOk="0" h="513079" w="268604">
                  <a:moveTo>
                    <a:pt x="211709" y="512762"/>
                  </a:moveTo>
                  <a:lnTo>
                    <a:pt x="210058" y="365607"/>
                  </a:lnTo>
                  <a:lnTo>
                    <a:pt x="210058" y="362483"/>
                  </a:lnTo>
                  <a:lnTo>
                    <a:pt x="211645" y="360921"/>
                  </a:lnTo>
                  <a:lnTo>
                    <a:pt x="213220" y="359359"/>
                  </a:lnTo>
                  <a:lnTo>
                    <a:pt x="245151" y="337636"/>
                  </a:lnTo>
                  <a:lnTo>
                    <a:pt x="261548" y="320305"/>
                  </a:lnTo>
                  <a:lnTo>
                    <a:pt x="267589" y="298285"/>
                  </a:lnTo>
                  <a:lnTo>
                    <a:pt x="268452" y="262496"/>
                  </a:lnTo>
                  <a:lnTo>
                    <a:pt x="268452" y="24993"/>
                  </a:lnTo>
                  <a:lnTo>
                    <a:pt x="266506" y="15157"/>
                  </a:lnTo>
                  <a:lnTo>
                    <a:pt x="261158" y="7224"/>
                  </a:lnTo>
                  <a:lnTo>
                    <a:pt x="253145" y="1928"/>
                  </a:lnTo>
                  <a:lnTo>
                    <a:pt x="243205" y="0"/>
                  </a:lnTo>
                  <a:lnTo>
                    <a:pt x="233270" y="1928"/>
                  </a:lnTo>
                  <a:lnTo>
                    <a:pt x="225256" y="7224"/>
                  </a:lnTo>
                  <a:lnTo>
                    <a:pt x="219905" y="15157"/>
                  </a:lnTo>
                  <a:lnTo>
                    <a:pt x="217957" y="24993"/>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grpSp>
      <p:grpSp>
        <p:nvGrpSpPr>
          <p:cNvPr id="267" name="Google Shape;267;p27"/>
          <p:cNvGrpSpPr/>
          <p:nvPr/>
        </p:nvGrpSpPr>
        <p:grpSpPr>
          <a:xfrm>
            <a:off x="3570874" y="3713268"/>
            <a:ext cx="1371417" cy="1371051"/>
            <a:chOff x="4761800" y="4953005"/>
            <a:chExt cx="1828800" cy="1828800"/>
          </a:xfrm>
        </p:grpSpPr>
        <p:sp>
          <p:nvSpPr>
            <p:cNvPr id="268" name="Google Shape;268;p27"/>
            <p:cNvSpPr/>
            <p:nvPr/>
          </p:nvSpPr>
          <p:spPr>
            <a:xfrm>
              <a:off x="4761800" y="4953005"/>
              <a:ext cx="1828800" cy="1828800"/>
            </a:xfrm>
            <a:custGeom>
              <a:rect b="b" l="l" r="r" t="t"/>
              <a:pathLst>
                <a:path extrusionOk="0" h="1828800" w="1828800">
                  <a:moveTo>
                    <a:pt x="914400" y="0"/>
                  </a:moveTo>
                  <a:lnTo>
                    <a:pt x="865837" y="1267"/>
                  </a:lnTo>
                  <a:lnTo>
                    <a:pt x="817935" y="5027"/>
                  </a:lnTo>
                  <a:lnTo>
                    <a:pt x="770756" y="11217"/>
                  </a:lnTo>
                  <a:lnTo>
                    <a:pt x="724364" y="19773"/>
                  </a:lnTo>
                  <a:lnTo>
                    <a:pt x="678821" y="30633"/>
                  </a:lnTo>
                  <a:lnTo>
                    <a:pt x="634192" y="43732"/>
                  </a:lnTo>
                  <a:lnTo>
                    <a:pt x="590538" y="59009"/>
                  </a:lnTo>
                  <a:lnTo>
                    <a:pt x="547924" y="76399"/>
                  </a:lnTo>
                  <a:lnTo>
                    <a:pt x="506412" y="95839"/>
                  </a:lnTo>
                  <a:lnTo>
                    <a:pt x="466066" y="117267"/>
                  </a:lnTo>
                  <a:lnTo>
                    <a:pt x="426949" y="140619"/>
                  </a:lnTo>
                  <a:lnTo>
                    <a:pt x="389124" y="165832"/>
                  </a:lnTo>
                  <a:lnTo>
                    <a:pt x="352654" y="192842"/>
                  </a:lnTo>
                  <a:lnTo>
                    <a:pt x="317602" y="221587"/>
                  </a:lnTo>
                  <a:lnTo>
                    <a:pt x="284033" y="252004"/>
                  </a:lnTo>
                  <a:lnTo>
                    <a:pt x="252008" y="284028"/>
                  </a:lnTo>
                  <a:lnTo>
                    <a:pt x="221592" y="317597"/>
                  </a:lnTo>
                  <a:lnTo>
                    <a:pt x="192846" y="352648"/>
                  </a:lnTo>
                  <a:lnTo>
                    <a:pt x="165835" y="389118"/>
                  </a:lnTo>
                  <a:lnTo>
                    <a:pt x="140622" y="426943"/>
                  </a:lnTo>
                  <a:lnTo>
                    <a:pt x="117270" y="466060"/>
                  </a:lnTo>
                  <a:lnTo>
                    <a:pt x="95842" y="506406"/>
                  </a:lnTo>
                  <a:lnTo>
                    <a:pt x="76401" y="547918"/>
                  </a:lnTo>
                  <a:lnTo>
                    <a:pt x="59010" y="590533"/>
                  </a:lnTo>
                  <a:lnTo>
                    <a:pt x="43734" y="634187"/>
                  </a:lnTo>
                  <a:lnTo>
                    <a:pt x="30634" y="678817"/>
                  </a:lnTo>
                  <a:lnTo>
                    <a:pt x="19774" y="724360"/>
                  </a:lnTo>
                  <a:lnTo>
                    <a:pt x="11217" y="770753"/>
                  </a:lnTo>
                  <a:lnTo>
                    <a:pt x="5027" y="817933"/>
                  </a:lnTo>
                  <a:lnTo>
                    <a:pt x="1267" y="865836"/>
                  </a:lnTo>
                  <a:lnTo>
                    <a:pt x="0" y="914400"/>
                  </a:lnTo>
                  <a:lnTo>
                    <a:pt x="1267" y="962963"/>
                  </a:lnTo>
                  <a:lnTo>
                    <a:pt x="5027" y="1010866"/>
                  </a:lnTo>
                  <a:lnTo>
                    <a:pt x="11217" y="1058046"/>
                  </a:lnTo>
                  <a:lnTo>
                    <a:pt x="19774" y="1104439"/>
                  </a:lnTo>
                  <a:lnTo>
                    <a:pt x="30634" y="1149982"/>
                  </a:lnTo>
                  <a:lnTo>
                    <a:pt x="43734" y="1194612"/>
                  </a:lnTo>
                  <a:lnTo>
                    <a:pt x="59010" y="1238266"/>
                  </a:lnTo>
                  <a:lnTo>
                    <a:pt x="76401" y="1280881"/>
                  </a:lnTo>
                  <a:lnTo>
                    <a:pt x="95842" y="1322393"/>
                  </a:lnTo>
                  <a:lnTo>
                    <a:pt x="117270" y="1362739"/>
                  </a:lnTo>
                  <a:lnTo>
                    <a:pt x="140622" y="1401856"/>
                  </a:lnTo>
                  <a:lnTo>
                    <a:pt x="165835" y="1439681"/>
                  </a:lnTo>
                  <a:lnTo>
                    <a:pt x="192846" y="1476151"/>
                  </a:lnTo>
                  <a:lnTo>
                    <a:pt x="221592" y="1511202"/>
                  </a:lnTo>
                  <a:lnTo>
                    <a:pt x="252008" y="1544771"/>
                  </a:lnTo>
                  <a:lnTo>
                    <a:pt x="284033" y="1576795"/>
                  </a:lnTo>
                  <a:lnTo>
                    <a:pt x="317602" y="1607212"/>
                  </a:lnTo>
                  <a:lnTo>
                    <a:pt x="352654" y="1635957"/>
                  </a:lnTo>
                  <a:lnTo>
                    <a:pt x="389124" y="1662967"/>
                  </a:lnTo>
                  <a:lnTo>
                    <a:pt x="426949" y="1688180"/>
                  </a:lnTo>
                  <a:lnTo>
                    <a:pt x="466066" y="1711532"/>
                  </a:lnTo>
                  <a:lnTo>
                    <a:pt x="506412" y="1732960"/>
                  </a:lnTo>
                  <a:lnTo>
                    <a:pt x="547924" y="1752400"/>
                  </a:lnTo>
                  <a:lnTo>
                    <a:pt x="590538" y="1769790"/>
                  </a:lnTo>
                  <a:lnTo>
                    <a:pt x="634192" y="1785067"/>
                  </a:lnTo>
                  <a:lnTo>
                    <a:pt x="678821" y="1798166"/>
                  </a:lnTo>
                  <a:lnTo>
                    <a:pt x="724364" y="1809026"/>
                  </a:lnTo>
                  <a:lnTo>
                    <a:pt x="770756" y="1817582"/>
                  </a:lnTo>
                  <a:lnTo>
                    <a:pt x="817935" y="1823772"/>
                  </a:lnTo>
                  <a:lnTo>
                    <a:pt x="865837" y="1827532"/>
                  </a:lnTo>
                  <a:lnTo>
                    <a:pt x="914400" y="1828800"/>
                  </a:lnTo>
                  <a:lnTo>
                    <a:pt x="962962" y="1827532"/>
                  </a:lnTo>
                  <a:lnTo>
                    <a:pt x="1010864" y="1823772"/>
                  </a:lnTo>
                  <a:lnTo>
                    <a:pt x="1058043" y="1817582"/>
                  </a:lnTo>
                  <a:lnTo>
                    <a:pt x="1104435" y="1809026"/>
                  </a:lnTo>
                  <a:lnTo>
                    <a:pt x="1149978" y="1798166"/>
                  </a:lnTo>
                  <a:lnTo>
                    <a:pt x="1194607" y="1785067"/>
                  </a:lnTo>
                  <a:lnTo>
                    <a:pt x="1238261" y="1769790"/>
                  </a:lnTo>
                  <a:lnTo>
                    <a:pt x="1280875" y="1752400"/>
                  </a:lnTo>
                  <a:lnTo>
                    <a:pt x="1322387" y="1732960"/>
                  </a:lnTo>
                  <a:lnTo>
                    <a:pt x="1362733" y="1711532"/>
                  </a:lnTo>
                  <a:lnTo>
                    <a:pt x="1401850" y="1688180"/>
                  </a:lnTo>
                  <a:lnTo>
                    <a:pt x="1439675" y="1662967"/>
                  </a:lnTo>
                  <a:lnTo>
                    <a:pt x="1476145" y="1635957"/>
                  </a:lnTo>
                  <a:lnTo>
                    <a:pt x="1511197" y="1607212"/>
                  </a:lnTo>
                  <a:lnTo>
                    <a:pt x="1544766" y="1576795"/>
                  </a:lnTo>
                  <a:lnTo>
                    <a:pt x="1576791" y="1544771"/>
                  </a:lnTo>
                  <a:lnTo>
                    <a:pt x="1607207" y="1511202"/>
                  </a:lnTo>
                  <a:lnTo>
                    <a:pt x="1635953" y="1476151"/>
                  </a:lnTo>
                  <a:lnTo>
                    <a:pt x="1662964" y="1439681"/>
                  </a:lnTo>
                  <a:lnTo>
                    <a:pt x="1688177" y="1401856"/>
                  </a:lnTo>
                  <a:lnTo>
                    <a:pt x="1711529" y="1362739"/>
                  </a:lnTo>
                  <a:lnTo>
                    <a:pt x="1732957" y="1322393"/>
                  </a:lnTo>
                  <a:lnTo>
                    <a:pt x="1752398" y="1280881"/>
                  </a:lnTo>
                  <a:lnTo>
                    <a:pt x="1769789" y="1238266"/>
                  </a:lnTo>
                  <a:lnTo>
                    <a:pt x="1785065" y="1194612"/>
                  </a:lnTo>
                  <a:lnTo>
                    <a:pt x="1798165" y="1149982"/>
                  </a:lnTo>
                  <a:lnTo>
                    <a:pt x="1809025" y="1104439"/>
                  </a:lnTo>
                  <a:lnTo>
                    <a:pt x="1817582" y="1058046"/>
                  </a:lnTo>
                  <a:lnTo>
                    <a:pt x="1823772" y="1010866"/>
                  </a:lnTo>
                  <a:lnTo>
                    <a:pt x="1827532" y="962963"/>
                  </a:lnTo>
                  <a:lnTo>
                    <a:pt x="1828800" y="914400"/>
                  </a:lnTo>
                  <a:lnTo>
                    <a:pt x="1827532" y="865836"/>
                  </a:lnTo>
                  <a:lnTo>
                    <a:pt x="1823772" y="817933"/>
                  </a:lnTo>
                  <a:lnTo>
                    <a:pt x="1817582" y="770753"/>
                  </a:lnTo>
                  <a:lnTo>
                    <a:pt x="1809025" y="724360"/>
                  </a:lnTo>
                  <a:lnTo>
                    <a:pt x="1798165" y="678817"/>
                  </a:lnTo>
                  <a:lnTo>
                    <a:pt x="1785065" y="634187"/>
                  </a:lnTo>
                  <a:lnTo>
                    <a:pt x="1769789" y="590533"/>
                  </a:lnTo>
                  <a:lnTo>
                    <a:pt x="1752398" y="547918"/>
                  </a:lnTo>
                  <a:lnTo>
                    <a:pt x="1732957" y="506406"/>
                  </a:lnTo>
                  <a:lnTo>
                    <a:pt x="1711529" y="466060"/>
                  </a:lnTo>
                  <a:lnTo>
                    <a:pt x="1688177" y="426943"/>
                  </a:lnTo>
                  <a:lnTo>
                    <a:pt x="1662964" y="389118"/>
                  </a:lnTo>
                  <a:lnTo>
                    <a:pt x="1635953" y="352648"/>
                  </a:lnTo>
                  <a:lnTo>
                    <a:pt x="1607207" y="317597"/>
                  </a:lnTo>
                  <a:lnTo>
                    <a:pt x="1576791" y="284028"/>
                  </a:lnTo>
                  <a:lnTo>
                    <a:pt x="1544766" y="252004"/>
                  </a:lnTo>
                  <a:lnTo>
                    <a:pt x="1511197" y="221587"/>
                  </a:lnTo>
                  <a:lnTo>
                    <a:pt x="1476145" y="192842"/>
                  </a:lnTo>
                  <a:lnTo>
                    <a:pt x="1439675" y="165832"/>
                  </a:lnTo>
                  <a:lnTo>
                    <a:pt x="1401850" y="140619"/>
                  </a:lnTo>
                  <a:lnTo>
                    <a:pt x="1362733" y="117267"/>
                  </a:lnTo>
                  <a:lnTo>
                    <a:pt x="1322387" y="95839"/>
                  </a:lnTo>
                  <a:lnTo>
                    <a:pt x="1280875" y="76399"/>
                  </a:lnTo>
                  <a:lnTo>
                    <a:pt x="1238261" y="59009"/>
                  </a:lnTo>
                  <a:lnTo>
                    <a:pt x="1194607" y="43732"/>
                  </a:lnTo>
                  <a:lnTo>
                    <a:pt x="1149978" y="30633"/>
                  </a:lnTo>
                  <a:lnTo>
                    <a:pt x="1104435" y="19773"/>
                  </a:lnTo>
                  <a:lnTo>
                    <a:pt x="1058043" y="11217"/>
                  </a:lnTo>
                  <a:lnTo>
                    <a:pt x="1010864" y="5027"/>
                  </a:lnTo>
                  <a:lnTo>
                    <a:pt x="962962" y="1267"/>
                  </a:lnTo>
                  <a:lnTo>
                    <a:pt x="9144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9" name="Google Shape;269;p27"/>
            <p:cNvSpPr/>
            <p:nvPr/>
          </p:nvSpPr>
          <p:spPr>
            <a:xfrm>
              <a:off x="5196863" y="5392046"/>
              <a:ext cx="779145" cy="906779"/>
            </a:xfrm>
            <a:custGeom>
              <a:rect b="b" l="l" r="r" t="t"/>
              <a:pathLst>
                <a:path extrusionOk="0" h="906779" w="779145">
                  <a:moveTo>
                    <a:pt x="352844" y="184238"/>
                  </a:moveTo>
                  <a:lnTo>
                    <a:pt x="570395" y="404863"/>
                  </a:lnTo>
                  <a:lnTo>
                    <a:pt x="712343" y="455320"/>
                  </a:lnTo>
                  <a:lnTo>
                    <a:pt x="739611" y="470167"/>
                  </a:lnTo>
                  <a:lnTo>
                    <a:pt x="760658" y="492218"/>
                  </a:lnTo>
                  <a:lnTo>
                    <a:pt x="774216" y="519658"/>
                  </a:lnTo>
                  <a:lnTo>
                    <a:pt x="779018" y="550672"/>
                  </a:lnTo>
                  <a:lnTo>
                    <a:pt x="779018" y="561301"/>
                  </a:lnTo>
                  <a:lnTo>
                    <a:pt x="675589" y="561301"/>
                  </a:lnTo>
                  <a:lnTo>
                    <a:pt x="675589" y="865657"/>
                  </a:lnTo>
                  <a:lnTo>
                    <a:pt x="672437" y="881498"/>
                  </a:lnTo>
                  <a:lnTo>
                    <a:pt x="663840" y="894432"/>
                  </a:lnTo>
                  <a:lnTo>
                    <a:pt x="651087" y="903151"/>
                  </a:lnTo>
                  <a:lnTo>
                    <a:pt x="635469" y="906348"/>
                  </a:lnTo>
                  <a:lnTo>
                    <a:pt x="619857" y="903151"/>
                  </a:lnTo>
                  <a:lnTo>
                    <a:pt x="607104" y="894432"/>
                  </a:lnTo>
                  <a:lnTo>
                    <a:pt x="598504" y="881498"/>
                  </a:lnTo>
                  <a:lnTo>
                    <a:pt x="595350" y="865657"/>
                  </a:lnTo>
                  <a:lnTo>
                    <a:pt x="595350" y="710488"/>
                  </a:lnTo>
                </a:path>
                <a:path extrusionOk="0" h="906779" w="779145">
                  <a:moveTo>
                    <a:pt x="90576" y="265468"/>
                  </a:moveTo>
                  <a:lnTo>
                    <a:pt x="0" y="173609"/>
                  </a:lnTo>
                  <a:lnTo>
                    <a:pt x="171183" y="0"/>
                  </a:lnTo>
                  <a:lnTo>
                    <a:pt x="275844" y="106146"/>
                  </a:lnTo>
                </a:path>
                <a:path extrusionOk="0" h="906779" w="779145">
                  <a:moveTo>
                    <a:pt x="434873" y="640956"/>
                  </a:moveTo>
                  <a:lnTo>
                    <a:pt x="434873" y="731824"/>
                  </a:lnTo>
                  <a:lnTo>
                    <a:pt x="431719" y="747660"/>
                  </a:lnTo>
                  <a:lnTo>
                    <a:pt x="423119" y="760595"/>
                  </a:lnTo>
                  <a:lnTo>
                    <a:pt x="410366" y="769316"/>
                  </a:lnTo>
                  <a:lnTo>
                    <a:pt x="394754" y="772515"/>
                  </a:lnTo>
                  <a:lnTo>
                    <a:pt x="379134" y="769316"/>
                  </a:lnTo>
                  <a:lnTo>
                    <a:pt x="366377" y="760595"/>
                  </a:lnTo>
                  <a:lnTo>
                    <a:pt x="357776" y="747660"/>
                  </a:lnTo>
                  <a:lnTo>
                    <a:pt x="354622" y="731824"/>
                  </a:lnTo>
                  <a:lnTo>
                    <a:pt x="354622" y="533260"/>
                  </a:lnTo>
                  <a:lnTo>
                    <a:pt x="312724" y="490766"/>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70" name="Google Shape;270;p27"/>
            <p:cNvPicPr preferRelativeResize="0"/>
            <p:nvPr/>
          </p:nvPicPr>
          <p:blipFill rotWithShape="1">
            <a:blip r:embed="rId5">
              <a:alphaModFix/>
            </a:blip>
            <a:srcRect b="0" l="0" r="0" t="0"/>
            <a:stretch/>
          </p:blipFill>
          <p:spPr>
            <a:xfrm>
              <a:off x="5619037" y="6038298"/>
              <a:ext cx="185877" cy="204063"/>
            </a:xfrm>
            <a:prstGeom prst="rect">
              <a:avLst/>
            </a:prstGeom>
            <a:noFill/>
            <a:ln>
              <a:noFill/>
            </a:ln>
          </p:spPr>
        </p:pic>
        <p:sp>
          <p:nvSpPr>
            <p:cNvPr id="271" name="Google Shape;271;p27"/>
            <p:cNvSpPr/>
            <p:nvPr/>
          </p:nvSpPr>
          <p:spPr>
            <a:xfrm>
              <a:off x="5872719" y="5953348"/>
              <a:ext cx="283210" cy="356870"/>
            </a:xfrm>
            <a:custGeom>
              <a:rect b="b" l="l" r="r" t="t"/>
              <a:pathLst>
                <a:path extrusionOk="0" h="356870" w="283210">
                  <a:moveTo>
                    <a:pt x="103162" y="0"/>
                  </a:moveTo>
                  <a:lnTo>
                    <a:pt x="282816" y="182194"/>
                  </a:lnTo>
                  <a:lnTo>
                    <a:pt x="111188" y="356260"/>
                  </a:lnTo>
                  <a:lnTo>
                    <a:pt x="0" y="243497"/>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72" name="Google Shape;272;p27"/>
            <p:cNvPicPr preferRelativeResize="0"/>
            <p:nvPr/>
          </p:nvPicPr>
          <p:blipFill rotWithShape="1">
            <a:blip r:embed="rId6">
              <a:alphaModFix/>
            </a:blip>
            <a:srcRect b="0" l="0" r="0" t="0"/>
            <a:stretch/>
          </p:blipFill>
          <p:spPr>
            <a:xfrm>
              <a:off x="5246330" y="5474964"/>
              <a:ext cx="387400" cy="449360"/>
            </a:xfrm>
            <a:prstGeom prst="rect">
              <a:avLst/>
            </a:prstGeom>
            <a:noFill/>
            <a:ln>
              <a:noFill/>
            </a:ln>
          </p:spPr>
        </p:pic>
      </p:grpSp>
      <p:grpSp>
        <p:nvGrpSpPr>
          <p:cNvPr id="273" name="Google Shape;273;p27"/>
          <p:cNvGrpSpPr/>
          <p:nvPr/>
        </p:nvGrpSpPr>
        <p:grpSpPr>
          <a:xfrm>
            <a:off x="3570874" y="761699"/>
            <a:ext cx="1371417" cy="1371051"/>
            <a:chOff x="4761800" y="1016005"/>
            <a:chExt cx="1828800" cy="1828800"/>
          </a:xfrm>
        </p:grpSpPr>
        <p:sp>
          <p:nvSpPr>
            <p:cNvPr id="274" name="Google Shape;274;p27"/>
            <p:cNvSpPr/>
            <p:nvPr/>
          </p:nvSpPr>
          <p:spPr>
            <a:xfrm>
              <a:off x="4761800" y="1016005"/>
              <a:ext cx="1828800" cy="1828800"/>
            </a:xfrm>
            <a:custGeom>
              <a:rect b="b" l="l" r="r" t="t"/>
              <a:pathLst>
                <a:path extrusionOk="0" h="1828800" w="1828800">
                  <a:moveTo>
                    <a:pt x="914400" y="0"/>
                  </a:moveTo>
                  <a:lnTo>
                    <a:pt x="865837" y="1267"/>
                  </a:lnTo>
                  <a:lnTo>
                    <a:pt x="817935" y="5027"/>
                  </a:lnTo>
                  <a:lnTo>
                    <a:pt x="770756" y="11217"/>
                  </a:lnTo>
                  <a:lnTo>
                    <a:pt x="724364" y="19773"/>
                  </a:lnTo>
                  <a:lnTo>
                    <a:pt x="678821" y="30633"/>
                  </a:lnTo>
                  <a:lnTo>
                    <a:pt x="634192" y="43732"/>
                  </a:lnTo>
                  <a:lnTo>
                    <a:pt x="590538" y="59009"/>
                  </a:lnTo>
                  <a:lnTo>
                    <a:pt x="547924" y="76399"/>
                  </a:lnTo>
                  <a:lnTo>
                    <a:pt x="506412" y="95839"/>
                  </a:lnTo>
                  <a:lnTo>
                    <a:pt x="466066" y="117267"/>
                  </a:lnTo>
                  <a:lnTo>
                    <a:pt x="426949" y="140619"/>
                  </a:lnTo>
                  <a:lnTo>
                    <a:pt x="389124" y="165832"/>
                  </a:lnTo>
                  <a:lnTo>
                    <a:pt x="352654" y="192842"/>
                  </a:lnTo>
                  <a:lnTo>
                    <a:pt x="317602" y="221587"/>
                  </a:lnTo>
                  <a:lnTo>
                    <a:pt x="284033" y="252004"/>
                  </a:lnTo>
                  <a:lnTo>
                    <a:pt x="252008" y="284028"/>
                  </a:lnTo>
                  <a:lnTo>
                    <a:pt x="221592" y="317597"/>
                  </a:lnTo>
                  <a:lnTo>
                    <a:pt x="192846" y="352648"/>
                  </a:lnTo>
                  <a:lnTo>
                    <a:pt x="165835" y="389118"/>
                  </a:lnTo>
                  <a:lnTo>
                    <a:pt x="140622" y="426943"/>
                  </a:lnTo>
                  <a:lnTo>
                    <a:pt x="117270" y="466060"/>
                  </a:lnTo>
                  <a:lnTo>
                    <a:pt x="95842" y="506406"/>
                  </a:lnTo>
                  <a:lnTo>
                    <a:pt x="76401" y="547918"/>
                  </a:lnTo>
                  <a:lnTo>
                    <a:pt x="59010" y="590533"/>
                  </a:lnTo>
                  <a:lnTo>
                    <a:pt x="43734" y="634187"/>
                  </a:lnTo>
                  <a:lnTo>
                    <a:pt x="30634" y="678817"/>
                  </a:lnTo>
                  <a:lnTo>
                    <a:pt x="19774" y="724360"/>
                  </a:lnTo>
                  <a:lnTo>
                    <a:pt x="11217" y="770753"/>
                  </a:lnTo>
                  <a:lnTo>
                    <a:pt x="5027" y="817933"/>
                  </a:lnTo>
                  <a:lnTo>
                    <a:pt x="1267" y="865836"/>
                  </a:lnTo>
                  <a:lnTo>
                    <a:pt x="0" y="914399"/>
                  </a:lnTo>
                  <a:lnTo>
                    <a:pt x="1267" y="962963"/>
                  </a:lnTo>
                  <a:lnTo>
                    <a:pt x="5027" y="1010866"/>
                  </a:lnTo>
                  <a:lnTo>
                    <a:pt x="11217" y="1058046"/>
                  </a:lnTo>
                  <a:lnTo>
                    <a:pt x="19774" y="1104439"/>
                  </a:lnTo>
                  <a:lnTo>
                    <a:pt x="30634" y="1149982"/>
                  </a:lnTo>
                  <a:lnTo>
                    <a:pt x="43734" y="1194612"/>
                  </a:lnTo>
                  <a:lnTo>
                    <a:pt x="59010" y="1238266"/>
                  </a:lnTo>
                  <a:lnTo>
                    <a:pt x="76401" y="1280881"/>
                  </a:lnTo>
                  <a:lnTo>
                    <a:pt x="95842" y="1322393"/>
                  </a:lnTo>
                  <a:lnTo>
                    <a:pt x="117270" y="1362739"/>
                  </a:lnTo>
                  <a:lnTo>
                    <a:pt x="140622" y="1401856"/>
                  </a:lnTo>
                  <a:lnTo>
                    <a:pt x="165835" y="1439681"/>
                  </a:lnTo>
                  <a:lnTo>
                    <a:pt x="192846" y="1476151"/>
                  </a:lnTo>
                  <a:lnTo>
                    <a:pt x="221592" y="1511202"/>
                  </a:lnTo>
                  <a:lnTo>
                    <a:pt x="252008" y="1544771"/>
                  </a:lnTo>
                  <a:lnTo>
                    <a:pt x="284033" y="1576795"/>
                  </a:lnTo>
                  <a:lnTo>
                    <a:pt x="317602" y="1607212"/>
                  </a:lnTo>
                  <a:lnTo>
                    <a:pt x="352654" y="1635957"/>
                  </a:lnTo>
                  <a:lnTo>
                    <a:pt x="389124" y="1662967"/>
                  </a:lnTo>
                  <a:lnTo>
                    <a:pt x="426949" y="1688180"/>
                  </a:lnTo>
                  <a:lnTo>
                    <a:pt x="466066" y="1711532"/>
                  </a:lnTo>
                  <a:lnTo>
                    <a:pt x="506412" y="1732960"/>
                  </a:lnTo>
                  <a:lnTo>
                    <a:pt x="547924" y="1752400"/>
                  </a:lnTo>
                  <a:lnTo>
                    <a:pt x="590538" y="1769790"/>
                  </a:lnTo>
                  <a:lnTo>
                    <a:pt x="634192" y="1785067"/>
                  </a:lnTo>
                  <a:lnTo>
                    <a:pt x="678821" y="1798166"/>
                  </a:lnTo>
                  <a:lnTo>
                    <a:pt x="724364" y="1809026"/>
                  </a:lnTo>
                  <a:lnTo>
                    <a:pt x="770756" y="1817582"/>
                  </a:lnTo>
                  <a:lnTo>
                    <a:pt x="817935" y="1823772"/>
                  </a:lnTo>
                  <a:lnTo>
                    <a:pt x="865837" y="1827532"/>
                  </a:lnTo>
                  <a:lnTo>
                    <a:pt x="914400" y="1828799"/>
                  </a:lnTo>
                  <a:lnTo>
                    <a:pt x="962962" y="1827532"/>
                  </a:lnTo>
                  <a:lnTo>
                    <a:pt x="1010864" y="1823772"/>
                  </a:lnTo>
                  <a:lnTo>
                    <a:pt x="1058043" y="1817582"/>
                  </a:lnTo>
                  <a:lnTo>
                    <a:pt x="1104435" y="1809026"/>
                  </a:lnTo>
                  <a:lnTo>
                    <a:pt x="1149978" y="1798166"/>
                  </a:lnTo>
                  <a:lnTo>
                    <a:pt x="1194607" y="1785067"/>
                  </a:lnTo>
                  <a:lnTo>
                    <a:pt x="1238261" y="1769790"/>
                  </a:lnTo>
                  <a:lnTo>
                    <a:pt x="1280875" y="1752400"/>
                  </a:lnTo>
                  <a:lnTo>
                    <a:pt x="1322387" y="1732960"/>
                  </a:lnTo>
                  <a:lnTo>
                    <a:pt x="1362733" y="1711532"/>
                  </a:lnTo>
                  <a:lnTo>
                    <a:pt x="1401850" y="1688180"/>
                  </a:lnTo>
                  <a:lnTo>
                    <a:pt x="1439675" y="1662967"/>
                  </a:lnTo>
                  <a:lnTo>
                    <a:pt x="1476145" y="1635957"/>
                  </a:lnTo>
                  <a:lnTo>
                    <a:pt x="1511197" y="1607212"/>
                  </a:lnTo>
                  <a:lnTo>
                    <a:pt x="1544766" y="1576795"/>
                  </a:lnTo>
                  <a:lnTo>
                    <a:pt x="1576791" y="1544771"/>
                  </a:lnTo>
                  <a:lnTo>
                    <a:pt x="1607207" y="1511202"/>
                  </a:lnTo>
                  <a:lnTo>
                    <a:pt x="1635953" y="1476151"/>
                  </a:lnTo>
                  <a:lnTo>
                    <a:pt x="1662964" y="1439681"/>
                  </a:lnTo>
                  <a:lnTo>
                    <a:pt x="1688177" y="1401856"/>
                  </a:lnTo>
                  <a:lnTo>
                    <a:pt x="1711529" y="1362739"/>
                  </a:lnTo>
                  <a:lnTo>
                    <a:pt x="1732957" y="1322393"/>
                  </a:lnTo>
                  <a:lnTo>
                    <a:pt x="1752398" y="1280881"/>
                  </a:lnTo>
                  <a:lnTo>
                    <a:pt x="1769789" y="1238266"/>
                  </a:lnTo>
                  <a:lnTo>
                    <a:pt x="1785065" y="1194612"/>
                  </a:lnTo>
                  <a:lnTo>
                    <a:pt x="1798165" y="1149982"/>
                  </a:lnTo>
                  <a:lnTo>
                    <a:pt x="1809025" y="1104439"/>
                  </a:lnTo>
                  <a:lnTo>
                    <a:pt x="1817582" y="1058046"/>
                  </a:lnTo>
                  <a:lnTo>
                    <a:pt x="1823772" y="1010866"/>
                  </a:lnTo>
                  <a:lnTo>
                    <a:pt x="1827532" y="962963"/>
                  </a:lnTo>
                  <a:lnTo>
                    <a:pt x="1828800" y="914399"/>
                  </a:lnTo>
                  <a:lnTo>
                    <a:pt x="1827532" y="865836"/>
                  </a:lnTo>
                  <a:lnTo>
                    <a:pt x="1823772" y="817933"/>
                  </a:lnTo>
                  <a:lnTo>
                    <a:pt x="1817582" y="770753"/>
                  </a:lnTo>
                  <a:lnTo>
                    <a:pt x="1809025" y="724360"/>
                  </a:lnTo>
                  <a:lnTo>
                    <a:pt x="1798165" y="678817"/>
                  </a:lnTo>
                  <a:lnTo>
                    <a:pt x="1785065" y="634187"/>
                  </a:lnTo>
                  <a:lnTo>
                    <a:pt x="1769789" y="590533"/>
                  </a:lnTo>
                  <a:lnTo>
                    <a:pt x="1752398" y="547918"/>
                  </a:lnTo>
                  <a:lnTo>
                    <a:pt x="1732957" y="506406"/>
                  </a:lnTo>
                  <a:lnTo>
                    <a:pt x="1711529" y="466060"/>
                  </a:lnTo>
                  <a:lnTo>
                    <a:pt x="1688177" y="426943"/>
                  </a:lnTo>
                  <a:lnTo>
                    <a:pt x="1662964" y="389118"/>
                  </a:lnTo>
                  <a:lnTo>
                    <a:pt x="1635953" y="352648"/>
                  </a:lnTo>
                  <a:lnTo>
                    <a:pt x="1607207" y="317597"/>
                  </a:lnTo>
                  <a:lnTo>
                    <a:pt x="1576791" y="284028"/>
                  </a:lnTo>
                  <a:lnTo>
                    <a:pt x="1544766" y="252004"/>
                  </a:lnTo>
                  <a:lnTo>
                    <a:pt x="1511197" y="221587"/>
                  </a:lnTo>
                  <a:lnTo>
                    <a:pt x="1476145" y="192842"/>
                  </a:lnTo>
                  <a:lnTo>
                    <a:pt x="1439675" y="165832"/>
                  </a:lnTo>
                  <a:lnTo>
                    <a:pt x="1401850" y="140619"/>
                  </a:lnTo>
                  <a:lnTo>
                    <a:pt x="1362733" y="117267"/>
                  </a:lnTo>
                  <a:lnTo>
                    <a:pt x="1322387" y="95839"/>
                  </a:lnTo>
                  <a:lnTo>
                    <a:pt x="1280875" y="76399"/>
                  </a:lnTo>
                  <a:lnTo>
                    <a:pt x="1238261" y="59009"/>
                  </a:lnTo>
                  <a:lnTo>
                    <a:pt x="1194607" y="43732"/>
                  </a:lnTo>
                  <a:lnTo>
                    <a:pt x="1149978" y="30633"/>
                  </a:lnTo>
                  <a:lnTo>
                    <a:pt x="1104435" y="19773"/>
                  </a:lnTo>
                  <a:lnTo>
                    <a:pt x="1058043" y="11217"/>
                  </a:lnTo>
                  <a:lnTo>
                    <a:pt x="1010864" y="5027"/>
                  </a:lnTo>
                  <a:lnTo>
                    <a:pt x="962962" y="1267"/>
                  </a:lnTo>
                  <a:lnTo>
                    <a:pt x="9144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75" name="Google Shape;275;p27"/>
            <p:cNvSpPr/>
            <p:nvPr/>
          </p:nvSpPr>
          <p:spPr>
            <a:xfrm>
              <a:off x="5160785" y="1420608"/>
              <a:ext cx="1055370" cy="925830"/>
            </a:xfrm>
            <a:custGeom>
              <a:rect b="b" l="l" r="r" t="t"/>
              <a:pathLst>
                <a:path extrusionOk="0" h="925830" w="1055370">
                  <a:moveTo>
                    <a:pt x="180886" y="925296"/>
                  </a:moveTo>
                  <a:lnTo>
                    <a:pt x="173779" y="890154"/>
                  </a:lnTo>
                  <a:lnTo>
                    <a:pt x="154397" y="861456"/>
                  </a:lnTo>
                  <a:lnTo>
                    <a:pt x="125647" y="842107"/>
                  </a:lnTo>
                  <a:lnTo>
                    <a:pt x="90436" y="835012"/>
                  </a:lnTo>
                  <a:lnTo>
                    <a:pt x="55239" y="842107"/>
                  </a:lnTo>
                  <a:lnTo>
                    <a:pt x="26492" y="861456"/>
                  </a:lnTo>
                  <a:lnTo>
                    <a:pt x="7108" y="890154"/>
                  </a:lnTo>
                  <a:lnTo>
                    <a:pt x="0" y="925296"/>
                  </a:lnTo>
                  <a:lnTo>
                    <a:pt x="180886" y="925296"/>
                  </a:lnTo>
                  <a:close/>
                </a:path>
                <a:path extrusionOk="0" h="925830" w="1055370">
                  <a:moveTo>
                    <a:pt x="144691" y="752475"/>
                  </a:moveTo>
                  <a:lnTo>
                    <a:pt x="140428" y="773548"/>
                  </a:lnTo>
                  <a:lnTo>
                    <a:pt x="128803" y="790762"/>
                  </a:lnTo>
                  <a:lnTo>
                    <a:pt x="111558" y="802370"/>
                  </a:lnTo>
                  <a:lnTo>
                    <a:pt x="90436" y="806627"/>
                  </a:lnTo>
                  <a:lnTo>
                    <a:pt x="69329" y="802370"/>
                  </a:lnTo>
                  <a:lnTo>
                    <a:pt x="52092" y="790762"/>
                  </a:lnTo>
                  <a:lnTo>
                    <a:pt x="40469" y="773548"/>
                  </a:lnTo>
                  <a:lnTo>
                    <a:pt x="36207" y="752475"/>
                  </a:lnTo>
                  <a:lnTo>
                    <a:pt x="40469" y="731395"/>
                  </a:lnTo>
                  <a:lnTo>
                    <a:pt x="52092" y="714182"/>
                  </a:lnTo>
                  <a:lnTo>
                    <a:pt x="69329" y="702577"/>
                  </a:lnTo>
                  <a:lnTo>
                    <a:pt x="90436" y="698322"/>
                  </a:lnTo>
                  <a:lnTo>
                    <a:pt x="111558" y="702577"/>
                  </a:lnTo>
                  <a:lnTo>
                    <a:pt x="128803" y="714182"/>
                  </a:lnTo>
                  <a:lnTo>
                    <a:pt x="140428" y="731395"/>
                  </a:lnTo>
                  <a:lnTo>
                    <a:pt x="144691" y="752475"/>
                  </a:lnTo>
                  <a:close/>
                </a:path>
                <a:path extrusionOk="0" h="925830" w="1055370">
                  <a:moveTo>
                    <a:pt x="399478" y="925296"/>
                  </a:moveTo>
                  <a:lnTo>
                    <a:pt x="392369" y="890154"/>
                  </a:lnTo>
                  <a:lnTo>
                    <a:pt x="372984" y="861456"/>
                  </a:lnTo>
                  <a:lnTo>
                    <a:pt x="344234" y="842107"/>
                  </a:lnTo>
                  <a:lnTo>
                    <a:pt x="309029" y="835012"/>
                  </a:lnTo>
                  <a:lnTo>
                    <a:pt x="273831" y="842107"/>
                  </a:lnTo>
                  <a:lnTo>
                    <a:pt x="245084" y="861456"/>
                  </a:lnTo>
                  <a:lnTo>
                    <a:pt x="225700" y="890154"/>
                  </a:lnTo>
                  <a:lnTo>
                    <a:pt x="218592" y="925296"/>
                  </a:lnTo>
                  <a:lnTo>
                    <a:pt x="399478" y="925296"/>
                  </a:lnTo>
                  <a:close/>
                </a:path>
                <a:path extrusionOk="0" h="925830" w="1055370">
                  <a:moveTo>
                    <a:pt x="363283" y="752475"/>
                  </a:moveTo>
                  <a:lnTo>
                    <a:pt x="359021" y="773548"/>
                  </a:lnTo>
                  <a:lnTo>
                    <a:pt x="347395" y="790762"/>
                  </a:lnTo>
                  <a:lnTo>
                    <a:pt x="330150" y="802370"/>
                  </a:lnTo>
                  <a:lnTo>
                    <a:pt x="309029" y="806627"/>
                  </a:lnTo>
                  <a:lnTo>
                    <a:pt x="287916" y="802370"/>
                  </a:lnTo>
                  <a:lnTo>
                    <a:pt x="270679" y="790762"/>
                  </a:lnTo>
                  <a:lnTo>
                    <a:pt x="259060" y="773548"/>
                  </a:lnTo>
                  <a:lnTo>
                    <a:pt x="254800" y="752475"/>
                  </a:lnTo>
                  <a:lnTo>
                    <a:pt x="259060" y="731395"/>
                  </a:lnTo>
                  <a:lnTo>
                    <a:pt x="270679" y="714182"/>
                  </a:lnTo>
                  <a:lnTo>
                    <a:pt x="287916" y="702577"/>
                  </a:lnTo>
                  <a:lnTo>
                    <a:pt x="309029" y="698322"/>
                  </a:lnTo>
                  <a:lnTo>
                    <a:pt x="330150" y="702577"/>
                  </a:lnTo>
                  <a:lnTo>
                    <a:pt x="347395" y="714182"/>
                  </a:lnTo>
                  <a:lnTo>
                    <a:pt x="359021" y="731395"/>
                  </a:lnTo>
                  <a:lnTo>
                    <a:pt x="363283" y="752475"/>
                  </a:lnTo>
                  <a:close/>
                </a:path>
                <a:path extrusionOk="0" h="925830" w="1055370">
                  <a:moveTo>
                    <a:pt x="618070" y="925296"/>
                  </a:moveTo>
                  <a:lnTo>
                    <a:pt x="610962" y="890154"/>
                  </a:lnTo>
                  <a:lnTo>
                    <a:pt x="591577" y="861456"/>
                  </a:lnTo>
                  <a:lnTo>
                    <a:pt x="562826" y="842107"/>
                  </a:lnTo>
                  <a:lnTo>
                    <a:pt x="527621" y="835012"/>
                  </a:lnTo>
                  <a:lnTo>
                    <a:pt x="492418" y="842107"/>
                  </a:lnTo>
                  <a:lnTo>
                    <a:pt x="463672" y="861456"/>
                  </a:lnTo>
                  <a:lnTo>
                    <a:pt x="444291" y="890154"/>
                  </a:lnTo>
                  <a:lnTo>
                    <a:pt x="437184" y="925296"/>
                  </a:lnTo>
                  <a:lnTo>
                    <a:pt x="618070" y="925296"/>
                  </a:lnTo>
                  <a:close/>
                </a:path>
                <a:path extrusionOk="0" h="925830" w="1055370">
                  <a:moveTo>
                    <a:pt x="581863" y="752475"/>
                  </a:moveTo>
                  <a:lnTo>
                    <a:pt x="577600" y="773548"/>
                  </a:lnTo>
                  <a:lnTo>
                    <a:pt x="565977" y="790762"/>
                  </a:lnTo>
                  <a:lnTo>
                    <a:pt x="548735" y="802370"/>
                  </a:lnTo>
                  <a:lnTo>
                    <a:pt x="527621" y="806627"/>
                  </a:lnTo>
                  <a:lnTo>
                    <a:pt x="506507" y="802370"/>
                  </a:lnTo>
                  <a:lnTo>
                    <a:pt x="489265" y="790762"/>
                  </a:lnTo>
                  <a:lnTo>
                    <a:pt x="477642" y="773548"/>
                  </a:lnTo>
                  <a:lnTo>
                    <a:pt x="473379" y="752475"/>
                  </a:lnTo>
                  <a:lnTo>
                    <a:pt x="477642" y="731395"/>
                  </a:lnTo>
                  <a:lnTo>
                    <a:pt x="489265" y="714182"/>
                  </a:lnTo>
                  <a:lnTo>
                    <a:pt x="506507" y="702577"/>
                  </a:lnTo>
                  <a:lnTo>
                    <a:pt x="527621" y="698322"/>
                  </a:lnTo>
                  <a:lnTo>
                    <a:pt x="548735" y="702577"/>
                  </a:lnTo>
                  <a:lnTo>
                    <a:pt x="565977" y="714182"/>
                  </a:lnTo>
                  <a:lnTo>
                    <a:pt x="577600" y="731395"/>
                  </a:lnTo>
                  <a:lnTo>
                    <a:pt x="581863" y="752475"/>
                  </a:lnTo>
                  <a:close/>
                </a:path>
                <a:path extrusionOk="0" h="925830" w="1055370">
                  <a:moveTo>
                    <a:pt x="836650" y="925296"/>
                  </a:moveTo>
                  <a:lnTo>
                    <a:pt x="829543" y="890154"/>
                  </a:lnTo>
                  <a:lnTo>
                    <a:pt x="810163" y="861456"/>
                  </a:lnTo>
                  <a:lnTo>
                    <a:pt x="781416" y="842107"/>
                  </a:lnTo>
                  <a:lnTo>
                    <a:pt x="746213" y="835012"/>
                  </a:lnTo>
                  <a:lnTo>
                    <a:pt x="711010" y="842107"/>
                  </a:lnTo>
                  <a:lnTo>
                    <a:pt x="682264" y="861456"/>
                  </a:lnTo>
                  <a:lnTo>
                    <a:pt x="662883" y="890154"/>
                  </a:lnTo>
                  <a:lnTo>
                    <a:pt x="655777" y="925296"/>
                  </a:lnTo>
                  <a:lnTo>
                    <a:pt x="836650" y="925296"/>
                  </a:lnTo>
                  <a:close/>
                </a:path>
                <a:path extrusionOk="0" h="925830" w="1055370">
                  <a:moveTo>
                    <a:pt x="800455" y="752475"/>
                  </a:moveTo>
                  <a:lnTo>
                    <a:pt x="796193" y="773548"/>
                  </a:lnTo>
                  <a:lnTo>
                    <a:pt x="784569" y="790762"/>
                  </a:lnTo>
                  <a:lnTo>
                    <a:pt x="767328" y="802370"/>
                  </a:lnTo>
                  <a:lnTo>
                    <a:pt x="746213" y="806627"/>
                  </a:lnTo>
                  <a:lnTo>
                    <a:pt x="725099" y="802370"/>
                  </a:lnTo>
                  <a:lnTo>
                    <a:pt x="707858" y="790762"/>
                  </a:lnTo>
                  <a:lnTo>
                    <a:pt x="696234" y="773548"/>
                  </a:lnTo>
                  <a:lnTo>
                    <a:pt x="691972" y="752475"/>
                  </a:lnTo>
                  <a:lnTo>
                    <a:pt x="696234" y="731395"/>
                  </a:lnTo>
                  <a:lnTo>
                    <a:pt x="707858" y="714182"/>
                  </a:lnTo>
                  <a:lnTo>
                    <a:pt x="725099" y="702577"/>
                  </a:lnTo>
                  <a:lnTo>
                    <a:pt x="746213" y="698322"/>
                  </a:lnTo>
                  <a:lnTo>
                    <a:pt x="767328" y="702577"/>
                  </a:lnTo>
                  <a:lnTo>
                    <a:pt x="784569" y="714182"/>
                  </a:lnTo>
                  <a:lnTo>
                    <a:pt x="796193" y="731395"/>
                  </a:lnTo>
                  <a:lnTo>
                    <a:pt x="800455" y="752475"/>
                  </a:lnTo>
                  <a:close/>
                </a:path>
                <a:path extrusionOk="0" h="925830" w="1055370">
                  <a:moveTo>
                    <a:pt x="1055242" y="925296"/>
                  </a:moveTo>
                  <a:lnTo>
                    <a:pt x="1048136" y="890154"/>
                  </a:lnTo>
                  <a:lnTo>
                    <a:pt x="1028753" y="861456"/>
                  </a:lnTo>
                  <a:lnTo>
                    <a:pt x="1000003" y="842107"/>
                  </a:lnTo>
                  <a:lnTo>
                    <a:pt x="964793" y="835012"/>
                  </a:lnTo>
                  <a:lnTo>
                    <a:pt x="929597" y="842107"/>
                  </a:lnTo>
                  <a:lnTo>
                    <a:pt x="900855" y="861456"/>
                  </a:lnTo>
                  <a:lnTo>
                    <a:pt x="881476" y="890154"/>
                  </a:lnTo>
                  <a:lnTo>
                    <a:pt x="874369" y="925296"/>
                  </a:lnTo>
                  <a:lnTo>
                    <a:pt x="1055242" y="925296"/>
                  </a:lnTo>
                  <a:close/>
                </a:path>
                <a:path extrusionOk="0" h="925830" w="1055370">
                  <a:moveTo>
                    <a:pt x="1019047" y="752475"/>
                  </a:moveTo>
                  <a:lnTo>
                    <a:pt x="1014785" y="773548"/>
                  </a:lnTo>
                  <a:lnTo>
                    <a:pt x="1003160" y="790762"/>
                  </a:lnTo>
                  <a:lnTo>
                    <a:pt x="985915" y="802370"/>
                  </a:lnTo>
                  <a:lnTo>
                    <a:pt x="964793" y="806627"/>
                  </a:lnTo>
                  <a:lnTo>
                    <a:pt x="943686" y="802370"/>
                  </a:lnTo>
                  <a:lnTo>
                    <a:pt x="926449" y="790762"/>
                  </a:lnTo>
                  <a:lnTo>
                    <a:pt x="914826" y="773548"/>
                  </a:lnTo>
                  <a:lnTo>
                    <a:pt x="910564" y="752475"/>
                  </a:lnTo>
                  <a:lnTo>
                    <a:pt x="914826" y="731395"/>
                  </a:lnTo>
                  <a:lnTo>
                    <a:pt x="926449" y="714182"/>
                  </a:lnTo>
                  <a:lnTo>
                    <a:pt x="943686" y="702577"/>
                  </a:lnTo>
                  <a:lnTo>
                    <a:pt x="964793" y="698322"/>
                  </a:lnTo>
                  <a:lnTo>
                    <a:pt x="985915" y="702577"/>
                  </a:lnTo>
                  <a:lnTo>
                    <a:pt x="1003160" y="714182"/>
                  </a:lnTo>
                  <a:lnTo>
                    <a:pt x="1014785" y="731395"/>
                  </a:lnTo>
                  <a:lnTo>
                    <a:pt x="1019047" y="752475"/>
                  </a:lnTo>
                  <a:close/>
                </a:path>
                <a:path extrusionOk="0" h="925830" w="1055370">
                  <a:moveTo>
                    <a:pt x="837526" y="0"/>
                  </a:moveTo>
                  <a:lnTo>
                    <a:pt x="217728" y="0"/>
                  </a:lnTo>
                  <a:lnTo>
                    <a:pt x="196344" y="4324"/>
                  </a:lnTo>
                  <a:lnTo>
                    <a:pt x="178881" y="16117"/>
                  </a:lnTo>
                  <a:lnTo>
                    <a:pt x="167106" y="33609"/>
                  </a:lnTo>
                  <a:lnTo>
                    <a:pt x="162788" y="55029"/>
                  </a:lnTo>
                  <a:lnTo>
                    <a:pt x="162788" y="416775"/>
                  </a:lnTo>
                  <a:lnTo>
                    <a:pt x="167106" y="438197"/>
                  </a:lnTo>
                  <a:lnTo>
                    <a:pt x="178881" y="455693"/>
                  </a:lnTo>
                  <a:lnTo>
                    <a:pt x="196344" y="467491"/>
                  </a:lnTo>
                  <a:lnTo>
                    <a:pt x="217728" y="471817"/>
                  </a:lnTo>
                  <a:lnTo>
                    <a:pt x="457504" y="471817"/>
                  </a:lnTo>
                  <a:lnTo>
                    <a:pt x="527621" y="640918"/>
                  </a:lnTo>
                  <a:lnTo>
                    <a:pt x="597738" y="471817"/>
                  </a:lnTo>
                  <a:lnTo>
                    <a:pt x="837526" y="471817"/>
                  </a:lnTo>
                  <a:lnTo>
                    <a:pt x="858911" y="467491"/>
                  </a:lnTo>
                  <a:lnTo>
                    <a:pt x="876374" y="455693"/>
                  </a:lnTo>
                  <a:lnTo>
                    <a:pt x="888149" y="438197"/>
                  </a:lnTo>
                  <a:lnTo>
                    <a:pt x="892467" y="416775"/>
                  </a:lnTo>
                  <a:lnTo>
                    <a:pt x="892467" y="55029"/>
                  </a:lnTo>
                  <a:lnTo>
                    <a:pt x="888149" y="33609"/>
                  </a:lnTo>
                  <a:lnTo>
                    <a:pt x="876374" y="16117"/>
                  </a:lnTo>
                  <a:lnTo>
                    <a:pt x="858911" y="4324"/>
                  </a:lnTo>
                  <a:lnTo>
                    <a:pt x="837526" y="0"/>
                  </a:lnTo>
                  <a:close/>
                </a:path>
                <a:path extrusionOk="0" h="925830" w="1055370">
                  <a:moveTo>
                    <a:pt x="355853" y="184023"/>
                  </a:moveTo>
                  <a:lnTo>
                    <a:pt x="254787" y="184023"/>
                  </a:lnTo>
                  <a:lnTo>
                    <a:pt x="254787" y="82778"/>
                  </a:lnTo>
                  <a:lnTo>
                    <a:pt x="355853" y="82778"/>
                  </a:lnTo>
                  <a:lnTo>
                    <a:pt x="355853" y="184023"/>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76" name="Google Shape;276;p27"/>
            <p:cNvPicPr preferRelativeResize="0"/>
            <p:nvPr/>
          </p:nvPicPr>
          <p:blipFill rotWithShape="1">
            <a:blip r:embed="rId7">
              <a:alphaModFix/>
            </a:blip>
            <a:srcRect b="0" l="0" r="0" t="0"/>
            <a:stretch/>
          </p:blipFill>
          <p:spPr>
            <a:xfrm>
              <a:off x="5397424" y="1682964"/>
              <a:ext cx="137363" cy="137566"/>
            </a:xfrm>
            <a:prstGeom prst="rect">
              <a:avLst/>
            </a:prstGeom>
            <a:noFill/>
            <a:ln>
              <a:noFill/>
            </a:ln>
          </p:spPr>
        </p:pic>
        <p:sp>
          <p:nvSpPr>
            <p:cNvPr id="277" name="Google Shape;277;p27"/>
            <p:cNvSpPr/>
            <p:nvPr/>
          </p:nvSpPr>
          <p:spPr>
            <a:xfrm>
              <a:off x="5597970" y="1503386"/>
              <a:ext cx="363854" cy="299085"/>
            </a:xfrm>
            <a:custGeom>
              <a:rect b="b" l="l" r="r" t="t"/>
              <a:pathLst>
                <a:path extrusionOk="0" h="299085" w="363854">
                  <a:moveTo>
                    <a:pt x="312737" y="0"/>
                  </a:moveTo>
                  <a:lnTo>
                    <a:pt x="363270" y="50622"/>
                  </a:lnTo>
                  <a:lnTo>
                    <a:pt x="312737" y="101244"/>
                  </a:lnTo>
                </a:path>
                <a:path extrusionOk="0" h="299085" w="363854">
                  <a:moveTo>
                    <a:pt x="0" y="50622"/>
                  </a:moveTo>
                  <a:lnTo>
                    <a:pt x="363270" y="50622"/>
                  </a:lnTo>
                </a:path>
                <a:path extrusionOk="0" h="299085" w="363854">
                  <a:moveTo>
                    <a:pt x="312737" y="197738"/>
                  </a:moveTo>
                  <a:lnTo>
                    <a:pt x="363270" y="248361"/>
                  </a:lnTo>
                  <a:lnTo>
                    <a:pt x="312737" y="298983"/>
                  </a:lnTo>
                </a:path>
                <a:path extrusionOk="0" h="299085" w="363854">
                  <a:moveTo>
                    <a:pt x="0" y="248361"/>
                  </a:moveTo>
                  <a:lnTo>
                    <a:pt x="363270" y="248361"/>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grpSp>
      <p:sp>
        <p:nvSpPr>
          <p:cNvPr id="278" name="Google Shape;278;p2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79" name="Google Shape;279;p27"/>
          <p:cNvSpPr txBox="1"/>
          <p:nvPr/>
        </p:nvSpPr>
        <p:spPr>
          <a:xfrm>
            <a:off x="7761334" y="2752452"/>
            <a:ext cx="1767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10</a:t>
            </a:r>
            <a:endParaRPr sz="1000">
              <a:solidFill>
                <a:schemeClr val="dk1"/>
              </a:solidFill>
              <a:latin typeface="Raleway"/>
              <a:ea typeface="Raleway"/>
              <a:cs typeface="Raleway"/>
              <a:sym typeface="Raleway"/>
            </a:endParaRPr>
          </a:p>
        </p:txBody>
      </p:sp>
      <p:sp>
        <p:nvSpPr>
          <p:cNvPr id="280" name="Google Shape;280;p2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81" name="Google Shape;281;p2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282" name="Google Shape;282;p27"/>
          <p:cNvPicPr preferRelativeResize="0"/>
          <p:nvPr/>
        </p:nvPicPr>
        <p:blipFill>
          <a:blip r:embed="rId8">
            <a:alphaModFix/>
          </a:blip>
          <a:stretch>
            <a:fillRect/>
          </a:stretch>
        </p:blipFill>
        <p:spPr>
          <a:xfrm>
            <a:off x="514274" y="3371251"/>
            <a:ext cx="2147725" cy="21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28"/>
          <p:cNvPicPr preferRelativeResize="0"/>
          <p:nvPr/>
        </p:nvPicPr>
        <p:blipFill rotWithShape="1">
          <a:blip r:embed="rId3">
            <a:alphaModFix/>
          </a:blip>
          <a:srcRect b="0" l="0" r="0" t="0"/>
          <a:stretch/>
        </p:blipFill>
        <p:spPr>
          <a:xfrm>
            <a:off x="523808" y="835492"/>
            <a:ext cx="6968619" cy="4403911"/>
          </a:xfrm>
          <a:prstGeom prst="rect">
            <a:avLst/>
          </a:prstGeom>
          <a:noFill/>
          <a:ln>
            <a:noFill/>
          </a:ln>
        </p:spPr>
      </p:pic>
      <p:sp>
        <p:nvSpPr>
          <p:cNvPr id="288" name="Google Shape;288;p28"/>
          <p:cNvSpPr txBox="1"/>
          <p:nvPr/>
        </p:nvSpPr>
        <p:spPr>
          <a:xfrm>
            <a:off x="644599" y="1243559"/>
            <a:ext cx="1327200" cy="708900"/>
          </a:xfrm>
          <a:prstGeom prst="rect">
            <a:avLst/>
          </a:prstGeom>
          <a:noFill/>
          <a:ln>
            <a:noFill/>
          </a:ln>
        </p:spPr>
        <p:txBody>
          <a:bodyPr anchorCtr="0" anchor="t" bIns="0" lIns="0" spcFirstLastPara="1" rIns="0" wrap="square" tIns="48075">
            <a:spAutoFit/>
          </a:bodyPr>
          <a:lstStyle/>
          <a:p>
            <a:pPr indent="0" lvl="0" marL="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Policy affects everyone, youth included</a:t>
            </a:r>
            <a:endParaRPr sz="1300">
              <a:solidFill>
                <a:srgbClr val="59585B"/>
              </a:solidFill>
              <a:latin typeface="Raleway Medium"/>
              <a:ea typeface="Raleway Medium"/>
              <a:cs typeface="Raleway Medium"/>
              <a:sym typeface="Raleway Medium"/>
            </a:endParaRPr>
          </a:p>
        </p:txBody>
      </p:sp>
      <p:sp>
        <p:nvSpPr>
          <p:cNvPr id="289" name="Google Shape;289;p28"/>
          <p:cNvSpPr txBox="1"/>
          <p:nvPr/>
        </p:nvSpPr>
        <p:spPr>
          <a:xfrm>
            <a:off x="6048710" y="1243558"/>
            <a:ext cx="1327200" cy="708900"/>
          </a:xfrm>
          <a:prstGeom prst="rect">
            <a:avLst/>
          </a:prstGeom>
          <a:noFill/>
          <a:ln>
            <a:noFill/>
          </a:ln>
        </p:spPr>
        <p:txBody>
          <a:bodyPr anchorCtr="0" anchor="t" bIns="0" lIns="0" spcFirstLastPara="1" rIns="0" wrap="square" tIns="48075">
            <a:spAutoFit/>
          </a:bodyPr>
          <a:lstStyle/>
          <a:p>
            <a:pPr indent="0" lvl="0" marL="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Policymakers don’t often hear from youth</a:t>
            </a:r>
            <a:endParaRPr sz="1300">
              <a:solidFill>
                <a:srgbClr val="59585B"/>
              </a:solidFill>
              <a:latin typeface="Raleway Medium"/>
              <a:ea typeface="Raleway Medium"/>
              <a:cs typeface="Raleway Medium"/>
              <a:sym typeface="Raleway Medium"/>
            </a:endParaRPr>
          </a:p>
        </p:txBody>
      </p:sp>
      <p:sp>
        <p:nvSpPr>
          <p:cNvPr id="290" name="Google Shape;290;p28"/>
          <p:cNvSpPr txBox="1"/>
          <p:nvPr/>
        </p:nvSpPr>
        <p:spPr>
          <a:xfrm>
            <a:off x="6094220" y="3844789"/>
            <a:ext cx="1229400" cy="1022100"/>
          </a:xfrm>
          <a:prstGeom prst="rect">
            <a:avLst/>
          </a:prstGeom>
          <a:noFill/>
          <a:ln>
            <a:noFill/>
          </a:ln>
        </p:spPr>
        <p:txBody>
          <a:bodyPr anchorCtr="0" anchor="t" bIns="0" lIns="0" spcFirstLastPara="1" rIns="0" wrap="square" tIns="130450">
            <a:spAutoFit/>
          </a:bodyPr>
          <a:lstStyle/>
          <a:p>
            <a:pPr indent="0" lvl="0" marL="0" marR="0" rtl="0" algn="ctr">
              <a:lnSpc>
                <a:spcPct val="115000"/>
              </a:lnSpc>
              <a:spcBef>
                <a:spcPts val="300"/>
              </a:spcBef>
              <a:spcAft>
                <a:spcPts val="0"/>
              </a:spcAft>
              <a:buNone/>
            </a:pPr>
            <a:r>
              <a:rPr lang="en" sz="1300">
                <a:solidFill>
                  <a:srgbClr val="59585B"/>
                </a:solidFill>
                <a:latin typeface="Raleway Medium"/>
                <a:ea typeface="Raleway Medium"/>
                <a:cs typeface="Raleway Medium"/>
                <a:sym typeface="Raleway Medium"/>
              </a:rPr>
              <a:t>Public participation is part of being a good citizen</a:t>
            </a:r>
            <a:endParaRPr sz="1300">
              <a:solidFill>
                <a:srgbClr val="59585B"/>
              </a:solidFill>
              <a:latin typeface="Raleway Medium"/>
              <a:ea typeface="Raleway Medium"/>
              <a:cs typeface="Raleway Medium"/>
              <a:sym typeface="Raleway Medium"/>
            </a:endParaRPr>
          </a:p>
        </p:txBody>
      </p:sp>
      <p:sp>
        <p:nvSpPr>
          <p:cNvPr id="291" name="Google Shape;291;p28"/>
          <p:cNvSpPr txBox="1"/>
          <p:nvPr/>
        </p:nvSpPr>
        <p:spPr>
          <a:xfrm>
            <a:off x="687728" y="3950929"/>
            <a:ext cx="1240800" cy="939000"/>
          </a:xfrm>
          <a:prstGeom prst="rect">
            <a:avLst/>
          </a:prstGeom>
          <a:noFill/>
          <a:ln>
            <a:noFill/>
          </a:ln>
        </p:spPr>
        <p:txBody>
          <a:bodyPr anchorCtr="0" anchor="t" bIns="0" lIns="0" spcFirstLastPara="1" rIns="0" wrap="square" tIns="48075">
            <a:spAutoFit/>
          </a:bodyPr>
          <a:lstStyle/>
          <a:p>
            <a:pPr indent="0" lvl="0" marL="12700" marR="0" rtl="0" algn="ctr">
              <a:lnSpc>
                <a:spcPct val="115000"/>
              </a:lnSpc>
              <a:spcBef>
                <a:spcPts val="0"/>
              </a:spcBef>
              <a:spcAft>
                <a:spcPts val="0"/>
              </a:spcAft>
              <a:buNone/>
            </a:pPr>
            <a:r>
              <a:rPr lang="en" sz="1300">
                <a:solidFill>
                  <a:srgbClr val="59585B"/>
                </a:solidFill>
                <a:latin typeface="Raleway"/>
                <a:ea typeface="Raleway"/>
                <a:cs typeface="Raleway"/>
                <a:sym typeface="Raleway"/>
              </a:rPr>
              <a:t>Youth involvement makes policies stronger</a:t>
            </a:r>
            <a:endParaRPr sz="1300">
              <a:solidFill>
                <a:srgbClr val="59585B"/>
              </a:solidFill>
              <a:latin typeface="Raleway"/>
              <a:ea typeface="Raleway"/>
              <a:cs typeface="Raleway"/>
              <a:sym typeface="Raleway"/>
            </a:endParaRPr>
          </a:p>
        </p:txBody>
      </p:sp>
      <p:sp>
        <p:nvSpPr>
          <p:cNvPr id="292" name="Google Shape;292;p28"/>
          <p:cNvSpPr txBox="1"/>
          <p:nvPr/>
        </p:nvSpPr>
        <p:spPr>
          <a:xfrm>
            <a:off x="2314700" y="1976186"/>
            <a:ext cx="3409200" cy="1842300"/>
          </a:xfrm>
          <a:prstGeom prst="rect">
            <a:avLst/>
          </a:prstGeom>
          <a:noFill/>
          <a:ln>
            <a:noFill/>
          </a:ln>
        </p:spPr>
        <p:txBody>
          <a:bodyPr anchorCtr="0" anchor="t" bIns="0" lIns="0" spcFirstLastPara="1" rIns="0" wrap="square" tIns="68550">
            <a:spAutoFit/>
          </a:bodyPr>
          <a:lstStyle/>
          <a:p>
            <a:pPr indent="0" lvl="0" marL="254000" marR="254000" rtl="0" algn="ctr">
              <a:lnSpc>
                <a:spcPct val="90000"/>
              </a:lnSpc>
              <a:spcBef>
                <a:spcPts val="0"/>
              </a:spcBef>
              <a:spcAft>
                <a:spcPts val="0"/>
              </a:spcAft>
              <a:buNone/>
            </a:pPr>
            <a:r>
              <a:rPr lang="en" sz="3200">
                <a:solidFill>
                  <a:srgbClr val="FF6E14"/>
                </a:solidFill>
                <a:latin typeface="Nunito ExtraBold"/>
                <a:ea typeface="Nunito ExtraBold"/>
                <a:cs typeface="Nunito ExtraBold"/>
                <a:sym typeface="Nunito ExtraBold"/>
              </a:rPr>
              <a:t>Why Should  Youth Engage  in Policy Advocacy?</a:t>
            </a:r>
            <a:endParaRPr sz="3200">
              <a:solidFill>
                <a:schemeClr val="dk1"/>
              </a:solidFill>
              <a:latin typeface="Nunito ExtraBold"/>
              <a:ea typeface="Nunito ExtraBold"/>
              <a:cs typeface="Nunito ExtraBold"/>
              <a:sym typeface="Nunito ExtraBold"/>
            </a:endParaRPr>
          </a:p>
        </p:txBody>
      </p:sp>
      <p:sp>
        <p:nvSpPr>
          <p:cNvPr id="293" name="Google Shape;293;p28"/>
          <p:cNvSpPr/>
          <p:nvPr/>
        </p:nvSpPr>
        <p:spPr>
          <a:xfrm>
            <a:off x="7619000" y="2435081"/>
            <a:ext cx="399045" cy="797894"/>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94" name="Google Shape;294;p28"/>
          <p:cNvSpPr txBox="1"/>
          <p:nvPr/>
        </p:nvSpPr>
        <p:spPr>
          <a:xfrm>
            <a:off x="7761334" y="2752452"/>
            <a:ext cx="97618"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9</a:t>
            </a:r>
            <a:endParaRPr sz="1000">
              <a:solidFill>
                <a:schemeClr val="dk1"/>
              </a:solidFill>
              <a:latin typeface="Raleway"/>
              <a:ea typeface="Raleway"/>
              <a:cs typeface="Raleway"/>
              <a:sym typeface="Raleway"/>
            </a:endParaRPr>
          </a:p>
        </p:txBody>
      </p:sp>
      <p:sp>
        <p:nvSpPr>
          <p:cNvPr id="295" name="Google Shape;295;p28"/>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96" name="Google Shape;296;p2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9"/>
          <p:cNvSpPr/>
          <p:nvPr/>
        </p:nvSpPr>
        <p:spPr>
          <a:xfrm>
            <a:off x="-76200" y="428475"/>
            <a:ext cx="4860758" cy="2806835"/>
          </a:xfrm>
          <a:custGeom>
            <a:rect b="b" l="l" r="r" t="t"/>
            <a:pathLst>
              <a:path extrusionOk="0" h="3681095" w="6374765">
                <a:moveTo>
                  <a:pt x="6374558" y="0"/>
                </a:moveTo>
                <a:lnTo>
                  <a:pt x="0" y="0"/>
                </a:lnTo>
                <a:lnTo>
                  <a:pt x="0" y="2492126"/>
                </a:lnTo>
                <a:lnTo>
                  <a:pt x="46619" y="2542074"/>
                </a:lnTo>
                <a:lnTo>
                  <a:pt x="77668" y="2574273"/>
                </a:lnTo>
                <a:lnTo>
                  <a:pt x="109105" y="2606092"/>
                </a:lnTo>
                <a:lnTo>
                  <a:pt x="140924" y="2637528"/>
                </a:lnTo>
                <a:lnTo>
                  <a:pt x="173122" y="2668577"/>
                </a:lnTo>
                <a:lnTo>
                  <a:pt x="205696" y="2699236"/>
                </a:lnTo>
                <a:lnTo>
                  <a:pt x="238642" y="2729500"/>
                </a:lnTo>
                <a:lnTo>
                  <a:pt x="271955" y="2759366"/>
                </a:lnTo>
                <a:lnTo>
                  <a:pt x="305633" y="2788830"/>
                </a:lnTo>
                <a:lnTo>
                  <a:pt x="339671" y="2817889"/>
                </a:lnTo>
                <a:lnTo>
                  <a:pt x="374066" y="2846538"/>
                </a:lnTo>
                <a:lnTo>
                  <a:pt x="408813" y="2874774"/>
                </a:lnTo>
                <a:lnTo>
                  <a:pt x="443910" y="2902592"/>
                </a:lnTo>
                <a:lnTo>
                  <a:pt x="479352" y="2929990"/>
                </a:lnTo>
                <a:lnTo>
                  <a:pt x="515135" y="2956964"/>
                </a:lnTo>
                <a:lnTo>
                  <a:pt x="551256" y="2983508"/>
                </a:lnTo>
                <a:lnTo>
                  <a:pt x="587711" y="3009621"/>
                </a:lnTo>
                <a:lnTo>
                  <a:pt x="624496" y="3035298"/>
                </a:lnTo>
                <a:lnTo>
                  <a:pt x="661607" y="3060535"/>
                </a:lnTo>
                <a:lnTo>
                  <a:pt x="699042" y="3085329"/>
                </a:lnTo>
                <a:lnTo>
                  <a:pt x="736794" y="3109675"/>
                </a:lnTo>
                <a:lnTo>
                  <a:pt x="774862" y="3133570"/>
                </a:lnTo>
                <a:lnTo>
                  <a:pt x="813242" y="3157011"/>
                </a:lnTo>
                <a:lnTo>
                  <a:pt x="851928" y="3179993"/>
                </a:lnTo>
                <a:lnTo>
                  <a:pt x="890919" y="3202513"/>
                </a:lnTo>
                <a:lnTo>
                  <a:pt x="930209" y="3224566"/>
                </a:lnTo>
                <a:lnTo>
                  <a:pt x="969795" y="3246149"/>
                </a:lnTo>
                <a:lnTo>
                  <a:pt x="1009674" y="3267259"/>
                </a:lnTo>
                <a:lnTo>
                  <a:pt x="1049842" y="3287892"/>
                </a:lnTo>
                <a:lnTo>
                  <a:pt x="1090294" y="3308043"/>
                </a:lnTo>
                <a:lnTo>
                  <a:pt x="1131027" y="3327709"/>
                </a:lnTo>
                <a:lnTo>
                  <a:pt x="1172038" y="3346886"/>
                </a:lnTo>
                <a:lnTo>
                  <a:pt x="1213322" y="3365570"/>
                </a:lnTo>
                <a:lnTo>
                  <a:pt x="1254876" y="3383759"/>
                </a:lnTo>
                <a:lnTo>
                  <a:pt x="1296695" y="3401447"/>
                </a:lnTo>
                <a:lnTo>
                  <a:pt x="1338777" y="3418631"/>
                </a:lnTo>
                <a:lnTo>
                  <a:pt x="1381117" y="3435307"/>
                </a:lnTo>
                <a:lnTo>
                  <a:pt x="1423712" y="3451472"/>
                </a:lnTo>
                <a:lnTo>
                  <a:pt x="1466558" y="3467122"/>
                </a:lnTo>
                <a:lnTo>
                  <a:pt x="1509651" y="3482253"/>
                </a:lnTo>
                <a:lnTo>
                  <a:pt x="1552986" y="3496861"/>
                </a:lnTo>
                <a:lnTo>
                  <a:pt x="1596562" y="3510942"/>
                </a:lnTo>
                <a:lnTo>
                  <a:pt x="1640373" y="3524493"/>
                </a:lnTo>
                <a:lnTo>
                  <a:pt x="1684416" y="3537510"/>
                </a:lnTo>
                <a:lnTo>
                  <a:pt x="1728687" y="3549988"/>
                </a:lnTo>
                <a:lnTo>
                  <a:pt x="1773183" y="3561926"/>
                </a:lnTo>
                <a:lnTo>
                  <a:pt x="1817899" y="3573317"/>
                </a:lnTo>
                <a:lnTo>
                  <a:pt x="1862832" y="3584160"/>
                </a:lnTo>
                <a:lnTo>
                  <a:pt x="1907978" y="3594449"/>
                </a:lnTo>
                <a:lnTo>
                  <a:pt x="1953334" y="3604182"/>
                </a:lnTo>
                <a:lnTo>
                  <a:pt x="1998895" y="3613354"/>
                </a:lnTo>
                <a:lnTo>
                  <a:pt x="2044657" y="3621961"/>
                </a:lnTo>
                <a:lnTo>
                  <a:pt x="2090618" y="3630001"/>
                </a:lnTo>
                <a:lnTo>
                  <a:pt x="2136772" y="3637468"/>
                </a:lnTo>
                <a:lnTo>
                  <a:pt x="2183117" y="3644360"/>
                </a:lnTo>
                <a:lnTo>
                  <a:pt x="2229649" y="3650673"/>
                </a:lnTo>
                <a:lnTo>
                  <a:pt x="2276363" y="3656402"/>
                </a:lnTo>
                <a:lnTo>
                  <a:pt x="2323257" y="3661544"/>
                </a:lnTo>
                <a:lnTo>
                  <a:pt x="2370326" y="3666095"/>
                </a:lnTo>
                <a:lnTo>
                  <a:pt x="2417566" y="3670052"/>
                </a:lnTo>
                <a:lnTo>
                  <a:pt x="2464974" y="3673410"/>
                </a:lnTo>
                <a:lnTo>
                  <a:pt x="2512546" y="3676167"/>
                </a:lnTo>
                <a:lnTo>
                  <a:pt x="2560278" y="3678317"/>
                </a:lnTo>
                <a:lnTo>
                  <a:pt x="2608166" y="3679857"/>
                </a:lnTo>
                <a:lnTo>
                  <a:pt x="2656207" y="3680785"/>
                </a:lnTo>
                <a:lnTo>
                  <a:pt x="2704397" y="3681095"/>
                </a:lnTo>
                <a:lnTo>
                  <a:pt x="2752587" y="3680785"/>
                </a:lnTo>
                <a:lnTo>
                  <a:pt x="2800628" y="3679857"/>
                </a:lnTo>
                <a:lnTo>
                  <a:pt x="2848517" y="3678317"/>
                </a:lnTo>
                <a:lnTo>
                  <a:pt x="2896249" y="3676167"/>
                </a:lnTo>
                <a:lnTo>
                  <a:pt x="2943821" y="3673410"/>
                </a:lnTo>
                <a:lnTo>
                  <a:pt x="2991229" y="3670052"/>
                </a:lnTo>
                <a:lnTo>
                  <a:pt x="3038469" y="3666095"/>
                </a:lnTo>
                <a:lnTo>
                  <a:pt x="3085538" y="3661544"/>
                </a:lnTo>
                <a:lnTo>
                  <a:pt x="3132431" y="3656402"/>
                </a:lnTo>
                <a:lnTo>
                  <a:pt x="3179146" y="3650673"/>
                </a:lnTo>
                <a:lnTo>
                  <a:pt x="3225677" y="3644360"/>
                </a:lnTo>
                <a:lnTo>
                  <a:pt x="3272022" y="3637468"/>
                </a:lnTo>
                <a:lnTo>
                  <a:pt x="3318177" y="3630001"/>
                </a:lnTo>
                <a:lnTo>
                  <a:pt x="3364137" y="3621961"/>
                </a:lnTo>
                <a:lnTo>
                  <a:pt x="3409900" y="3613354"/>
                </a:lnTo>
                <a:lnTo>
                  <a:pt x="3455461" y="3604182"/>
                </a:lnTo>
                <a:lnTo>
                  <a:pt x="3500816" y="3594449"/>
                </a:lnTo>
                <a:lnTo>
                  <a:pt x="3545962" y="3584160"/>
                </a:lnTo>
                <a:lnTo>
                  <a:pt x="3590895" y="3573317"/>
                </a:lnTo>
                <a:lnTo>
                  <a:pt x="3635611" y="3561926"/>
                </a:lnTo>
                <a:lnTo>
                  <a:pt x="3680107" y="3549988"/>
                </a:lnTo>
                <a:lnTo>
                  <a:pt x="3724378" y="3537510"/>
                </a:lnTo>
                <a:lnTo>
                  <a:pt x="3768421" y="3524493"/>
                </a:lnTo>
                <a:lnTo>
                  <a:pt x="3812233" y="3510942"/>
                </a:lnTo>
                <a:lnTo>
                  <a:pt x="3855808" y="3496861"/>
                </a:lnTo>
                <a:lnTo>
                  <a:pt x="3899144" y="3482253"/>
                </a:lnTo>
                <a:lnTo>
                  <a:pt x="3942237" y="3467122"/>
                </a:lnTo>
                <a:lnTo>
                  <a:pt x="3985082" y="3451472"/>
                </a:lnTo>
                <a:lnTo>
                  <a:pt x="4027677" y="3435307"/>
                </a:lnTo>
                <a:lnTo>
                  <a:pt x="4070017" y="3418631"/>
                </a:lnTo>
                <a:lnTo>
                  <a:pt x="4112099" y="3401447"/>
                </a:lnTo>
                <a:lnTo>
                  <a:pt x="4153919" y="3383759"/>
                </a:lnTo>
                <a:lnTo>
                  <a:pt x="4195473" y="3365570"/>
                </a:lnTo>
                <a:lnTo>
                  <a:pt x="4236757" y="3346886"/>
                </a:lnTo>
                <a:lnTo>
                  <a:pt x="4277767" y="3327709"/>
                </a:lnTo>
                <a:lnTo>
                  <a:pt x="4318501" y="3308043"/>
                </a:lnTo>
                <a:lnTo>
                  <a:pt x="4358953" y="3287892"/>
                </a:lnTo>
                <a:lnTo>
                  <a:pt x="4399120" y="3267259"/>
                </a:lnTo>
                <a:lnTo>
                  <a:pt x="4438999" y="3246149"/>
                </a:lnTo>
                <a:lnTo>
                  <a:pt x="4478586" y="3224566"/>
                </a:lnTo>
                <a:lnTo>
                  <a:pt x="4517876" y="3202513"/>
                </a:lnTo>
                <a:lnTo>
                  <a:pt x="4556866" y="3179993"/>
                </a:lnTo>
                <a:lnTo>
                  <a:pt x="4595553" y="3157011"/>
                </a:lnTo>
                <a:lnTo>
                  <a:pt x="4633932" y="3133570"/>
                </a:lnTo>
                <a:lnTo>
                  <a:pt x="4672000" y="3109675"/>
                </a:lnTo>
                <a:lnTo>
                  <a:pt x="4709753" y="3085329"/>
                </a:lnTo>
                <a:lnTo>
                  <a:pt x="4747187" y="3060535"/>
                </a:lnTo>
                <a:lnTo>
                  <a:pt x="4784298" y="3035298"/>
                </a:lnTo>
                <a:lnTo>
                  <a:pt x="4821084" y="3009621"/>
                </a:lnTo>
                <a:lnTo>
                  <a:pt x="4857538" y="2983508"/>
                </a:lnTo>
                <a:lnTo>
                  <a:pt x="4893659" y="2956964"/>
                </a:lnTo>
                <a:lnTo>
                  <a:pt x="4929443" y="2929990"/>
                </a:lnTo>
                <a:lnTo>
                  <a:pt x="4964885" y="2902592"/>
                </a:lnTo>
                <a:lnTo>
                  <a:pt x="4999981" y="2874774"/>
                </a:lnTo>
                <a:lnTo>
                  <a:pt x="5034729" y="2846538"/>
                </a:lnTo>
                <a:lnTo>
                  <a:pt x="5069123" y="2817889"/>
                </a:lnTo>
                <a:lnTo>
                  <a:pt x="5103161" y="2788830"/>
                </a:lnTo>
                <a:lnTo>
                  <a:pt x="5136839" y="2759366"/>
                </a:lnTo>
                <a:lnTo>
                  <a:pt x="5170153" y="2729500"/>
                </a:lnTo>
                <a:lnTo>
                  <a:pt x="5203098" y="2699236"/>
                </a:lnTo>
                <a:lnTo>
                  <a:pt x="5235672" y="2668577"/>
                </a:lnTo>
                <a:lnTo>
                  <a:pt x="5267871" y="2637528"/>
                </a:lnTo>
                <a:lnTo>
                  <a:pt x="5299690" y="2606092"/>
                </a:lnTo>
                <a:lnTo>
                  <a:pt x="5331126" y="2574273"/>
                </a:lnTo>
                <a:lnTo>
                  <a:pt x="5362175" y="2542074"/>
                </a:lnTo>
                <a:lnTo>
                  <a:pt x="5392834" y="2509501"/>
                </a:lnTo>
                <a:lnTo>
                  <a:pt x="5423098" y="2476555"/>
                </a:lnTo>
                <a:lnTo>
                  <a:pt x="5452965" y="2443241"/>
                </a:lnTo>
                <a:lnTo>
                  <a:pt x="5482429" y="2409564"/>
                </a:lnTo>
                <a:lnTo>
                  <a:pt x="5511487" y="2375526"/>
                </a:lnTo>
                <a:lnTo>
                  <a:pt x="5540137" y="2341131"/>
                </a:lnTo>
                <a:lnTo>
                  <a:pt x="5568372" y="2306384"/>
                </a:lnTo>
                <a:lnTo>
                  <a:pt x="5596191" y="2271287"/>
                </a:lnTo>
                <a:lnTo>
                  <a:pt x="5623589" y="2235845"/>
                </a:lnTo>
                <a:lnTo>
                  <a:pt x="5650563" y="2200062"/>
                </a:lnTo>
                <a:lnTo>
                  <a:pt x="5677108" y="2163941"/>
                </a:lnTo>
                <a:lnTo>
                  <a:pt x="5703220" y="2127486"/>
                </a:lnTo>
                <a:lnTo>
                  <a:pt x="5728897" y="2090701"/>
                </a:lnTo>
                <a:lnTo>
                  <a:pt x="5754135" y="2053590"/>
                </a:lnTo>
                <a:lnTo>
                  <a:pt x="5778928" y="2016156"/>
                </a:lnTo>
                <a:lnTo>
                  <a:pt x="5803275" y="1978403"/>
                </a:lnTo>
                <a:lnTo>
                  <a:pt x="5827170" y="1940335"/>
                </a:lnTo>
                <a:lnTo>
                  <a:pt x="5850611" y="1901956"/>
                </a:lnTo>
                <a:lnTo>
                  <a:pt x="5873593" y="1863269"/>
                </a:lnTo>
                <a:lnTo>
                  <a:pt x="5896113" y="1824279"/>
                </a:lnTo>
                <a:lnTo>
                  <a:pt x="5918166" y="1784988"/>
                </a:lnTo>
                <a:lnTo>
                  <a:pt x="5939750" y="1745402"/>
                </a:lnTo>
                <a:lnTo>
                  <a:pt x="5960860" y="1705523"/>
                </a:lnTo>
                <a:lnTo>
                  <a:pt x="5981492" y="1665356"/>
                </a:lnTo>
                <a:lnTo>
                  <a:pt x="6001643" y="1624903"/>
                </a:lnTo>
                <a:lnTo>
                  <a:pt x="6021309" y="1584170"/>
                </a:lnTo>
                <a:lnTo>
                  <a:pt x="6040486" y="1543159"/>
                </a:lnTo>
                <a:lnTo>
                  <a:pt x="6059171" y="1501875"/>
                </a:lnTo>
                <a:lnTo>
                  <a:pt x="6077360" y="1460322"/>
                </a:lnTo>
                <a:lnTo>
                  <a:pt x="6095048" y="1418502"/>
                </a:lnTo>
                <a:lnTo>
                  <a:pt x="6112232" y="1376420"/>
                </a:lnTo>
                <a:lnTo>
                  <a:pt x="6128908" y="1334080"/>
                </a:lnTo>
                <a:lnTo>
                  <a:pt x="6145074" y="1291485"/>
                </a:lnTo>
                <a:lnTo>
                  <a:pt x="6160723" y="1248639"/>
                </a:lnTo>
                <a:lnTo>
                  <a:pt x="6175854" y="1205546"/>
                </a:lnTo>
                <a:lnTo>
                  <a:pt x="6190462" y="1162210"/>
                </a:lnTo>
                <a:lnTo>
                  <a:pt x="6204544" y="1118635"/>
                </a:lnTo>
                <a:lnTo>
                  <a:pt x="6218095" y="1074823"/>
                </a:lnTo>
                <a:lnTo>
                  <a:pt x="6231111" y="1030780"/>
                </a:lnTo>
                <a:lnTo>
                  <a:pt x="6243590" y="986509"/>
                </a:lnTo>
                <a:lnTo>
                  <a:pt x="6255528" y="942013"/>
                </a:lnTo>
                <a:lnTo>
                  <a:pt x="6266919" y="897297"/>
                </a:lnTo>
                <a:lnTo>
                  <a:pt x="6277762" y="852363"/>
                </a:lnTo>
                <a:lnTo>
                  <a:pt x="6288051" y="807217"/>
                </a:lnTo>
                <a:lnTo>
                  <a:pt x="6297784" y="761862"/>
                </a:lnTo>
                <a:lnTo>
                  <a:pt x="6306956" y="716301"/>
                </a:lnTo>
                <a:lnTo>
                  <a:pt x="6315564" y="670538"/>
                </a:lnTo>
                <a:lnTo>
                  <a:pt x="6323603" y="624577"/>
                </a:lnTo>
                <a:lnTo>
                  <a:pt x="6331071" y="578422"/>
                </a:lnTo>
                <a:lnTo>
                  <a:pt x="6337963" y="532077"/>
                </a:lnTo>
                <a:lnTo>
                  <a:pt x="6344275" y="485545"/>
                </a:lnTo>
                <a:lnTo>
                  <a:pt x="6350004" y="438831"/>
                </a:lnTo>
                <a:lnTo>
                  <a:pt x="6355147" y="391937"/>
                </a:lnTo>
                <a:lnTo>
                  <a:pt x="6359698" y="344868"/>
                </a:lnTo>
                <a:lnTo>
                  <a:pt x="6363655" y="297627"/>
                </a:lnTo>
                <a:lnTo>
                  <a:pt x="6367013" y="250219"/>
                </a:lnTo>
                <a:lnTo>
                  <a:pt x="6369769" y="202647"/>
                </a:lnTo>
                <a:lnTo>
                  <a:pt x="6371920" y="154915"/>
                </a:lnTo>
                <a:lnTo>
                  <a:pt x="6373460" y="107026"/>
                </a:lnTo>
                <a:lnTo>
                  <a:pt x="6374387" y="58985"/>
                </a:lnTo>
                <a:lnTo>
                  <a:pt x="6374697" y="7188"/>
                </a:lnTo>
                <a:lnTo>
                  <a:pt x="637455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02" name="Google Shape;302;p29"/>
          <p:cNvSpPr txBox="1"/>
          <p:nvPr>
            <p:ph type="title"/>
          </p:nvPr>
        </p:nvSpPr>
        <p:spPr>
          <a:xfrm>
            <a:off x="476188" y="948281"/>
            <a:ext cx="4023600" cy="1480200"/>
          </a:xfrm>
          <a:prstGeom prst="rect">
            <a:avLst/>
          </a:prstGeom>
          <a:noFill/>
          <a:ln>
            <a:noFill/>
          </a:ln>
        </p:spPr>
        <p:txBody>
          <a:bodyPr anchorCtr="0" anchor="t" bIns="0" lIns="0" spcFirstLastPara="1" rIns="0" wrap="square" tIns="66650">
            <a:spAutoFit/>
          </a:bodyPr>
          <a:lstStyle/>
          <a:p>
            <a:pPr indent="0" lvl="0" marL="12700" marR="0" rtl="0" algn="l">
              <a:lnSpc>
                <a:spcPct val="90000"/>
              </a:lnSpc>
              <a:spcBef>
                <a:spcPts val="0"/>
              </a:spcBef>
              <a:spcAft>
                <a:spcPts val="0"/>
              </a:spcAft>
              <a:buNone/>
            </a:pPr>
            <a:r>
              <a:rPr lang="en" sz="3400">
                <a:latin typeface="Nunito ExtraBold"/>
                <a:ea typeface="Nunito ExtraBold"/>
                <a:cs typeface="Nunito ExtraBold"/>
                <a:sym typeface="Nunito ExtraBold"/>
              </a:rPr>
              <a:t>How </a:t>
            </a:r>
            <a:r>
              <a:rPr lang="en" sz="3400">
                <a:latin typeface="Nunito ExtraBold"/>
                <a:ea typeface="Nunito ExtraBold"/>
                <a:cs typeface="Nunito ExtraBold"/>
                <a:sym typeface="Nunito ExtraBold"/>
              </a:rPr>
              <a:t>Can Youth  Leaders Influence  Policy Change?</a:t>
            </a:r>
            <a:endParaRPr sz="3400">
              <a:latin typeface="Nunito ExtraBold"/>
              <a:ea typeface="Nunito ExtraBold"/>
              <a:cs typeface="Nunito ExtraBold"/>
              <a:sym typeface="Nunito ExtraBold"/>
            </a:endParaRPr>
          </a:p>
        </p:txBody>
      </p:sp>
      <p:sp>
        <p:nvSpPr>
          <p:cNvPr id="303" name="Google Shape;303;p29"/>
          <p:cNvSpPr txBox="1"/>
          <p:nvPr/>
        </p:nvSpPr>
        <p:spPr>
          <a:xfrm>
            <a:off x="487173" y="3579416"/>
            <a:ext cx="3297600" cy="1360200"/>
          </a:xfrm>
          <a:prstGeom prst="rect">
            <a:avLst/>
          </a:prstGeom>
          <a:noFill/>
          <a:ln>
            <a:noFill/>
          </a:ln>
        </p:spPr>
        <p:txBody>
          <a:bodyPr anchorCtr="0" anchor="t" bIns="0" lIns="0" spcFirstLastPara="1" rIns="0" wrap="square" tIns="9525">
            <a:spAutoFit/>
          </a:bodyPr>
          <a:lstStyle/>
          <a:p>
            <a:pPr indent="-219709" lvl="0" marL="137160" rtl="0" algn="l">
              <a:lnSpc>
                <a:spcPct val="115000"/>
              </a:lnSpc>
              <a:spcBef>
                <a:spcPts val="0"/>
              </a:spcBef>
              <a:spcAft>
                <a:spcPts val="0"/>
              </a:spcAft>
              <a:buClr>
                <a:srgbClr val="404040"/>
              </a:buClr>
              <a:buSzPts val="1300"/>
              <a:buFont typeface="Raleway"/>
              <a:buChar char="●"/>
            </a:pPr>
            <a:r>
              <a:rPr lang="en" sz="1300">
                <a:solidFill>
                  <a:srgbClr val="404040"/>
                </a:solidFill>
                <a:latin typeface="Raleway"/>
                <a:ea typeface="Raleway"/>
                <a:cs typeface="Raleway"/>
                <a:sym typeface="Raleway"/>
              </a:rPr>
              <a:t>Engage with and educate peers</a:t>
            </a:r>
            <a:endParaRPr sz="1300">
              <a:solidFill>
                <a:srgbClr val="404040"/>
              </a:solidFill>
              <a:latin typeface="Raleway"/>
              <a:ea typeface="Raleway"/>
              <a:cs typeface="Raleway"/>
              <a:sym typeface="Raleway"/>
            </a:endParaRPr>
          </a:p>
          <a:p>
            <a:pPr indent="-219709" lvl="0" marL="137160" rtl="0" algn="l">
              <a:lnSpc>
                <a:spcPct val="115000"/>
              </a:lnSpc>
              <a:spcBef>
                <a:spcPts val="0"/>
              </a:spcBef>
              <a:spcAft>
                <a:spcPts val="0"/>
              </a:spcAft>
              <a:buClr>
                <a:srgbClr val="404040"/>
              </a:buClr>
              <a:buSzPts val="1300"/>
              <a:buFont typeface="Raleway"/>
              <a:buChar char="●"/>
            </a:pPr>
            <a:r>
              <a:rPr lang="en" sz="1300">
                <a:solidFill>
                  <a:srgbClr val="404040"/>
                </a:solidFill>
                <a:latin typeface="Raleway"/>
                <a:ea typeface="Raleway"/>
                <a:cs typeface="Raleway"/>
                <a:sym typeface="Raleway"/>
              </a:rPr>
              <a:t>Participate in civic/community spaces</a:t>
            </a:r>
            <a:endParaRPr sz="1300">
              <a:solidFill>
                <a:srgbClr val="404040"/>
              </a:solidFill>
              <a:latin typeface="Raleway"/>
              <a:ea typeface="Raleway"/>
              <a:cs typeface="Raleway"/>
              <a:sym typeface="Raleway"/>
            </a:endParaRPr>
          </a:p>
          <a:p>
            <a:pPr indent="-219709" lvl="0" marL="137160" rtl="0" algn="l">
              <a:lnSpc>
                <a:spcPct val="115000"/>
              </a:lnSpc>
              <a:spcBef>
                <a:spcPts val="0"/>
              </a:spcBef>
              <a:spcAft>
                <a:spcPts val="0"/>
              </a:spcAft>
              <a:buClr>
                <a:srgbClr val="404040"/>
              </a:buClr>
              <a:buSzPts val="1300"/>
              <a:buFont typeface="Raleway"/>
              <a:buChar char="●"/>
            </a:pPr>
            <a:r>
              <a:rPr lang="en" sz="1300">
                <a:solidFill>
                  <a:srgbClr val="404040"/>
                </a:solidFill>
                <a:latin typeface="Raleway"/>
                <a:ea typeface="Raleway"/>
                <a:cs typeface="Raleway"/>
                <a:sym typeface="Raleway"/>
              </a:rPr>
              <a:t>Share youth perspectives in meetings  and/or public events</a:t>
            </a:r>
            <a:endParaRPr sz="1300">
              <a:solidFill>
                <a:srgbClr val="404040"/>
              </a:solidFill>
              <a:latin typeface="Raleway"/>
              <a:ea typeface="Raleway"/>
              <a:cs typeface="Raleway"/>
              <a:sym typeface="Raleway"/>
            </a:endParaRPr>
          </a:p>
          <a:p>
            <a:pPr indent="-219709" lvl="0" marL="137160" rtl="0" algn="l">
              <a:lnSpc>
                <a:spcPct val="115000"/>
              </a:lnSpc>
              <a:spcBef>
                <a:spcPts val="0"/>
              </a:spcBef>
              <a:spcAft>
                <a:spcPts val="0"/>
              </a:spcAft>
              <a:buClr>
                <a:srgbClr val="404040"/>
              </a:buClr>
              <a:buSzPts val="1300"/>
              <a:buFont typeface="Raleway"/>
              <a:buChar char="●"/>
            </a:pPr>
            <a:r>
              <a:rPr lang="en" sz="1300">
                <a:solidFill>
                  <a:srgbClr val="404040"/>
                </a:solidFill>
                <a:latin typeface="Raleway"/>
                <a:ea typeface="Raleway"/>
                <a:cs typeface="Raleway"/>
                <a:sym typeface="Raleway"/>
              </a:rPr>
              <a:t>Amplify voices of underrepresented  and marginalized groups</a:t>
            </a:r>
            <a:endParaRPr sz="1300">
              <a:solidFill>
                <a:srgbClr val="404040"/>
              </a:solidFill>
              <a:latin typeface="Raleway"/>
              <a:ea typeface="Raleway"/>
              <a:cs typeface="Raleway"/>
              <a:sym typeface="Raleway"/>
            </a:endParaRPr>
          </a:p>
        </p:txBody>
      </p:sp>
      <p:sp>
        <p:nvSpPr>
          <p:cNvPr id="304" name="Google Shape;304;p29"/>
          <p:cNvSpPr txBox="1"/>
          <p:nvPr/>
        </p:nvSpPr>
        <p:spPr>
          <a:xfrm>
            <a:off x="7761334" y="2752452"/>
            <a:ext cx="172380"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11</a:t>
            </a:r>
            <a:endParaRPr sz="1000">
              <a:solidFill>
                <a:schemeClr val="dk1"/>
              </a:solidFill>
              <a:latin typeface="Raleway"/>
              <a:ea typeface="Raleway"/>
              <a:cs typeface="Raleway"/>
              <a:sym typeface="Raleway"/>
            </a:endParaRPr>
          </a:p>
        </p:txBody>
      </p:sp>
      <p:pic>
        <p:nvPicPr>
          <p:cNvPr id="305" name="Google Shape;305;p29"/>
          <p:cNvPicPr preferRelativeResize="0"/>
          <p:nvPr/>
        </p:nvPicPr>
        <p:blipFill>
          <a:blip r:embed="rId3">
            <a:alphaModFix/>
          </a:blip>
          <a:stretch>
            <a:fillRect/>
          </a:stretch>
        </p:blipFill>
        <p:spPr>
          <a:xfrm>
            <a:off x="3444945" y="420233"/>
            <a:ext cx="4353526" cy="5020074"/>
          </a:xfrm>
          <a:prstGeom prst="rect">
            <a:avLst/>
          </a:prstGeom>
          <a:noFill/>
          <a:ln>
            <a:noFill/>
          </a:ln>
        </p:spPr>
      </p:pic>
      <p:sp>
        <p:nvSpPr>
          <p:cNvPr id="306" name="Google Shape;306;p29"/>
          <p:cNvSpPr txBox="1"/>
          <p:nvPr/>
        </p:nvSpPr>
        <p:spPr>
          <a:xfrm>
            <a:off x="228570" y="5483267"/>
            <a:ext cx="6453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UNSPLASH</a:t>
            </a:r>
            <a:endParaRPr sz="500">
              <a:solidFill>
                <a:schemeClr val="dk1"/>
              </a:solidFill>
              <a:latin typeface="Source Sans Pro"/>
              <a:ea typeface="Source Sans Pro"/>
              <a:cs typeface="Source Sans Pro"/>
              <a:sym typeface="Source Sans Pro"/>
            </a:endParaRPr>
          </a:p>
        </p:txBody>
      </p:sp>
      <p:sp>
        <p:nvSpPr>
          <p:cNvPr id="307" name="Google Shape;307;p2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08" name="Google Shape;308;p2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309" name="Google Shape;309;p29"/>
          <p:cNvPicPr preferRelativeResize="0"/>
          <p:nvPr/>
        </p:nvPicPr>
        <p:blipFill>
          <a:blip r:embed="rId4">
            <a:alphaModFix/>
          </a:blip>
          <a:stretch>
            <a:fillRect/>
          </a:stretch>
        </p:blipFill>
        <p:spPr>
          <a:xfrm>
            <a:off x="510218" y="2496011"/>
            <a:ext cx="2147725" cy="21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0"/>
          <p:cNvSpPr/>
          <p:nvPr/>
        </p:nvSpPr>
        <p:spPr>
          <a:xfrm>
            <a:off x="1365650" y="429425"/>
            <a:ext cx="5292546" cy="2408072"/>
          </a:xfrm>
          <a:custGeom>
            <a:rect b="b" l="l" r="r" t="t"/>
            <a:pathLst>
              <a:path extrusionOk="0" h="3344545" w="7350759">
                <a:moveTo>
                  <a:pt x="7350556" y="0"/>
                </a:moveTo>
                <a:lnTo>
                  <a:pt x="0" y="0"/>
                </a:lnTo>
                <a:lnTo>
                  <a:pt x="4797" y="48009"/>
                </a:lnTo>
                <a:lnTo>
                  <a:pt x="10206" y="95837"/>
                </a:lnTo>
                <a:lnTo>
                  <a:pt x="16221" y="143477"/>
                </a:lnTo>
                <a:lnTo>
                  <a:pt x="22840" y="190927"/>
                </a:lnTo>
                <a:lnTo>
                  <a:pt x="30058" y="238183"/>
                </a:lnTo>
                <a:lnTo>
                  <a:pt x="37872" y="285240"/>
                </a:lnTo>
                <a:lnTo>
                  <a:pt x="46277" y="332095"/>
                </a:lnTo>
                <a:lnTo>
                  <a:pt x="55268" y="378743"/>
                </a:lnTo>
                <a:lnTo>
                  <a:pt x="64844" y="425180"/>
                </a:lnTo>
                <a:lnTo>
                  <a:pt x="74998" y="471404"/>
                </a:lnTo>
                <a:lnTo>
                  <a:pt x="85728" y="517409"/>
                </a:lnTo>
                <a:lnTo>
                  <a:pt x="97030" y="563191"/>
                </a:lnTo>
                <a:lnTo>
                  <a:pt x="108899" y="608748"/>
                </a:lnTo>
                <a:lnTo>
                  <a:pt x="121331" y="654074"/>
                </a:lnTo>
                <a:lnTo>
                  <a:pt x="134323" y="699166"/>
                </a:lnTo>
                <a:lnTo>
                  <a:pt x="147870" y="744019"/>
                </a:lnTo>
                <a:lnTo>
                  <a:pt x="161969" y="788631"/>
                </a:lnTo>
                <a:lnTo>
                  <a:pt x="176616" y="832996"/>
                </a:lnTo>
                <a:lnTo>
                  <a:pt x="191806" y="877111"/>
                </a:lnTo>
                <a:lnTo>
                  <a:pt x="207536" y="920972"/>
                </a:lnTo>
                <a:lnTo>
                  <a:pt x="223801" y="964574"/>
                </a:lnTo>
                <a:lnTo>
                  <a:pt x="240598" y="1007915"/>
                </a:lnTo>
                <a:lnTo>
                  <a:pt x="257923" y="1050990"/>
                </a:lnTo>
                <a:lnTo>
                  <a:pt x="275772" y="1093794"/>
                </a:lnTo>
                <a:lnTo>
                  <a:pt x="294140" y="1136325"/>
                </a:lnTo>
                <a:lnTo>
                  <a:pt x="313024" y="1178578"/>
                </a:lnTo>
                <a:lnTo>
                  <a:pt x="332420" y="1220548"/>
                </a:lnTo>
                <a:lnTo>
                  <a:pt x="352324" y="1262233"/>
                </a:lnTo>
                <a:lnTo>
                  <a:pt x="372732" y="1303628"/>
                </a:lnTo>
                <a:lnTo>
                  <a:pt x="393640" y="1344729"/>
                </a:lnTo>
                <a:lnTo>
                  <a:pt x="415043" y="1385532"/>
                </a:lnTo>
                <a:lnTo>
                  <a:pt x="436939" y="1426033"/>
                </a:lnTo>
                <a:lnTo>
                  <a:pt x="459323" y="1466229"/>
                </a:lnTo>
                <a:lnTo>
                  <a:pt x="482190" y="1506115"/>
                </a:lnTo>
                <a:lnTo>
                  <a:pt x="505538" y="1545687"/>
                </a:lnTo>
                <a:lnTo>
                  <a:pt x="529362" y="1584941"/>
                </a:lnTo>
                <a:lnTo>
                  <a:pt x="553658" y="1623873"/>
                </a:lnTo>
                <a:lnTo>
                  <a:pt x="578422" y="1662480"/>
                </a:lnTo>
                <a:lnTo>
                  <a:pt x="603650" y="1700758"/>
                </a:lnTo>
                <a:lnTo>
                  <a:pt x="629339" y="1738701"/>
                </a:lnTo>
                <a:lnTo>
                  <a:pt x="655483" y="1776307"/>
                </a:lnTo>
                <a:lnTo>
                  <a:pt x="682080" y="1813572"/>
                </a:lnTo>
                <a:lnTo>
                  <a:pt x="709126" y="1850491"/>
                </a:lnTo>
                <a:lnTo>
                  <a:pt x="736615" y="1887060"/>
                </a:lnTo>
                <a:lnTo>
                  <a:pt x="764545" y="1923276"/>
                </a:lnTo>
                <a:lnTo>
                  <a:pt x="792912" y="1959135"/>
                </a:lnTo>
                <a:lnTo>
                  <a:pt x="821710" y="1994632"/>
                </a:lnTo>
                <a:lnTo>
                  <a:pt x="850937" y="2029764"/>
                </a:lnTo>
                <a:lnTo>
                  <a:pt x="880589" y="2064526"/>
                </a:lnTo>
                <a:lnTo>
                  <a:pt x="910661" y="2098915"/>
                </a:lnTo>
                <a:lnTo>
                  <a:pt x="941150" y="2132927"/>
                </a:lnTo>
                <a:lnTo>
                  <a:pt x="972051" y="2166557"/>
                </a:lnTo>
                <a:lnTo>
                  <a:pt x="1003361" y="2199802"/>
                </a:lnTo>
                <a:lnTo>
                  <a:pt x="1035075" y="2232658"/>
                </a:lnTo>
                <a:lnTo>
                  <a:pt x="1067190" y="2265120"/>
                </a:lnTo>
                <a:lnTo>
                  <a:pt x="1099702" y="2297186"/>
                </a:lnTo>
                <a:lnTo>
                  <a:pt x="1132606" y="2328850"/>
                </a:lnTo>
                <a:lnTo>
                  <a:pt x="1165899" y="2360109"/>
                </a:lnTo>
                <a:lnTo>
                  <a:pt x="1199577" y="2390959"/>
                </a:lnTo>
                <a:lnTo>
                  <a:pt x="1233635" y="2421396"/>
                </a:lnTo>
                <a:lnTo>
                  <a:pt x="1268071" y="2451415"/>
                </a:lnTo>
                <a:lnTo>
                  <a:pt x="1302879" y="2481014"/>
                </a:lnTo>
                <a:lnTo>
                  <a:pt x="1338056" y="2510188"/>
                </a:lnTo>
                <a:lnTo>
                  <a:pt x="1373598" y="2538933"/>
                </a:lnTo>
                <a:lnTo>
                  <a:pt x="1409501" y="2567244"/>
                </a:lnTo>
                <a:lnTo>
                  <a:pt x="1445761" y="2595119"/>
                </a:lnTo>
                <a:lnTo>
                  <a:pt x="1482373" y="2622553"/>
                </a:lnTo>
                <a:lnTo>
                  <a:pt x="1519335" y="2649542"/>
                </a:lnTo>
                <a:lnTo>
                  <a:pt x="1556642" y="2676082"/>
                </a:lnTo>
                <a:lnTo>
                  <a:pt x="1594290" y="2702169"/>
                </a:lnTo>
                <a:lnTo>
                  <a:pt x="1632275" y="2727800"/>
                </a:lnTo>
                <a:lnTo>
                  <a:pt x="1670593" y="2752970"/>
                </a:lnTo>
                <a:lnTo>
                  <a:pt x="1709240" y="2777674"/>
                </a:lnTo>
                <a:lnTo>
                  <a:pt x="1748212" y="2801911"/>
                </a:lnTo>
                <a:lnTo>
                  <a:pt x="1787506" y="2825674"/>
                </a:lnTo>
                <a:lnTo>
                  <a:pt x="1827117" y="2848961"/>
                </a:lnTo>
                <a:lnTo>
                  <a:pt x="1867041" y="2871767"/>
                </a:lnTo>
                <a:lnTo>
                  <a:pt x="1907274" y="2894089"/>
                </a:lnTo>
                <a:lnTo>
                  <a:pt x="1947813" y="2915922"/>
                </a:lnTo>
                <a:lnTo>
                  <a:pt x="1988653" y="2937262"/>
                </a:lnTo>
                <a:lnTo>
                  <a:pt x="2029790" y="2958106"/>
                </a:lnTo>
                <a:lnTo>
                  <a:pt x="2071221" y="2978449"/>
                </a:lnTo>
                <a:lnTo>
                  <a:pt x="2112941" y="2998288"/>
                </a:lnTo>
                <a:lnTo>
                  <a:pt x="2154947" y="3017618"/>
                </a:lnTo>
                <a:lnTo>
                  <a:pt x="2197234" y="3036436"/>
                </a:lnTo>
                <a:lnTo>
                  <a:pt x="2239798" y="3054737"/>
                </a:lnTo>
                <a:lnTo>
                  <a:pt x="2282637" y="3072518"/>
                </a:lnTo>
                <a:lnTo>
                  <a:pt x="2325744" y="3089775"/>
                </a:lnTo>
                <a:lnTo>
                  <a:pt x="2369118" y="3106503"/>
                </a:lnTo>
                <a:lnTo>
                  <a:pt x="2412753" y="3122699"/>
                </a:lnTo>
                <a:lnTo>
                  <a:pt x="2456645" y="3138359"/>
                </a:lnTo>
                <a:lnTo>
                  <a:pt x="2500792" y="3153478"/>
                </a:lnTo>
                <a:lnTo>
                  <a:pt x="2545188" y="3168053"/>
                </a:lnTo>
                <a:lnTo>
                  <a:pt x="2589829" y="3182080"/>
                </a:lnTo>
                <a:lnTo>
                  <a:pt x="2634713" y="3195555"/>
                </a:lnTo>
                <a:lnTo>
                  <a:pt x="2679834" y="3208474"/>
                </a:lnTo>
                <a:lnTo>
                  <a:pt x="2725189" y="3220832"/>
                </a:lnTo>
                <a:lnTo>
                  <a:pt x="2770774" y="3232627"/>
                </a:lnTo>
                <a:lnTo>
                  <a:pt x="2816585" y="3243853"/>
                </a:lnTo>
                <a:lnTo>
                  <a:pt x="2862618" y="3254507"/>
                </a:lnTo>
                <a:lnTo>
                  <a:pt x="2908868" y="3264585"/>
                </a:lnTo>
                <a:lnTo>
                  <a:pt x="2955333" y="3274083"/>
                </a:lnTo>
                <a:lnTo>
                  <a:pt x="3002008" y="3282998"/>
                </a:lnTo>
                <a:lnTo>
                  <a:pt x="3048888" y="3291324"/>
                </a:lnTo>
                <a:lnTo>
                  <a:pt x="3095971" y="3299058"/>
                </a:lnTo>
                <a:lnTo>
                  <a:pt x="3143252" y="3306197"/>
                </a:lnTo>
                <a:lnTo>
                  <a:pt x="3190727" y="3312735"/>
                </a:lnTo>
                <a:lnTo>
                  <a:pt x="3238392" y="3318670"/>
                </a:lnTo>
                <a:lnTo>
                  <a:pt x="3286243" y="3323996"/>
                </a:lnTo>
                <a:lnTo>
                  <a:pt x="3334276" y="3328712"/>
                </a:lnTo>
                <a:lnTo>
                  <a:pt x="3382488" y="3332811"/>
                </a:lnTo>
                <a:lnTo>
                  <a:pt x="3430874" y="3336290"/>
                </a:lnTo>
                <a:lnTo>
                  <a:pt x="3479430" y="3339146"/>
                </a:lnTo>
                <a:lnTo>
                  <a:pt x="3528152" y="3341374"/>
                </a:lnTo>
                <a:lnTo>
                  <a:pt x="3577037" y="3342971"/>
                </a:lnTo>
                <a:lnTo>
                  <a:pt x="3626080" y="3343931"/>
                </a:lnTo>
                <a:lnTo>
                  <a:pt x="3675278" y="3344252"/>
                </a:lnTo>
                <a:lnTo>
                  <a:pt x="3724476" y="3343931"/>
                </a:lnTo>
                <a:lnTo>
                  <a:pt x="3773519" y="3342971"/>
                </a:lnTo>
                <a:lnTo>
                  <a:pt x="3822404" y="3341374"/>
                </a:lnTo>
                <a:lnTo>
                  <a:pt x="3871127" y="3339146"/>
                </a:lnTo>
                <a:lnTo>
                  <a:pt x="3919683" y="3336290"/>
                </a:lnTo>
                <a:lnTo>
                  <a:pt x="3968070" y="3332811"/>
                </a:lnTo>
                <a:lnTo>
                  <a:pt x="4016281" y="3328712"/>
                </a:lnTo>
                <a:lnTo>
                  <a:pt x="4064315" y="3323996"/>
                </a:lnTo>
                <a:lnTo>
                  <a:pt x="4112166" y="3318670"/>
                </a:lnTo>
                <a:lnTo>
                  <a:pt x="4159832" y="3312735"/>
                </a:lnTo>
                <a:lnTo>
                  <a:pt x="4207307" y="3306197"/>
                </a:lnTo>
                <a:lnTo>
                  <a:pt x="4254588" y="3299058"/>
                </a:lnTo>
                <a:lnTo>
                  <a:pt x="4301671" y="3291324"/>
                </a:lnTo>
                <a:lnTo>
                  <a:pt x="4348552" y="3282998"/>
                </a:lnTo>
                <a:lnTo>
                  <a:pt x="4395226" y="3274083"/>
                </a:lnTo>
                <a:lnTo>
                  <a:pt x="4441691" y="3264585"/>
                </a:lnTo>
                <a:lnTo>
                  <a:pt x="4487942" y="3254507"/>
                </a:lnTo>
                <a:lnTo>
                  <a:pt x="4533975" y="3243853"/>
                </a:lnTo>
                <a:lnTo>
                  <a:pt x="4579786" y="3232627"/>
                </a:lnTo>
                <a:lnTo>
                  <a:pt x="4625371" y="3220832"/>
                </a:lnTo>
                <a:lnTo>
                  <a:pt x="4670726" y="3208474"/>
                </a:lnTo>
                <a:lnTo>
                  <a:pt x="4715848" y="3195555"/>
                </a:lnTo>
                <a:lnTo>
                  <a:pt x="4760731" y="3182080"/>
                </a:lnTo>
                <a:lnTo>
                  <a:pt x="4805373" y="3168053"/>
                </a:lnTo>
                <a:lnTo>
                  <a:pt x="4849769" y="3153478"/>
                </a:lnTo>
                <a:lnTo>
                  <a:pt x="4893916" y="3138359"/>
                </a:lnTo>
                <a:lnTo>
                  <a:pt x="4937808" y="3122699"/>
                </a:lnTo>
                <a:lnTo>
                  <a:pt x="4981443" y="3106503"/>
                </a:lnTo>
                <a:lnTo>
                  <a:pt x="5024817" y="3089775"/>
                </a:lnTo>
                <a:lnTo>
                  <a:pt x="5067925" y="3072518"/>
                </a:lnTo>
                <a:lnTo>
                  <a:pt x="5110763" y="3054737"/>
                </a:lnTo>
                <a:lnTo>
                  <a:pt x="5153327" y="3036436"/>
                </a:lnTo>
                <a:lnTo>
                  <a:pt x="5195615" y="3017618"/>
                </a:lnTo>
                <a:lnTo>
                  <a:pt x="5237620" y="2998288"/>
                </a:lnTo>
                <a:lnTo>
                  <a:pt x="5279340" y="2978449"/>
                </a:lnTo>
                <a:lnTo>
                  <a:pt x="5320771" y="2958106"/>
                </a:lnTo>
                <a:lnTo>
                  <a:pt x="5361909" y="2937262"/>
                </a:lnTo>
                <a:lnTo>
                  <a:pt x="5402749" y="2915922"/>
                </a:lnTo>
                <a:lnTo>
                  <a:pt x="5443287" y="2894089"/>
                </a:lnTo>
                <a:lnTo>
                  <a:pt x="5483521" y="2871767"/>
                </a:lnTo>
                <a:lnTo>
                  <a:pt x="5523445" y="2848961"/>
                </a:lnTo>
                <a:lnTo>
                  <a:pt x="5563055" y="2825674"/>
                </a:lnTo>
                <a:lnTo>
                  <a:pt x="5602349" y="2801911"/>
                </a:lnTo>
                <a:lnTo>
                  <a:pt x="5641321" y="2777674"/>
                </a:lnTo>
                <a:lnTo>
                  <a:pt x="5679968" y="2752970"/>
                </a:lnTo>
                <a:lnTo>
                  <a:pt x="5718286" y="2727800"/>
                </a:lnTo>
                <a:lnTo>
                  <a:pt x="5756271" y="2702169"/>
                </a:lnTo>
                <a:lnTo>
                  <a:pt x="5793919" y="2676082"/>
                </a:lnTo>
                <a:lnTo>
                  <a:pt x="5831226" y="2649542"/>
                </a:lnTo>
                <a:lnTo>
                  <a:pt x="5868188" y="2622553"/>
                </a:lnTo>
                <a:lnTo>
                  <a:pt x="5904800" y="2595119"/>
                </a:lnTo>
                <a:lnTo>
                  <a:pt x="5941060" y="2567244"/>
                </a:lnTo>
                <a:lnTo>
                  <a:pt x="5976963" y="2538933"/>
                </a:lnTo>
                <a:lnTo>
                  <a:pt x="6012505" y="2510188"/>
                </a:lnTo>
                <a:lnTo>
                  <a:pt x="6047682" y="2481014"/>
                </a:lnTo>
                <a:lnTo>
                  <a:pt x="6082490" y="2451415"/>
                </a:lnTo>
                <a:lnTo>
                  <a:pt x="6116925" y="2421396"/>
                </a:lnTo>
                <a:lnTo>
                  <a:pt x="6150984" y="2390959"/>
                </a:lnTo>
                <a:lnTo>
                  <a:pt x="6184661" y="2360109"/>
                </a:lnTo>
                <a:lnTo>
                  <a:pt x="6217954" y="2328850"/>
                </a:lnTo>
                <a:lnTo>
                  <a:pt x="6250859" y="2297186"/>
                </a:lnTo>
                <a:lnTo>
                  <a:pt x="6283370" y="2265120"/>
                </a:lnTo>
                <a:lnTo>
                  <a:pt x="6315485" y="2232658"/>
                </a:lnTo>
                <a:lnTo>
                  <a:pt x="6347199" y="2199802"/>
                </a:lnTo>
                <a:lnTo>
                  <a:pt x="6378509" y="2166557"/>
                </a:lnTo>
                <a:lnTo>
                  <a:pt x="6409410" y="2132927"/>
                </a:lnTo>
                <a:lnTo>
                  <a:pt x="6439899" y="2098915"/>
                </a:lnTo>
                <a:lnTo>
                  <a:pt x="6469971" y="2064526"/>
                </a:lnTo>
                <a:lnTo>
                  <a:pt x="6499622" y="2029764"/>
                </a:lnTo>
                <a:lnTo>
                  <a:pt x="6528849" y="1994632"/>
                </a:lnTo>
                <a:lnTo>
                  <a:pt x="6557648" y="1959135"/>
                </a:lnTo>
                <a:lnTo>
                  <a:pt x="6586014" y="1923276"/>
                </a:lnTo>
                <a:lnTo>
                  <a:pt x="6613944" y="1887060"/>
                </a:lnTo>
                <a:lnTo>
                  <a:pt x="6641433" y="1850491"/>
                </a:lnTo>
                <a:lnTo>
                  <a:pt x="6668478" y="1813572"/>
                </a:lnTo>
                <a:lnTo>
                  <a:pt x="6695075" y="1776307"/>
                </a:lnTo>
                <a:lnTo>
                  <a:pt x="6721220" y="1738701"/>
                </a:lnTo>
                <a:lnTo>
                  <a:pt x="6746908" y="1700758"/>
                </a:lnTo>
                <a:lnTo>
                  <a:pt x="6772137" y="1662480"/>
                </a:lnTo>
                <a:lnTo>
                  <a:pt x="6796901" y="1623873"/>
                </a:lnTo>
                <a:lnTo>
                  <a:pt x="6821196" y="1584941"/>
                </a:lnTo>
                <a:lnTo>
                  <a:pt x="6845020" y="1545687"/>
                </a:lnTo>
                <a:lnTo>
                  <a:pt x="6868368" y="1506115"/>
                </a:lnTo>
                <a:lnTo>
                  <a:pt x="6891235" y="1466229"/>
                </a:lnTo>
                <a:lnTo>
                  <a:pt x="6913619" y="1426033"/>
                </a:lnTo>
                <a:lnTo>
                  <a:pt x="6935514" y="1385532"/>
                </a:lnTo>
                <a:lnTo>
                  <a:pt x="6956918" y="1344729"/>
                </a:lnTo>
                <a:lnTo>
                  <a:pt x="6977826" y="1303628"/>
                </a:lnTo>
                <a:lnTo>
                  <a:pt x="6998233" y="1262233"/>
                </a:lnTo>
                <a:lnTo>
                  <a:pt x="7018137" y="1220548"/>
                </a:lnTo>
                <a:lnTo>
                  <a:pt x="7037533" y="1178578"/>
                </a:lnTo>
                <a:lnTo>
                  <a:pt x="7056417" y="1136325"/>
                </a:lnTo>
                <a:lnTo>
                  <a:pt x="7074785" y="1093794"/>
                </a:lnTo>
                <a:lnTo>
                  <a:pt x="7092634" y="1050990"/>
                </a:lnTo>
                <a:lnTo>
                  <a:pt x="7109959" y="1007915"/>
                </a:lnTo>
                <a:lnTo>
                  <a:pt x="7126756" y="964574"/>
                </a:lnTo>
                <a:lnTo>
                  <a:pt x="7143021" y="920972"/>
                </a:lnTo>
                <a:lnTo>
                  <a:pt x="7158751" y="877111"/>
                </a:lnTo>
                <a:lnTo>
                  <a:pt x="7173941" y="832996"/>
                </a:lnTo>
                <a:lnTo>
                  <a:pt x="7188587" y="788631"/>
                </a:lnTo>
                <a:lnTo>
                  <a:pt x="7202686" y="744019"/>
                </a:lnTo>
                <a:lnTo>
                  <a:pt x="7216233" y="699166"/>
                </a:lnTo>
                <a:lnTo>
                  <a:pt x="7229225" y="654074"/>
                </a:lnTo>
                <a:lnTo>
                  <a:pt x="7241657" y="608748"/>
                </a:lnTo>
                <a:lnTo>
                  <a:pt x="7253526" y="563191"/>
                </a:lnTo>
                <a:lnTo>
                  <a:pt x="7264828" y="517409"/>
                </a:lnTo>
                <a:lnTo>
                  <a:pt x="7275558" y="471404"/>
                </a:lnTo>
                <a:lnTo>
                  <a:pt x="7285712" y="425180"/>
                </a:lnTo>
                <a:lnTo>
                  <a:pt x="7295287" y="378743"/>
                </a:lnTo>
                <a:lnTo>
                  <a:pt x="7304279" y="332095"/>
                </a:lnTo>
                <a:lnTo>
                  <a:pt x="7312684" y="285240"/>
                </a:lnTo>
                <a:lnTo>
                  <a:pt x="7320497" y="238183"/>
                </a:lnTo>
                <a:lnTo>
                  <a:pt x="7327716" y="190927"/>
                </a:lnTo>
                <a:lnTo>
                  <a:pt x="7334334" y="143477"/>
                </a:lnTo>
                <a:lnTo>
                  <a:pt x="7340350" y="95837"/>
                </a:lnTo>
                <a:lnTo>
                  <a:pt x="7345759" y="48009"/>
                </a:lnTo>
                <a:lnTo>
                  <a:pt x="735055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15" name="Google Shape;315;p30"/>
          <p:cNvSpPr txBox="1"/>
          <p:nvPr/>
        </p:nvSpPr>
        <p:spPr>
          <a:xfrm>
            <a:off x="646588" y="3671445"/>
            <a:ext cx="1318500" cy="11301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Youth efforts  backed by </a:t>
            </a:r>
            <a:r>
              <a:rPr lang="en" sz="1300">
                <a:solidFill>
                  <a:srgbClr val="59585B"/>
                </a:solidFill>
                <a:latin typeface="Raleway Medium"/>
                <a:ea typeface="Raleway Medium"/>
                <a:cs typeface="Raleway Medium"/>
                <a:sym typeface="Raleway Medium"/>
              </a:rPr>
              <a:t>data and evidence </a:t>
            </a:r>
            <a:r>
              <a:rPr lang="en" sz="1300">
                <a:solidFill>
                  <a:srgbClr val="59585B"/>
                </a:solidFill>
                <a:latin typeface="Raleway Medium"/>
                <a:ea typeface="Raleway Medium"/>
                <a:cs typeface="Raleway Medium"/>
                <a:sym typeface="Raleway Medium"/>
              </a:rPr>
              <a:t>are </a:t>
            </a:r>
            <a:r>
              <a:rPr lang="en" sz="1300">
                <a:solidFill>
                  <a:srgbClr val="59585B"/>
                </a:solidFill>
                <a:latin typeface="Raleway Medium"/>
                <a:ea typeface="Raleway Medium"/>
                <a:cs typeface="Raleway Medium"/>
                <a:sym typeface="Raleway Medium"/>
              </a:rPr>
              <a:t>more effective</a:t>
            </a:r>
            <a:endParaRPr sz="1300">
              <a:solidFill>
                <a:schemeClr val="dk1"/>
              </a:solidFill>
              <a:latin typeface="Raleway Medium"/>
              <a:ea typeface="Raleway Medium"/>
              <a:cs typeface="Raleway Medium"/>
              <a:sym typeface="Raleway Medium"/>
            </a:endParaRPr>
          </a:p>
        </p:txBody>
      </p:sp>
      <p:sp>
        <p:nvSpPr>
          <p:cNvPr id="316" name="Google Shape;316;p30"/>
          <p:cNvSpPr txBox="1"/>
          <p:nvPr/>
        </p:nvSpPr>
        <p:spPr>
          <a:xfrm>
            <a:off x="2442607" y="3672194"/>
            <a:ext cx="1335600" cy="1130100"/>
          </a:xfrm>
          <a:prstGeom prst="rect">
            <a:avLst/>
          </a:prstGeom>
          <a:noFill/>
          <a:ln>
            <a:noFill/>
          </a:ln>
        </p:spPr>
        <p:txBody>
          <a:bodyPr anchorCtr="0" anchor="t" bIns="0" lIns="0" spcFirstLastPara="1" rIns="0" wrap="square" tIns="9525">
            <a:spAutoFit/>
          </a:bodyPr>
          <a:lstStyle/>
          <a:p>
            <a:pPr indent="-1270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Data and evidence add depth to policy change messages</a:t>
            </a:r>
            <a:endParaRPr sz="1300">
              <a:solidFill>
                <a:srgbClr val="59585B"/>
              </a:solidFill>
              <a:latin typeface="Raleway Medium"/>
              <a:ea typeface="Raleway Medium"/>
              <a:cs typeface="Raleway Medium"/>
              <a:sym typeface="Raleway Medium"/>
            </a:endParaRPr>
          </a:p>
        </p:txBody>
      </p:sp>
      <p:sp>
        <p:nvSpPr>
          <p:cNvPr id="317" name="Google Shape;317;p30"/>
          <p:cNvSpPr txBox="1"/>
          <p:nvPr/>
        </p:nvSpPr>
        <p:spPr>
          <a:xfrm>
            <a:off x="4174006" y="3671445"/>
            <a:ext cx="1477200" cy="900000"/>
          </a:xfrm>
          <a:prstGeom prst="rect">
            <a:avLst/>
          </a:prstGeom>
          <a:noFill/>
          <a:ln>
            <a:noFill/>
          </a:ln>
        </p:spPr>
        <p:txBody>
          <a:bodyPr anchorCtr="0" anchor="t" bIns="0" lIns="0" spcFirstLastPara="1" rIns="0" wrap="square" tIns="9525">
            <a:spAutoFit/>
          </a:bodyPr>
          <a:lstStyle/>
          <a:p>
            <a:pPr indent="-1270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Data and evidence help to convince others </a:t>
            </a:r>
            <a:r>
              <a:rPr lang="en" sz="1300">
                <a:solidFill>
                  <a:srgbClr val="59585B"/>
                </a:solidFill>
                <a:latin typeface="Raleway Medium"/>
                <a:ea typeface="Raleway Medium"/>
                <a:cs typeface="Raleway Medium"/>
                <a:sym typeface="Raleway Medium"/>
              </a:rPr>
              <a:t>to take you seriously</a:t>
            </a:r>
            <a:endParaRPr sz="1300">
              <a:solidFill>
                <a:srgbClr val="59585B"/>
              </a:solidFill>
              <a:latin typeface="Raleway Medium"/>
              <a:ea typeface="Raleway Medium"/>
              <a:cs typeface="Raleway Medium"/>
              <a:sym typeface="Raleway Medium"/>
            </a:endParaRPr>
          </a:p>
        </p:txBody>
      </p:sp>
      <p:sp>
        <p:nvSpPr>
          <p:cNvPr id="318" name="Google Shape;318;p30"/>
          <p:cNvSpPr txBox="1"/>
          <p:nvPr/>
        </p:nvSpPr>
        <p:spPr>
          <a:xfrm>
            <a:off x="6003474" y="3674069"/>
            <a:ext cx="1431000" cy="13602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Research assists youth leaders in overcoming the challenge of being asked to represent </a:t>
            </a:r>
            <a:r>
              <a:rPr lang="en" sz="1300">
                <a:solidFill>
                  <a:srgbClr val="59585B"/>
                </a:solidFill>
                <a:latin typeface="Raleway Medium"/>
                <a:ea typeface="Raleway Medium"/>
                <a:cs typeface="Raleway Medium"/>
                <a:sym typeface="Raleway Medium"/>
              </a:rPr>
              <a:t>“</a:t>
            </a:r>
            <a:r>
              <a:rPr lang="en" sz="1300">
                <a:solidFill>
                  <a:srgbClr val="59585B"/>
                </a:solidFill>
                <a:latin typeface="Raleway Medium"/>
                <a:ea typeface="Raleway Medium"/>
                <a:cs typeface="Raleway Medium"/>
                <a:sym typeface="Raleway Medium"/>
              </a:rPr>
              <a:t>youth</a:t>
            </a:r>
            <a:r>
              <a:rPr lang="en" sz="1300">
                <a:solidFill>
                  <a:srgbClr val="59585B"/>
                </a:solidFill>
                <a:latin typeface="Raleway Medium"/>
                <a:ea typeface="Raleway Medium"/>
                <a:cs typeface="Raleway Medium"/>
                <a:sym typeface="Raleway Medium"/>
              </a:rPr>
              <a:t>”</a:t>
            </a:r>
            <a:endParaRPr sz="1300">
              <a:solidFill>
                <a:srgbClr val="59585B"/>
              </a:solidFill>
              <a:latin typeface="Raleway Medium"/>
              <a:ea typeface="Raleway Medium"/>
              <a:cs typeface="Raleway Medium"/>
              <a:sym typeface="Raleway Medium"/>
            </a:endParaRPr>
          </a:p>
        </p:txBody>
      </p:sp>
      <p:sp>
        <p:nvSpPr>
          <p:cNvPr id="319" name="Google Shape;319;p30"/>
          <p:cNvSpPr/>
          <p:nvPr/>
        </p:nvSpPr>
        <p:spPr>
          <a:xfrm>
            <a:off x="829623" y="2628670"/>
            <a:ext cx="6364605" cy="952500"/>
          </a:xfrm>
          <a:custGeom>
            <a:rect b="b" l="l" r="r" t="t"/>
            <a:pathLst>
              <a:path extrusionOk="0" h="1270000" w="8486140">
                <a:moveTo>
                  <a:pt x="1270000" y="635000"/>
                </a:moveTo>
                <a:lnTo>
                  <a:pt x="1268260" y="587603"/>
                </a:lnTo>
                <a:lnTo>
                  <a:pt x="1263116" y="541159"/>
                </a:lnTo>
                <a:lnTo>
                  <a:pt x="1254683" y="495782"/>
                </a:lnTo>
                <a:lnTo>
                  <a:pt x="1243114" y="451599"/>
                </a:lnTo>
                <a:lnTo>
                  <a:pt x="1228496" y="408736"/>
                </a:lnTo>
                <a:lnTo>
                  <a:pt x="1210983" y="367296"/>
                </a:lnTo>
                <a:lnTo>
                  <a:pt x="1190663" y="327418"/>
                </a:lnTo>
                <a:lnTo>
                  <a:pt x="1167688" y="289229"/>
                </a:lnTo>
                <a:lnTo>
                  <a:pt x="1142174" y="252844"/>
                </a:lnTo>
                <a:lnTo>
                  <a:pt x="1114234" y="218389"/>
                </a:lnTo>
                <a:lnTo>
                  <a:pt x="1084008" y="185978"/>
                </a:lnTo>
                <a:lnTo>
                  <a:pt x="1051598" y="155752"/>
                </a:lnTo>
                <a:lnTo>
                  <a:pt x="1017143" y="127812"/>
                </a:lnTo>
                <a:lnTo>
                  <a:pt x="980757" y="102298"/>
                </a:lnTo>
                <a:lnTo>
                  <a:pt x="942568" y="79324"/>
                </a:lnTo>
                <a:lnTo>
                  <a:pt x="902690" y="59016"/>
                </a:lnTo>
                <a:lnTo>
                  <a:pt x="861263" y="41490"/>
                </a:lnTo>
                <a:lnTo>
                  <a:pt x="818388" y="26885"/>
                </a:lnTo>
                <a:lnTo>
                  <a:pt x="774204" y="15303"/>
                </a:lnTo>
                <a:lnTo>
                  <a:pt x="728827" y="6883"/>
                </a:lnTo>
                <a:lnTo>
                  <a:pt x="682383" y="1739"/>
                </a:lnTo>
                <a:lnTo>
                  <a:pt x="635000" y="0"/>
                </a:lnTo>
                <a:lnTo>
                  <a:pt x="587603" y="1739"/>
                </a:lnTo>
                <a:lnTo>
                  <a:pt x="541159" y="6883"/>
                </a:lnTo>
                <a:lnTo>
                  <a:pt x="495782" y="15303"/>
                </a:lnTo>
                <a:lnTo>
                  <a:pt x="451599" y="26885"/>
                </a:lnTo>
                <a:lnTo>
                  <a:pt x="408736" y="41490"/>
                </a:lnTo>
                <a:lnTo>
                  <a:pt x="367296" y="59016"/>
                </a:lnTo>
                <a:lnTo>
                  <a:pt x="327418" y="79324"/>
                </a:lnTo>
                <a:lnTo>
                  <a:pt x="289229" y="102298"/>
                </a:lnTo>
                <a:lnTo>
                  <a:pt x="252844" y="127812"/>
                </a:lnTo>
                <a:lnTo>
                  <a:pt x="218389" y="155752"/>
                </a:lnTo>
                <a:lnTo>
                  <a:pt x="185978" y="185978"/>
                </a:lnTo>
                <a:lnTo>
                  <a:pt x="155752" y="218389"/>
                </a:lnTo>
                <a:lnTo>
                  <a:pt x="127812" y="252844"/>
                </a:lnTo>
                <a:lnTo>
                  <a:pt x="102298" y="289229"/>
                </a:lnTo>
                <a:lnTo>
                  <a:pt x="79324" y="327418"/>
                </a:lnTo>
                <a:lnTo>
                  <a:pt x="59016" y="367296"/>
                </a:lnTo>
                <a:lnTo>
                  <a:pt x="41490" y="408736"/>
                </a:lnTo>
                <a:lnTo>
                  <a:pt x="26885" y="451599"/>
                </a:lnTo>
                <a:lnTo>
                  <a:pt x="15303" y="495782"/>
                </a:lnTo>
                <a:lnTo>
                  <a:pt x="6883" y="541159"/>
                </a:lnTo>
                <a:lnTo>
                  <a:pt x="1739" y="587603"/>
                </a:lnTo>
                <a:lnTo>
                  <a:pt x="0" y="635000"/>
                </a:lnTo>
                <a:lnTo>
                  <a:pt x="1739" y="682383"/>
                </a:lnTo>
                <a:lnTo>
                  <a:pt x="6883" y="728827"/>
                </a:lnTo>
                <a:lnTo>
                  <a:pt x="15303" y="774204"/>
                </a:lnTo>
                <a:lnTo>
                  <a:pt x="26885" y="818388"/>
                </a:lnTo>
                <a:lnTo>
                  <a:pt x="41490" y="861263"/>
                </a:lnTo>
                <a:lnTo>
                  <a:pt x="59016" y="902690"/>
                </a:lnTo>
                <a:lnTo>
                  <a:pt x="79324" y="942568"/>
                </a:lnTo>
                <a:lnTo>
                  <a:pt x="102298" y="980757"/>
                </a:lnTo>
                <a:lnTo>
                  <a:pt x="127812" y="1017143"/>
                </a:lnTo>
                <a:lnTo>
                  <a:pt x="155752" y="1051598"/>
                </a:lnTo>
                <a:lnTo>
                  <a:pt x="185978" y="1084008"/>
                </a:lnTo>
                <a:lnTo>
                  <a:pt x="218389" y="1114234"/>
                </a:lnTo>
                <a:lnTo>
                  <a:pt x="252844" y="1142174"/>
                </a:lnTo>
                <a:lnTo>
                  <a:pt x="289229" y="1167688"/>
                </a:lnTo>
                <a:lnTo>
                  <a:pt x="327418" y="1190663"/>
                </a:lnTo>
                <a:lnTo>
                  <a:pt x="367296" y="1210983"/>
                </a:lnTo>
                <a:lnTo>
                  <a:pt x="408736" y="1228496"/>
                </a:lnTo>
                <a:lnTo>
                  <a:pt x="451599" y="1243114"/>
                </a:lnTo>
                <a:lnTo>
                  <a:pt x="495782" y="1254683"/>
                </a:lnTo>
                <a:lnTo>
                  <a:pt x="541159" y="1263116"/>
                </a:lnTo>
                <a:lnTo>
                  <a:pt x="587603" y="1268260"/>
                </a:lnTo>
                <a:lnTo>
                  <a:pt x="635000" y="1270000"/>
                </a:lnTo>
                <a:lnTo>
                  <a:pt x="682383" y="1268260"/>
                </a:lnTo>
                <a:lnTo>
                  <a:pt x="728827" y="1263116"/>
                </a:lnTo>
                <a:lnTo>
                  <a:pt x="774204" y="1254683"/>
                </a:lnTo>
                <a:lnTo>
                  <a:pt x="818388" y="1243114"/>
                </a:lnTo>
                <a:lnTo>
                  <a:pt x="861263" y="1228496"/>
                </a:lnTo>
                <a:lnTo>
                  <a:pt x="902690" y="1210983"/>
                </a:lnTo>
                <a:lnTo>
                  <a:pt x="942568" y="1190663"/>
                </a:lnTo>
                <a:lnTo>
                  <a:pt x="980757" y="1167688"/>
                </a:lnTo>
                <a:lnTo>
                  <a:pt x="1017143" y="1142174"/>
                </a:lnTo>
                <a:lnTo>
                  <a:pt x="1051598" y="1114234"/>
                </a:lnTo>
                <a:lnTo>
                  <a:pt x="1084008" y="1084008"/>
                </a:lnTo>
                <a:lnTo>
                  <a:pt x="1114234" y="1051598"/>
                </a:lnTo>
                <a:lnTo>
                  <a:pt x="1142174" y="1017143"/>
                </a:lnTo>
                <a:lnTo>
                  <a:pt x="1167688" y="980757"/>
                </a:lnTo>
                <a:lnTo>
                  <a:pt x="1190663" y="942568"/>
                </a:lnTo>
                <a:lnTo>
                  <a:pt x="1210983" y="902690"/>
                </a:lnTo>
                <a:lnTo>
                  <a:pt x="1228496" y="861263"/>
                </a:lnTo>
                <a:lnTo>
                  <a:pt x="1243114" y="818388"/>
                </a:lnTo>
                <a:lnTo>
                  <a:pt x="1254683" y="774204"/>
                </a:lnTo>
                <a:lnTo>
                  <a:pt x="1263116" y="728827"/>
                </a:lnTo>
                <a:lnTo>
                  <a:pt x="1268260" y="682383"/>
                </a:lnTo>
                <a:lnTo>
                  <a:pt x="1270000" y="635000"/>
                </a:lnTo>
                <a:close/>
              </a:path>
              <a:path extrusionOk="0" h="1270000" w="8486140">
                <a:moveTo>
                  <a:pt x="8486140" y="635000"/>
                </a:moveTo>
                <a:lnTo>
                  <a:pt x="8484400" y="587603"/>
                </a:lnTo>
                <a:lnTo>
                  <a:pt x="8479257" y="541159"/>
                </a:lnTo>
                <a:lnTo>
                  <a:pt x="8470836" y="495782"/>
                </a:lnTo>
                <a:lnTo>
                  <a:pt x="8459254" y="451599"/>
                </a:lnTo>
                <a:lnTo>
                  <a:pt x="8444649" y="408736"/>
                </a:lnTo>
                <a:lnTo>
                  <a:pt x="8427123" y="367296"/>
                </a:lnTo>
                <a:lnTo>
                  <a:pt x="8406816" y="327418"/>
                </a:lnTo>
                <a:lnTo>
                  <a:pt x="8383841" y="289229"/>
                </a:lnTo>
                <a:lnTo>
                  <a:pt x="8358327" y="252844"/>
                </a:lnTo>
                <a:lnTo>
                  <a:pt x="8330387" y="218389"/>
                </a:lnTo>
                <a:lnTo>
                  <a:pt x="8300148" y="185978"/>
                </a:lnTo>
                <a:lnTo>
                  <a:pt x="8267751" y="155752"/>
                </a:lnTo>
                <a:lnTo>
                  <a:pt x="8233296" y="127812"/>
                </a:lnTo>
                <a:lnTo>
                  <a:pt x="8196910" y="102298"/>
                </a:lnTo>
                <a:lnTo>
                  <a:pt x="8158708" y="79324"/>
                </a:lnTo>
                <a:lnTo>
                  <a:pt x="8118843" y="59016"/>
                </a:lnTo>
                <a:lnTo>
                  <a:pt x="8077403" y="41490"/>
                </a:lnTo>
                <a:lnTo>
                  <a:pt x="8034541" y="26885"/>
                </a:lnTo>
                <a:lnTo>
                  <a:pt x="7990357" y="15303"/>
                </a:lnTo>
                <a:lnTo>
                  <a:pt x="7944980" y="6883"/>
                </a:lnTo>
                <a:lnTo>
                  <a:pt x="7898536" y="1739"/>
                </a:lnTo>
                <a:lnTo>
                  <a:pt x="7851140" y="0"/>
                </a:lnTo>
                <a:lnTo>
                  <a:pt x="7803756" y="1739"/>
                </a:lnTo>
                <a:lnTo>
                  <a:pt x="7757312" y="6883"/>
                </a:lnTo>
                <a:lnTo>
                  <a:pt x="7711935" y="15303"/>
                </a:lnTo>
                <a:lnTo>
                  <a:pt x="7667752" y="26885"/>
                </a:lnTo>
                <a:lnTo>
                  <a:pt x="7624877" y="41490"/>
                </a:lnTo>
                <a:lnTo>
                  <a:pt x="7583437" y="59016"/>
                </a:lnTo>
                <a:lnTo>
                  <a:pt x="7543571" y="79324"/>
                </a:lnTo>
                <a:lnTo>
                  <a:pt x="7505382" y="102298"/>
                </a:lnTo>
                <a:lnTo>
                  <a:pt x="7468997" y="127812"/>
                </a:lnTo>
                <a:lnTo>
                  <a:pt x="7434542" y="155752"/>
                </a:lnTo>
                <a:lnTo>
                  <a:pt x="7402131" y="185978"/>
                </a:lnTo>
                <a:lnTo>
                  <a:pt x="7371893" y="218389"/>
                </a:lnTo>
                <a:lnTo>
                  <a:pt x="7343965" y="252844"/>
                </a:lnTo>
                <a:lnTo>
                  <a:pt x="7318438" y="289229"/>
                </a:lnTo>
                <a:lnTo>
                  <a:pt x="7295464" y="327418"/>
                </a:lnTo>
                <a:lnTo>
                  <a:pt x="7275157" y="367296"/>
                </a:lnTo>
                <a:lnTo>
                  <a:pt x="7257643" y="408736"/>
                </a:lnTo>
                <a:lnTo>
                  <a:pt x="7243026" y="451599"/>
                </a:lnTo>
                <a:lnTo>
                  <a:pt x="7231443" y="495782"/>
                </a:lnTo>
                <a:lnTo>
                  <a:pt x="7223023" y="541159"/>
                </a:lnTo>
                <a:lnTo>
                  <a:pt x="7217880" y="587603"/>
                </a:lnTo>
                <a:lnTo>
                  <a:pt x="7216140" y="635000"/>
                </a:lnTo>
                <a:lnTo>
                  <a:pt x="7217880" y="682383"/>
                </a:lnTo>
                <a:lnTo>
                  <a:pt x="7223023" y="728827"/>
                </a:lnTo>
                <a:lnTo>
                  <a:pt x="7231443" y="774204"/>
                </a:lnTo>
                <a:lnTo>
                  <a:pt x="7243026" y="818388"/>
                </a:lnTo>
                <a:lnTo>
                  <a:pt x="7257643" y="861263"/>
                </a:lnTo>
                <a:lnTo>
                  <a:pt x="7275157" y="902690"/>
                </a:lnTo>
                <a:lnTo>
                  <a:pt x="7295464" y="942568"/>
                </a:lnTo>
                <a:lnTo>
                  <a:pt x="7318438" y="980757"/>
                </a:lnTo>
                <a:lnTo>
                  <a:pt x="7343965" y="1017143"/>
                </a:lnTo>
                <a:lnTo>
                  <a:pt x="7371893" y="1051598"/>
                </a:lnTo>
                <a:lnTo>
                  <a:pt x="7402131" y="1084008"/>
                </a:lnTo>
                <a:lnTo>
                  <a:pt x="7434542" y="1114234"/>
                </a:lnTo>
                <a:lnTo>
                  <a:pt x="7468997" y="1142174"/>
                </a:lnTo>
                <a:lnTo>
                  <a:pt x="7505382" y="1167688"/>
                </a:lnTo>
                <a:lnTo>
                  <a:pt x="7543571" y="1190663"/>
                </a:lnTo>
                <a:lnTo>
                  <a:pt x="7583437" y="1210983"/>
                </a:lnTo>
                <a:lnTo>
                  <a:pt x="7624877" y="1228496"/>
                </a:lnTo>
                <a:lnTo>
                  <a:pt x="7667752" y="1243114"/>
                </a:lnTo>
                <a:lnTo>
                  <a:pt x="7711935" y="1254683"/>
                </a:lnTo>
                <a:lnTo>
                  <a:pt x="7757312" y="1263116"/>
                </a:lnTo>
                <a:lnTo>
                  <a:pt x="7803756" y="1268260"/>
                </a:lnTo>
                <a:lnTo>
                  <a:pt x="7851140" y="1270000"/>
                </a:lnTo>
                <a:lnTo>
                  <a:pt x="7898536" y="1268260"/>
                </a:lnTo>
                <a:lnTo>
                  <a:pt x="7944980" y="1263116"/>
                </a:lnTo>
                <a:lnTo>
                  <a:pt x="7990357" y="1254683"/>
                </a:lnTo>
                <a:lnTo>
                  <a:pt x="8034541" y="1243114"/>
                </a:lnTo>
                <a:lnTo>
                  <a:pt x="8077403" y="1228496"/>
                </a:lnTo>
                <a:lnTo>
                  <a:pt x="8118843" y="1210983"/>
                </a:lnTo>
                <a:lnTo>
                  <a:pt x="8158708" y="1190663"/>
                </a:lnTo>
                <a:lnTo>
                  <a:pt x="8196910" y="1167688"/>
                </a:lnTo>
                <a:lnTo>
                  <a:pt x="8233296" y="1142174"/>
                </a:lnTo>
                <a:lnTo>
                  <a:pt x="8267751" y="1114234"/>
                </a:lnTo>
                <a:lnTo>
                  <a:pt x="8300148" y="1084008"/>
                </a:lnTo>
                <a:lnTo>
                  <a:pt x="8330387" y="1051598"/>
                </a:lnTo>
                <a:lnTo>
                  <a:pt x="8358327" y="1017143"/>
                </a:lnTo>
                <a:lnTo>
                  <a:pt x="8383841" y="980757"/>
                </a:lnTo>
                <a:lnTo>
                  <a:pt x="8406816" y="942568"/>
                </a:lnTo>
                <a:lnTo>
                  <a:pt x="8427123" y="902690"/>
                </a:lnTo>
                <a:lnTo>
                  <a:pt x="8444649" y="861263"/>
                </a:lnTo>
                <a:lnTo>
                  <a:pt x="8459254" y="818388"/>
                </a:lnTo>
                <a:lnTo>
                  <a:pt x="8470836" y="774204"/>
                </a:lnTo>
                <a:lnTo>
                  <a:pt x="8479257" y="728827"/>
                </a:lnTo>
                <a:lnTo>
                  <a:pt x="8484400" y="682383"/>
                </a:lnTo>
                <a:lnTo>
                  <a:pt x="8486140" y="63500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0" name="Google Shape;320;p30"/>
          <p:cNvSpPr/>
          <p:nvPr/>
        </p:nvSpPr>
        <p:spPr>
          <a:xfrm>
            <a:off x="6476444" y="2856014"/>
            <a:ext cx="486251" cy="486251"/>
          </a:xfrm>
          <a:custGeom>
            <a:rect b="b" l="l" r="r" t="t"/>
            <a:pathLst>
              <a:path extrusionOk="0" h="648335" w="648334">
                <a:moveTo>
                  <a:pt x="349932" y="60268"/>
                </a:moveTo>
                <a:lnTo>
                  <a:pt x="379757" y="97743"/>
                </a:lnTo>
                <a:lnTo>
                  <a:pt x="399751" y="139528"/>
                </a:lnTo>
                <a:lnTo>
                  <a:pt x="409903" y="183873"/>
                </a:lnTo>
                <a:lnTo>
                  <a:pt x="410200" y="229029"/>
                </a:lnTo>
                <a:lnTo>
                  <a:pt x="400632" y="273245"/>
                </a:lnTo>
                <a:lnTo>
                  <a:pt x="381185" y="314772"/>
                </a:lnTo>
                <a:lnTo>
                  <a:pt x="351850" y="351860"/>
                </a:lnTo>
                <a:lnTo>
                  <a:pt x="314766" y="381191"/>
                </a:lnTo>
                <a:lnTo>
                  <a:pt x="273241" y="400634"/>
                </a:lnTo>
                <a:lnTo>
                  <a:pt x="229025" y="410200"/>
                </a:lnTo>
                <a:lnTo>
                  <a:pt x="183869" y="409901"/>
                </a:lnTo>
                <a:lnTo>
                  <a:pt x="139524" y="399749"/>
                </a:lnTo>
                <a:lnTo>
                  <a:pt x="97741" y="379754"/>
                </a:lnTo>
                <a:lnTo>
                  <a:pt x="60270" y="349929"/>
                </a:lnTo>
                <a:lnTo>
                  <a:pt x="30445" y="312459"/>
                </a:lnTo>
                <a:lnTo>
                  <a:pt x="10451" y="270675"/>
                </a:lnTo>
                <a:lnTo>
                  <a:pt x="298" y="226330"/>
                </a:lnTo>
                <a:lnTo>
                  <a:pt x="0" y="181175"/>
                </a:lnTo>
                <a:lnTo>
                  <a:pt x="9566" y="136959"/>
                </a:lnTo>
                <a:lnTo>
                  <a:pt x="29009" y="95434"/>
                </a:lnTo>
                <a:lnTo>
                  <a:pt x="58340" y="58350"/>
                </a:lnTo>
                <a:lnTo>
                  <a:pt x="95427" y="29014"/>
                </a:lnTo>
                <a:lnTo>
                  <a:pt x="136954" y="9568"/>
                </a:lnTo>
                <a:lnTo>
                  <a:pt x="181171" y="0"/>
                </a:lnTo>
                <a:lnTo>
                  <a:pt x="226327" y="297"/>
                </a:lnTo>
                <a:lnTo>
                  <a:pt x="270672" y="10449"/>
                </a:lnTo>
                <a:lnTo>
                  <a:pt x="312457" y="30443"/>
                </a:lnTo>
                <a:lnTo>
                  <a:pt x="349932" y="60268"/>
                </a:lnTo>
                <a:close/>
              </a:path>
              <a:path extrusionOk="0" h="648335" w="648334">
                <a:moveTo>
                  <a:pt x="118944" y="291255"/>
                </a:moveTo>
                <a:lnTo>
                  <a:pt x="91730" y="250507"/>
                </a:lnTo>
                <a:lnTo>
                  <a:pt x="82444" y="204294"/>
                </a:lnTo>
                <a:lnTo>
                  <a:pt x="91123" y="158198"/>
                </a:lnTo>
                <a:lnTo>
                  <a:pt x="117801" y="117799"/>
                </a:lnTo>
              </a:path>
              <a:path extrusionOk="0" h="648335" w="648334">
                <a:moveTo>
                  <a:pt x="639416" y="639413"/>
                </a:moveTo>
                <a:lnTo>
                  <a:pt x="629316" y="646078"/>
                </a:lnTo>
                <a:lnTo>
                  <a:pt x="617795" y="648246"/>
                </a:lnTo>
                <a:lnTo>
                  <a:pt x="606249" y="645928"/>
                </a:lnTo>
                <a:lnTo>
                  <a:pt x="596071" y="639134"/>
                </a:lnTo>
                <a:lnTo>
                  <a:pt x="366023" y="409086"/>
                </a:lnTo>
                <a:lnTo>
                  <a:pt x="409076" y="366020"/>
                </a:lnTo>
                <a:lnTo>
                  <a:pt x="639124" y="596068"/>
                </a:lnTo>
                <a:lnTo>
                  <a:pt x="645925" y="606254"/>
                </a:lnTo>
                <a:lnTo>
                  <a:pt x="648247" y="617803"/>
                </a:lnTo>
                <a:lnTo>
                  <a:pt x="646080" y="629321"/>
                </a:lnTo>
                <a:lnTo>
                  <a:pt x="639416" y="639413"/>
                </a:lnTo>
                <a:close/>
              </a:path>
              <a:path extrusionOk="0" h="648335" w="648334">
                <a:moveTo>
                  <a:pt x="398662" y="376447"/>
                </a:moveTo>
                <a:lnTo>
                  <a:pt x="376437" y="398659"/>
                </a:lnTo>
                <a:lnTo>
                  <a:pt x="340750" y="362960"/>
                </a:lnTo>
                <a:lnTo>
                  <a:pt x="362962" y="340747"/>
                </a:lnTo>
                <a:lnTo>
                  <a:pt x="398662" y="376447"/>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1" name="Google Shape;321;p30"/>
          <p:cNvSpPr/>
          <p:nvPr/>
        </p:nvSpPr>
        <p:spPr>
          <a:xfrm>
            <a:off x="1089377" y="2895264"/>
            <a:ext cx="447198" cy="410527"/>
          </a:xfrm>
          <a:custGeom>
            <a:rect b="b" l="l" r="r" t="t"/>
            <a:pathLst>
              <a:path extrusionOk="0" h="547370" w="596264">
                <a:moveTo>
                  <a:pt x="155270" y="232917"/>
                </a:moveTo>
                <a:lnTo>
                  <a:pt x="238874" y="155460"/>
                </a:lnTo>
                <a:lnTo>
                  <a:pt x="269967" y="111436"/>
                </a:lnTo>
                <a:lnTo>
                  <a:pt x="280962" y="58229"/>
                </a:lnTo>
                <a:lnTo>
                  <a:pt x="285416" y="35565"/>
                </a:lnTo>
                <a:lnTo>
                  <a:pt x="297562" y="17056"/>
                </a:lnTo>
                <a:lnTo>
                  <a:pt x="315578" y="4576"/>
                </a:lnTo>
                <a:lnTo>
                  <a:pt x="337642" y="0"/>
                </a:lnTo>
                <a:lnTo>
                  <a:pt x="359705" y="4576"/>
                </a:lnTo>
                <a:lnTo>
                  <a:pt x="377721" y="17056"/>
                </a:lnTo>
                <a:lnTo>
                  <a:pt x="389868" y="35565"/>
                </a:lnTo>
                <a:lnTo>
                  <a:pt x="394322" y="58229"/>
                </a:lnTo>
                <a:lnTo>
                  <a:pt x="394322" y="88455"/>
                </a:lnTo>
                <a:lnTo>
                  <a:pt x="383001" y="142406"/>
                </a:lnTo>
                <a:lnTo>
                  <a:pt x="342569" y="210134"/>
                </a:lnTo>
                <a:lnTo>
                  <a:pt x="532345" y="210134"/>
                </a:lnTo>
                <a:lnTo>
                  <a:pt x="571542" y="219888"/>
                </a:lnTo>
                <a:lnTo>
                  <a:pt x="587174" y="231208"/>
                </a:lnTo>
                <a:lnTo>
                  <a:pt x="581552" y="251355"/>
                </a:lnTo>
                <a:lnTo>
                  <a:pt x="556983" y="287591"/>
                </a:lnTo>
                <a:lnTo>
                  <a:pt x="587249" y="316703"/>
                </a:lnTo>
                <a:lnTo>
                  <a:pt x="595798" y="336272"/>
                </a:lnTo>
                <a:lnTo>
                  <a:pt x="581244" y="355176"/>
                </a:lnTo>
                <a:lnTo>
                  <a:pt x="542201" y="382295"/>
                </a:lnTo>
                <a:lnTo>
                  <a:pt x="558184" y="419198"/>
                </a:lnTo>
                <a:lnTo>
                  <a:pt x="559147" y="440201"/>
                </a:lnTo>
                <a:lnTo>
                  <a:pt x="541163" y="453136"/>
                </a:lnTo>
                <a:lnTo>
                  <a:pt x="500303" y="465835"/>
                </a:lnTo>
                <a:lnTo>
                  <a:pt x="509196" y="512671"/>
                </a:lnTo>
                <a:lnTo>
                  <a:pt x="506769" y="536722"/>
                </a:lnTo>
                <a:lnTo>
                  <a:pt x="488171" y="545583"/>
                </a:lnTo>
                <a:lnTo>
                  <a:pt x="448551" y="546849"/>
                </a:lnTo>
                <a:lnTo>
                  <a:pt x="343827" y="546849"/>
                </a:lnTo>
                <a:lnTo>
                  <a:pt x="289074" y="542294"/>
                </a:lnTo>
                <a:lnTo>
                  <a:pt x="235750" y="528739"/>
                </a:lnTo>
                <a:lnTo>
                  <a:pt x="197688" y="515645"/>
                </a:lnTo>
                <a:lnTo>
                  <a:pt x="166978" y="492388"/>
                </a:lnTo>
                <a:lnTo>
                  <a:pt x="155270" y="455091"/>
                </a:lnTo>
                <a:lnTo>
                  <a:pt x="155270" y="232917"/>
                </a:lnTo>
                <a:close/>
              </a:path>
              <a:path extrusionOk="0" h="547370" w="596264">
                <a:moveTo>
                  <a:pt x="155270" y="481025"/>
                </a:moveTo>
                <a:lnTo>
                  <a:pt x="0" y="481025"/>
                </a:lnTo>
                <a:lnTo>
                  <a:pt x="0" y="222783"/>
                </a:lnTo>
                <a:lnTo>
                  <a:pt x="155270" y="222783"/>
                </a:lnTo>
                <a:lnTo>
                  <a:pt x="155270" y="481025"/>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2" name="Google Shape;322;p30"/>
          <p:cNvSpPr/>
          <p:nvPr/>
        </p:nvSpPr>
        <p:spPr>
          <a:xfrm>
            <a:off x="2631734" y="2628663"/>
            <a:ext cx="952500" cy="952500"/>
          </a:xfrm>
          <a:custGeom>
            <a:rect b="b" l="l" r="r" t="t"/>
            <a:pathLst>
              <a:path extrusionOk="0" h="1270000" w="1270000">
                <a:moveTo>
                  <a:pt x="635000" y="0"/>
                </a:moveTo>
                <a:lnTo>
                  <a:pt x="587609" y="1741"/>
                </a:lnTo>
                <a:lnTo>
                  <a:pt x="541165" y="6885"/>
                </a:lnTo>
                <a:lnTo>
                  <a:pt x="495789" y="15307"/>
                </a:lnTo>
                <a:lnTo>
                  <a:pt x="451604" y="26885"/>
                </a:lnTo>
                <a:lnTo>
                  <a:pt x="408734" y="41497"/>
                </a:lnTo>
                <a:lnTo>
                  <a:pt x="367301" y="59018"/>
                </a:lnTo>
                <a:lnTo>
                  <a:pt x="327427" y="79328"/>
                </a:lnTo>
                <a:lnTo>
                  <a:pt x="289237" y="102303"/>
                </a:lnTo>
                <a:lnTo>
                  <a:pt x="252851" y="127819"/>
                </a:lnTo>
                <a:lnTo>
                  <a:pt x="218394" y="155755"/>
                </a:lnTo>
                <a:lnTo>
                  <a:pt x="185988" y="185988"/>
                </a:lnTo>
                <a:lnTo>
                  <a:pt x="155755" y="218394"/>
                </a:lnTo>
                <a:lnTo>
                  <a:pt x="127819" y="252851"/>
                </a:lnTo>
                <a:lnTo>
                  <a:pt x="102303" y="289237"/>
                </a:lnTo>
                <a:lnTo>
                  <a:pt x="79328" y="327427"/>
                </a:lnTo>
                <a:lnTo>
                  <a:pt x="59018" y="367301"/>
                </a:lnTo>
                <a:lnTo>
                  <a:pt x="41497" y="408734"/>
                </a:lnTo>
                <a:lnTo>
                  <a:pt x="26885" y="451604"/>
                </a:lnTo>
                <a:lnTo>
                  <a:pt x="15307" y="495789"/>
                </a:lnTo>
                <a:lnTo>
                  <a:pt x="6885" y="541165"/>
                </a:lnTo>
                <a:lnTo>
                  <a:pt x="1741" y="587609"/>
                </a:lnTo>
                <a:lnTo>
                  <a:pt x="0" y="635000"/>
                </a:lnTo>
                <a:lnTo>
                  <a:pt x="1741" y="682390"/>
                </a:lnTo>
                <a:lnTo>
                  <a:pt x="6885" y="728834"/>
                </a:lnTo>
                <a:lnTo>
                  <a:pt x="15307" y="774210"/>
                </a:lnTo>
                <a:lnTo>
                  <a:pt x="26885" y="818395"/>
                </a:lnTo>
                <a:lnTo>
                  <a:pt x="41497" y="861265"/>
                </a:lnTo>
                <a:lnTo>
                  <a:pt x="59018" y="902698"/>
                </a:lnTo>
                <a:lnTo>
                  <a:pt x="79328" y="942572"/>
                </a:lnTo>
                <a:lnTo>
                  <a:pt x="102303" y="980762"/>
                </a:lnTo>
                <a:lnTo>
                  <a:pt x="127819" y="1017148"/>
                </a:lnTo>
                <a:lnTo>
                  <a:pt x="155755" y="1051605"/>
                </a:lnTo>
                <a:lnTo>
                  <a:pt x="185988" y="1084011"/>
                </a:lnTo>
                <a:lnTo>
                  <a:pt x="218394" y="1114244"/>
                </a:lnTo>
                <a:lnTo>
                  <a:pt x="252851" y="1142180"/>
                </a:lnTo>
                <a:lnTo>
                  <a:pt x="289237" y="1167696"/>
                </a:lnTo>
                <a:lnTo>
                  <a:pt x="327427" y="1190671"/>
                </a:lnTo>
                <a:lnTo>
                  <a:pt x="367301" y="1210981"/>
                </a:lnTo>
                <a:lnTo>
                  <a:pt x="408734" y="1228502"/>
                </a:lnTo>
                <a:lnTo>
                  <a:pt x="451604" y="1243114"/>
                </a:lnTo>
                <a:lnTo>
                  <a:pt x="495789" y="1254692"/>
                </a:lnTo>
                <a:lnTo>
                  <a:pt x="541165" y="1263114"/>
                </a:lnTo>
                <a:lnTo>
                  <a:pt x="587609" y="1268258"/>
                </a:lnTo>
                <a:lnTo>
                  <a:pt x="635000" y="1270000"/>
                </a:lnTo>
                <a:lnTo>
                  <a:pt x="682390" y="1268258"/>
                </a:lnTo>
                <a:lnTo>
                  <a:pt x="728834" y="1263114"/>
                </a:lnTo>
                <a:lnTo>
                  <a:pt x="774210" y="1254692"/>
                </a:lnTo>
                <a:lnTo>
                  <a:pt x="818395" y="1243114"/>
                </a:lnTo>
                <a:lnTo>
                  <a:pt x="861265" y="1228502"/>
                </a:lnTo>
                <a:lnTo>
                  <a:pt x="902698" y="1210981"/>
                </a:lnTo>
                <a:lnTo>
                  <a:pt x="942572" y="1190671"/>
                </a:lnTo>
                <a:lnTo>
                  <a:pt x="980762" y="1167696"/>
                </a:lnTo>
                <a:lnTo>
                  <a:pt x="1017148" y="1142180"/>
                </a:lnTo>
                <a:lnTo>
                  <a:pt x="1051605" y="1114244"/>
                </a:lnTo>
                <a:lnTo>
                  <a:pt x="1084011" y="1084011"/>
                </a:lnTo>
                <a:lnTo>
                  <a:pt x="1114244" y="1051605"/>
                </a:lnTo>
                <a:lnTo>
                  <a:pt x="1142180" y="1017148"/>
                </a:lnTo>
                <a:lnTo>
                  <a:pt x="1167696" y="980762"/>
                </a:lnTo>
                <a:lnTo>
                  <a:pt x="1190671" y="942572"/>
                </a:lnTo>
                <a:lnTo>
                  <a:pt x="1210981" y="902698"/>
                </a:lnTo>
                <a:lnTo>
                  <a:pt x="1228502" y="861265"/>
                </a:lnTo>
                <a:lnTo>
                  <a:pt x="1243114" y="818395"/>
                </a:lnTo>
                <a:lnTo>
                  <a:pt x="1254692" y="774210"/>
                </a:lnTo>
                <a:lnTo>
                  <a:pt x="1263114" y="728834"/>
                </a:lnTo>
                <a:lnTo>
                  <a:pt x="1268258" y="682390"/>
                </a:lnTo>
                <a:lnTo>
                  <a:pt x="1270000" y="635000"/>
                </a:lnTo>
                <a:lnTo>
                  <a:pt x="1268258" y="587609"/>
                </a:lnTo>
                <a:lnTo>
                  <a:pt x="1263114" y="541165"/>
                </a:lnTo>
                <a:lnTo>
                  <a:pt x="1254692" y="495789"/>
                </a:lnTo>
                <a:lnTo>
                  <a:pt x="1243114" y="451604"/>
                </a:lnTo>
                <a:lnTo>
                  <a:pt x="1228502" y="408734"/>
                </a:lnTo>
                <a:lnTo>
                  <a:pt x="1210981" y="367301"/>
                </a:lnTo>
                <a:lnTo>
                  <a:pt x="1190671" y="327427"/>
                </a:lnTo>
                <a:lnTo>
                  <a:pt x="1167696" y="289237"/>
                </a:lnTo>
                <a:lnTo>
                  <a:pt x="1142180" y="252851"/>
                </a:lnTo>
                <a:lnTo>
                  <a:pt x="1114244" y="218394"/>
                </a:lnTo>
                <a:lnTo>
                  <a:pt x="1084011" y="185988"/>
                </a:lnTo>
                <a:lnTo>
                  <a:pt x="1051605" y="155755"/>
                </a:lnTo>
                <a:lnTo>
                  <a:pt x="1017148" y="127819"/>
                </a:lnTo>
                <a:lnTo>
                  <a:pt x="980762" y="102303"/>
                </a:lnTo>
                <a:lnTo>
                  <a:pt x="942572" y="79328"/>
                </a:lnTo>
                <a:lnTo>
                  <a:pt x="902698" y="59018"/>
                </a:lnTo>
                <a:lnTo>
                  <a:pt x="861265" y="41497"/>
                </a:lnTo>
                <a:lnTo>
                  <a:pt x="818395" y="26885"/>
                </a:lnTo>
                <a:lnTo>
                  <a:pt x="774210" y="15307"/>
                </a:lnTo>
                <a:lnTo>
                  <a:pt x="728834" y="6885"/>
                </a:lnTo>
                <a:lnTo>
                  <a:pt x="682390" y="1741"/>
                </a:lnTo>
                <a:lnTo>
                  <a:pt x="6350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3" name="Google Shape;323;p30"/>
          <p:cNvSpPr/>
          <p:nvPr/>
        </p:nvSpPr>
        <p:spPr>
          <a:xfrm>
            <a:off x="2891144" y="2978906"/>
            <a:ext cx="456247" cy="358616"/>
          </a:xfrm>
          <a:custGeom>
            <a:rect b="b" l="l" r="r" t="t"/>
            <a:pathLst>
              <a:path extrusionOk="0" h="478154" w="608329">
                <a:moveTo>
                  <a:pt x="495960" y="477913"/>
                </a:moveTo>
                <a:lnTo>
                  <a:pt x="607707" y="477913"/>
                </a:lnTo>
                <a:lnTo>
                  <a:pt x="607707" y="0"/>
                </a:lnTo>
                <a:lnTo>
                  <a:pt x="495960" y="0"/>
                </a:lnTo>
                <a:lnTo>
                  <a:pt x="495960" y="477913"/>
                </a:lnTo>
                <a:close/>
              </a:path>
              <a:path extrusionOk="0" h="478154" w="608329">
                <a:moveTo>
                  <a:pt x="330644" y="477913"/>
                </a:moveTo>
                <a:lnTo>
                  <a:pt x="442391" y="477913"/>
                </a:lnTo>
                <a:lnTo>
                  <a:pt x="442391" y="86550"/>
                </a:lnTo>
                <a:lnTo>
                  <a:pt x="330644" y="86550"/>
                </a:lnTo>
                <a:lnTo>
                  <a:pt x="330644" y="477913"/>
                </a:lnTo>
                <a:close/>
              </a:path>
              <a:path extrusionOk="0" h="478154" w="608329">
                <a:moveTo>
                  <a:pt x="165315" y="477913"/>
                </a:moveTo>
                <a:lnTo>
                  <a:pt x="277063" y="477913"/>
                </a:lnTo>
                <a:lnTo>
                  <a:pt x="277063" y="206971"/>
                </a:lnTo>
                <a:lnTo>
                  <a:pt x="165315" y="206971"/>
                </a:lnTo>
                <a:lnTo>
                  <a:pt x="165315" y="477913"/>
                </a:lnTo>
                <a:close/>
              </a:path>
              <a:path extrusionOk="0" h="478154" w="608329">
                <a:moveTo>
                  <a:pt x="0" y="477913"/>
                </a:moveTo>
                <a:lnTo>
                  <a:pt x="111747" y="477913"/>
                </a:lnTo>
                <a:lnTo>
                  <a:pt x="111747" y="318935"/>
                </a:lnTo>
                <a:lnTo>
                  <a:pt x="0" y="318935"/>
                </a:lnTo>
                <a:lnTo>
                  <a:pt x="0" y="477913"/>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4" name="Google Shape;324;p30"/>
          <p:cNvSpPr/>
          <p:nvPr/>
        </p:nvSpPr>
        <p:spPr>
          <a:xfrm>
            <a:off x="2904010" y="2800048"/>
            <a:ext cx="420528" cy="296228"/>
          </a:xfrm>
          <a:custGeom>
            <a:rect b="b" l="l" r="r" t="t"/>
            <a:pathLst>
              <a:path extrusionOk="0" h="394970" w="560704">
                <a:moveTo>
                  <a:pt x="0" y="394360"/>
                </a:moveTo>
                <a:lnTo>
                  <a:pt x="556882" y="24688"/>
                </a:lnTo>
              </a:path>
              <a:path extrusionOk="0" h="394970" w="560704">
                <a:moveTo>
                  <a:pt x="450062" y="0"/>
                </a:moveTo>
                <a:lnTo>
                  <a:pt x="560603" y="26009"/>
                </a:lnTo>
                <a:lnTo>
                  <a:pt x="534695" y="137223"/>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5" name="Google Shape;325;p30"/>
          <p:cNvSpPr/>
          <p:nvPr/>
        </p:nvSpPr>
        <p:spPr>
          <a:xfrm>
            <a:off x="4433841" y="2628663"/>
            <a:ext cx="952500" cy="952500"/>
          </a:xfrm>
          <a:custGeom>
            <a:rect b="b" l="l" r="r" t="t"/>
            <a:pathLst>
              <a:path extrusionOk="0" h="1270000" w="1270000">
                <a:moveTo>
                  <a:pt x="635000" y="0"/>
                </a:moveTo>
                <a:lnTo>
                  <a:pt x="587609" y="1741"/>
                </a:lnTo>
                <a:lnTo>
                  <a:pt x="541165" y="6885"/>
                </a:lnTo>
                <a:lnTo>
                  <a:pt x="495789" y="15307"/>
                </a:lnTo>
                <a:lnTo>
                  <a:pt x="451604" y="26885"/>
                </a:lnTo>
                <a:lnTo>
                  <a:pt x="408734" y="41497"/>
                </a:lnTo>
                <a:lnTo>
                  <a:pt x="367301" y="59018"/>
                </a:lnTo>
                <a:lnTo>
                  <a:pt x="327427" y="79328"/>
                </a:lnTo>
                <a:lnTo>
                  <a:pt x="289237" y="102303"/>
                </a:lnTo>
                <a:lnTo>
                  <a:pt x="252851" y="127819"/>
                </a:lnTo>
                <a:lnTo>
                  <a:pt x="218394" y="155755"/>
                </a:lnTo>
                <a:lnTo>
                  <a:pt x="185988" y="185988"/>
                </a:lnTo>
                <a:lnTo>
                  <a:pt x="155755" y="218394"/>
                </a:lnTo>
                <a:lnTo>
                  <a:pt x="127819" y="252851"/>
                </a:lnTo>
                <a:lnTo>
                  <a:pt x="102303" y="289237"/>
                </a:lnTo>
                <a:lnTo>
                  <a:pt x="79328" y="327427"/>
                </a:lnTo>
                <a:lnTo>
                  <a:pt x="59018" y="367301"/>
                </a:lnTo>
                <a:lnTo>
                  <a:pt x="41497" y="408734"/>
                </a:lnTo>
                <a:lnTo>
                  <a:pt x="26885" y="451604"/>
                </a:lnTo>
                <a:lnTo>
                  <a:pt x="15307" y="495789"/>
                </a:lnTo>
                <a:lnTo>
                  <a:pt x="6885" y="541165"/>
                </a:lnTo>
                <a:lnTo>
                  <a:pt x="1741" y="587609"/>
                </a:lnTo>
                <a:lnTo>
                  <a:pt x="0" y="635000"/>
                </a:lnTo>
                <a:lnTo>
                  <a:pt x="1741" y="682390"/>
                </a:lnTo>
                <a:lnTo>
                  <a:pt x="6885" y="728834"/>
                </a:lnTo>
                <a:lnTo>
                  <a:pt x="15307" y="774210"/>
                </a:lnTo>
                <a:lnTo>
                  <a:pt x="26885" y="818395"/>
                </a:lnTo>
                <a:lnTo>
                  <a:pt x="41497" y="861265"/>
                </a:lnTo>
                <a:lnTo>
                  <a:pt x="59018" y="902698"/>
                </a:lnTo>
                <a:lnTo>
                  <a:pt x="79328" y="942572"/>
                </a:lnTo>
                <a:lnTo>
                  <a:pt x="102303" y="980762"/>
                </a:lnTo>
                <a:lnTo>
                  <a:pt x="127819" y="1017148"/>
                </a:lnTo>
                <a:lnTo>
                  <a:pt x="155755" y="1051605"/>
                </a:lnTo>
                <a:lnTo>
                  <a:pt x="185988" y="1084011"/>
                </a:lnTo>
                <a:lnTo>
                  <a:pt x="218394" y="1114244"/>
                </a:lnTo>
                <a:lnTo>
                  <a:pt x="252851" y="1142180"/>
                </a:lnTo>
                <a:lnTo>
                  <a:pt x="289237" y="1167696"/>
                </a:lnTo>
                <a:lnTo>
                  <a:pt x="327427" y="1190671"/>
                </a:lnTo>
                <a:lnTo>
                  <a:pt x="367301" y="1210981"/>
                </a:lnTo>
                <a:lnTo>
                  <a:pt x="408734" y="1228502"/>
                </a:lnTo>
                <a:lnTo>
                  <a:pt x="451604" y="1243114"/>
                </a:lnTo>
                <a:lnTo>
                  <a:pt x="495789" y="1254692"/>
                </a:lnTo>
                <a:lnTo>
                  <a:pt x="541165" y="1263114"/>
                </a:lnTo>
                <a:lnTo>
                  <a:pt x="587609" y="1268258"/>
                </a:lnTo>
                <a:lnTo>
                  <a:pt x="635000" y="1270000"/>
                </a:lnTo>
                <a:lnTo>
                  <a:pt x="682390" y="1268258"/>
                </a:lnTo>
                <a:lnTo>
                  <a:pt x="728834" y="1263114"/>
                </a:lnTo>
                <a:lnTo>
                  <a:pt x="774210" y="1254692"/>
                </a:lnTo>
                <a:lnTo>
                  <a:pt x="818395" y="1243114"/>
                </a:lnTo>
                <a:lnTo>
                  <a:pt x="861265" y="1228502"/>
                </a:lnTo>
                <a:lnTo>
                  <a:pt x="902698" y="1210981"/>
                </a:lnTo>
                <a:lnTo>
                  <a:pt x="942572" y="1190671"/>
                </a:lnTo>
                <a:lnTo>
                  <a:pt x="980762" y="1167696"/>
                </a:lnTo>
                <a:lnTo>
                  <a:pt x="1017148" y="1142180"/>
                </a:lnTo>
                <a:lnTo>
                  <a:pt x="1051605" y="1114244"/>
                </a:lnTo>
                <a:lnTo>
                  <a:pt x="1084011" y="1084011"/>
                </a:lnTo>
                <a:lnTo>
                  <a:pt x="1114244" y="1051605"/>
                </a:lnTo>
                <a:lnTo>
                  <a:pt x="1142180" y="1017148"/>
                </a:lnTo>
                <a:lnTo>
                  <a:pt x="1167696" y="980762"/>
                </a:lnTo>
                <a:lnTo>
                  <a:pt x="1190671" y="942572"/>
                </a:lnTo>
                <a:lnTo>
                  <a:pt x="1210981" y="902698"/>
                </a:lnTo>
                <a:lnTo>
                  <a:pt x="1228502" y="861265"/>
                </a:lnTo>
                <a:lnTo>
                  <a:pt x="1243114" y="818395"/>
                </a:lnTo>
                <a:lnTo>
                  <a:pt x="1254692" y="774210"/>
                </a:lnTo>
                <a:lnTo>
                  <a:pt x="1263114" y="728834"/>
                </a:lnTo>
                <a:lnTo>
                  <a:pt x="1268258" y="682390"/>
                </a:lnTo>
                <a:lnTo>
                  <a:pt x="1270000" y="635000"/>
                </a:lnTo>
                <a:lnTo>
                  <a:pt x="1268258" y="587609"/>
                </a:lnTo>
                <a:lnTo>
                  <a:pt x="1263114" y="541165"/>
                </a:lnTo>
                <a:lnTo>
                  <a:pt x="1254692" y="495789"/>
                </a:lnTo>
                <a:lnTo>
                  <a:pt x="1243114" y="451604"/>
                </a:lnTo>
                <a:lnTo>
                  <a:pt x="1228502" y="408734"/>
                </a:lnTo>
                <a:lnTo>
                  <a:pt x="1210981" y="367301"/>
                </a:lnTo>
                <a:lnTo>
                  <a:pt x="1190671" y="327427"/>
                </a:lnTo>
                <a:lnTo>
                  <a:pt x="1167696" y="289237"/>
                </a:lnTo>
                <a:lnTo>
                  <a:pt x="1142180" y="252851"/>
                </a:lnTo>
                <a:lnTo>
                  <a:pt x="1114244" y="218394"/>
                </a:lnTo>
                <a:lnTo>
                  <a:pt x="1084011" y="185988"/>
                </a:lnTo>
                <a:lnTo>
                  <a:pt x="1051605" y="155755"/>
                </a:lnTo>
                <a:lnTo>
                  <a:pt x="1017148" y="127819"/>
                </a:lnTo>
                <a:lnTo>
                  <a:pt x="980762" y="102303"/>
                </a:lnTo>
                <a:lnTo>
                  <a:pt x="942572" y="79328"/>
                </a:lnTo>
                <a:lnTo>
                  <a:pt x="902698" y="59018"/>
                </a:lnTo>
                <a:lnTo>
                  <a:pt x="861265" y="41497"/>
                </a:lnTo>
                <a:lnTo>
                  <a:pt x="818395" y="26885"/>
                </a:lnTo>
                <a:lnTo>
                  <a:pt x="774210" y="15307"/>
                </a:lnTo>
                <a:lnTo>
                  <a:pt x="728834" y="6885"/>
                </a:lnTo>
                <a:lnTo>
                  <a:pt x="682390" y="1741"/>
                </a:lnTo>
                <a:lnTo>
                  <a:pt x="6350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6" name="Google Shape;326;p30"/>
          <p:cNvSpPr/>
          <p:nvPr/>
        </p:nvSpPr>
        <p:spPr>
          <a:xfrm>
            <a:off x="4700771" y="2857176"/>
            <a:ext cx="418624" cy="532447"/>
          </a:xfrm>
          <a:custGeom>
            <a:rect b="b" l="l" r="r" t="t"/>
            <a:pathLst>
              <a:path extrusionOk="0" h="709929" w="558165">
                <a:moveTo>
                  <a:pt x="120929" y="328333"/>
                </a:moveTo>
                <a:lnTo>
                  <a:pt x="120929" y="0"/>
                </a:lnTo>
                <a:lnTo>
                  <a:pt x="437159" y="0"/>
                </a:lnTo>
                <a:lnTo>
                  <a:pt x="437159" y="328333"/>
                </a:lnTo>
                <a:lnTo>
                  <a:pt x="429104" y="377531"/>
                </a:lnTo>
                <a:lnTo>
                  <a:pt x="406662" y="420259"/>
                </a:lnTo>
                <a:lnTo>
                  <a:pt x="372437" y="453953"/>
                </a:lnTo>
                <a:lnTo>
                  <a:pt x="329033" y="476049"/>
                </a:lnTo>
                <a:lnTo>
                  <a:pt x="279057" y="483984"/>
                </a:lnTo>
                <a:lnTo>
                  <a:pt x="229078" y="476050"/>
                </a:lnTo>
                <a:lnTo>
                  <a:pt x="185671" y="453957"/>
                </a:lnTo>
                <a:lnTo>
                  <a:pt x="151440" y="420267"/>
                </a:lnTo>
                <a:lnTo>
                  <a:pt x="128991" y="377543"/>
                </a:lnTo>
                <a:lnTo>
                  <a:pt x="120929" y="328345"/>
                </a:lnTo>
              </a:path>
              <a:path extrusionOk="0" h="709929" w="558165">
                <a:moveTo>
                  <a:pt x="105219" y="317538"/>
                </a:moveTo>
                <a:lnTo>
                  <a:pt x="67411" y="299720"/>
                </a:lnTo>
                <a:lnTo>
                  <a:pt x="39582" y="261893"/>
                </a:lnTo>
                <a:lnTo>
                  <a:pt x="20630" y="212857"/>
                </a:lnTo>
                <a:lnTo>
                  <a:pt x="8851" y="160327"/>
                </a:lnTo>
                <a:lnTo>
                  <a:pt x="2542" y="112016"/>
                </a:lnTo>
                <a:lnTo>
                  <a:pt x="0" y="75641"/>
                </a:lnTo>
              </a:path>
              <a:path extrusionOk="0" h="709929" w="558165">
                <a:moveTo>
                  <a:pt x="0" y="75641"/>
                </a:moveTo>
                <a:lnTo>
                  <a:pt x="0" y="75641"/>
                </a:lnTo>
                <a:lnTo>
                  <a:pt x="105219" y="75641"/>
                </a:lnTo>
              </a:path>
              <a:path extrusionOk="0" h="709929" w="558165">
                <a:moveTo>
                  <a:pt x="558101" y="75641"/>
                </a:moveTo>
                <a:lnTo>
                  <a:pt x="549239" y="160327"/>
                </a:lnTo>
                <a:lnTo>
                  <a:pt x="537458" y="212857"/>
                </a:lnTo>
                <a:lnTo>
                  <a:pt x="518505" y="261893"/>
                </a:lnTo>
                <a:lnTo>
                  <a:pt x="490677" y="299720"/>
                </a:lnTo>
                <a:lnTo>
                  <a:pt x="463309" y="315339"/>
                </a:lnTo>
                <a:lnTo>
                  <a:pt x="452869" y="317538"/>
                </a:lnTo>
              </a:path>
              <a:path extrusionOk="0" h="709929" w="558165">
                <a:moveTo>
                  <a:pt x="452869" y="75641"/>
                </a:moveTo>
                <a:lnTo>
                  <a:pt x="558101" y="75641"/>
                </a:lnTo>
              </a:path>
              <a:path extrusionOk="0" h="709929" w="558165">
                <a:moveTo>
                  <a:pt x="279057" y="483984"/>
                </a:moveTo>
                <a:lnTo>
                  <a:pt x="279057" y="585622"/>
                </a:lnTo>
              </a:path>
              <a:path extrusionOk="0" h="709929" w="558165">
                <a:moveTo>
                  <a:pt x="404837" y="709447"/>
                </a:moveTo>
                <a:lnTo>
                  <a:pt x="394953" y="661247"/>
                </a:lnTo>
                <a:lnTo>
                  <a:pt x="367996" y="621888"/>
                </a:lnTo>
                <a:lnTo>
                  <a:pt x="328012" y="595352"/>
                </a:lnTo>
                <a:lnTo>
                  <a:pt x="279044" y="585622"/>
                </a:lnTo>
                <a:lnTo>
                  <a:pt x="230076" y="595352"/>
                </a:lnTo>
                <a:lnTo>
                  <a:pt x="190092" y="621888"/>
                </a:lnTo>
                <a:lnTo>
                  <a:pt x="163135" y="661247"/>
                </a:lnTo>
                <a:lnTo>
                  <a:pt x="153250" y="709447"/>
                </a:lnTo>
                <a:lnTo>
                  <a:pt x="404837" y="709447"/>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7" name="Google Shape;327;p3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8" name="Google Shape;328;p30"/>
          <p:cNvSpPr txBox="1"/>
          <p:nvPr/>
        </p:nvSpPr>
        <p:spPr>
          <a:xfrm>
            <a:off x="7761334" y="2752452"/>
            <a:ext cx="1842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12 </a:t>
            </a:r>
            <a:endParaRPr sz="1000">
              <a:solidFill>
                <a:schemeClr val="dk1"/>
              </a:solidFill>
              <a:latin typeface="Raleway"/>
              <a:ea typeface="Raleway"/>
              <a:cs typeface="Raleway"/>
              <a:sym typeface="Raleway"/>
            </a:endParaRPr>
          </a:p>
        </p:txBody>
      </p:sp>
      <p:sp>
        <p:nvSpPr>
          <p:cNvPr id="329" name="Google Shape;329;p30"/>
          <p:cNvSpPr txBox="1"/>
          <p:nvPr/>
        </p:nvSpPr>
        <p:spPr>
          <a:xfrm>
            <a:off x="1670475" y="946475"/>
            <a:ext cx="4745700" cy="1277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900"/>
              </a:spcAft>
              <a:buNone/>
            </a:pPr>
            <a:r>
              <a:rPr lang="en" sz="3550">
                <a:solidFill>
                  <a:srgbClr val="FF6E14"/>
                </a:solidFill>
                <a:latin typeface="Nunito ExtraBold"/>
                <a:ea typeface="Nunito ExtraBold"/>
                <a:cs typeface="Nunito ExtraBold"/>
                <a:sym typeface="Nunito ExtraBold"/>
              </a:rPr>
              <a:t>How Can Youth</a:t>
            </a:r>
            <a:br>
              <a:rPr lang="en" sz="3550">
                <a:solidFill>
                  <a:srgbClr val="FF6E14"/>
                </a:solidFill>
                <a:latin typeface="Nunito ExtraBold"/>
                <a:ea typeface="Nunito ExtraBold"/>
                <a:cs typeface="Nunito ExtraBold"/>
                <a:sym typeface="Nunito ExtraBold"/>
              </a:rPr>
            </a:br>
            <a:r>
              <a:rPr lang="en" sz="3550">
                <a:solidFill>
                  <a:srgbClr val="FF6E14"/>
                </a:solidFill>
                <a:latin typeface="Nunito ExtraBold"/>
                <a:ea typeface="Nunito ExtraBold"/>
                <a:cs typeface="Nunito ExtraBold"/>
                <a:sym typeface="Nunito ExtraBold"/>
              </a:rPr>
              <a:t>Gain Credibility?</a:t>
            </a:r>
            <a:endParaRPr>
              <a:latin typeface="Nunito ExtraBold"/>
              <a:ea typeface="Nunito ExtraBold"/>
              <a:cs typeface="Nunito ExtraBold"/>
              <a:sym typeface="Nunito ExtraBold"/>
            </a:endParaRPr>
          </a:p>
        </p:txBody>
      </p:sp>
      <p:pic>
        <p:nvPicPr>
          <p:cNvPr id="330" name="Google Shape;330;p30"/>
          <p:cNvPicPr preferRelativeResize="0"/>
          <p:nvPr/>
        </p:nvPicPr>
        <p:blipFill>
          <a:blip r:embed="rId3">
            <a:alphaModFix/>
          </a:blip>
          <a:stretch>
            <a:fillRect/>
          </a:stretch>
        </p:blipFill>
        <p:spPr>
          <a:xfrm>
            <a:off x="1241775" y="1299563"/>
            <a:ext cx="5584224" cy="1220300"/>
          </a:xfrm>
          <a:prstGeom prst="rect">
            <a:avLst/>
          </a:prstGeom>
          <a:noFill/>
          <a:ln>
            <a:noFill/>
          </a:ln>
        </p:spPr>
      </p:pic>
      <p:sp>
        <p:nvSpPr>
          <p:cNvPr id="331" name="Google Shape;331;p3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2" name="Google Shape;332;p3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1"/>
          <p:cNvSpPr/>
          <p:nvPr/>
        </p:nvSpPr>
        <p:spPr>
          <a:xfrm>
            <a:off x="0" y="428468"/>
            <a:ext cx="3943786" cy="1667199"/>
          </a:xfrm>
          <a:custGeom>
            <a:rect b="b" l="l" r="r" t="t"/>
            <a:pathLst>
              <a:path extrusionOk="0" h="2223770" w="5259070">
                <a:moveTo>
                  <a:pt x="5258601" y="0"/>
                </a:moveTo>
                <a:lnTo>
                  <a:pt x="0" y="0"/>
                </a:lnTo>
                <a:lnTo>
                  <a:pt x="0" y="1248509"/>
                </a:lnTo>
                <a:lnTo>
                  <a:pt x="35644" y="1285547"/>
                </a:lnTo>
                <a:lnTo>
                  <a:pt x="68596" y="1318694"/>
                </a:lnTo>
                <a:lnTo>
                  <a:pt x="102037" y="1351348"/>
                </a:lnTo>
                <a:lnTo>
                  <a:pt x="135962" y="1383503"/>
                </a:lnTo>
                <a:lnTo>
                  <a:pt x="170365" y="1415152"/>
                </a:lnTo>
                <a:lnTo>
                  <a:pt x="205240" y="1446291"/>
                </a:lnTo>
                <a:lnTo>
                  <a:pt x="240581" y="1476912"/>
                </a:lnTo>
                <a:lnTo>
                  <a:pt x="276381" y="1507010"/>
                </a:lnTo>
                <a:lnTo>
                  <a:pt x="312636" y="1536579"/>
                </a:lnTo>
                <a:lnTo>
                  <a:pt x="349338" y="1565613"/>
                </a:lnTo>
                <a:lnTo>
                  <a:pt x="386482" y="1594107"/>
                </a:lnTo>
                <a:lnTo>
                  <a:pt x="424063" y="1622053"/>
                </a:lnTo>
                <a:lnTo>
                  <a:pt x="462074" y="1649446"/>
                </a:lnTo>
                <a:lnTo>
                  <a:pt x="500509" y="1676281"/>
                </a:lnTo>
                <a:lnTo>
                  <a:pt x="539362" y="1702551"/>
                </a:lnTo>
                <a:lnTo>
                  <a:pt x="578627" y="1728250"/>
                </a:lnTo>
                <a:lnTo>
                  <a:pt x="618299" y="1753373"/>
                </a:lnTo>
                <a:lnTo>
                  <a:pt x="658372" y="1777913"/>
                </a:lnTo>
                <a:lnTo>
                  <a:pt x="698838" y="1801864"/>
                </a:lnTo>
                <a:lnTo>
                  <a:pt x="739694" y="1825221"/>
                </a:lnTo>
                <a:lnTo>
                  <a:pt x="780931" y="1847978"/>
                </a:lnTo>
                <a:lnTo>
                  <a:pt x="822546" y="1870127"/>
                </a:lnTo>
                <a:lnTo>
                  <a:pt x="864531" y="1891665"/>
                </a:lnTo>
                <a:lnTo>
                  <a:pt x="906881" y="1912584"/>
                </a:lnTo>
                <a:lnTo>
                  <a:pt x="949590" y="1932879"/>
                </a:lnTo>
                <a:lnTo>
                  <a:pt x="992651" y="1952544"/>
                </a:lnTo>
                <a:lnTo>
                  <a:pt x="1036060" y="1971573"/>
                </a:lnTo>
                <a:lnTo>
                  <a:pt x="1079809" y="1989959"/>
                </a:lnTo>
                <a:lnTo>
                  <a:pt x="1123893" y="2007697"/>
                </a:lnTo>
                <a:lnTo>
                  <a:pt x="1168307" y="2024781"/>
                </a:lnTo>
                <a:lnTo>
                  <a:pt x="1213043" y="2041206"/>
                </a:lnTo>
                <a:lnTo>
                  <a:pt x="1258097" y="2056964"/>
                </a:lnTo>
                <a:lnTo>
                  <a:pt x="1303462" y="2072050"/>
                </a:lnTo>
                <a:lnTo>
                  <a:pt x="1349132" y="2086458"/>
                </a:lnTo>
                <a:lnTo>
                  <a:pt x="1395101" y="2100183"/>
                </a:lnTo>
                <a:lnTo>
                  <a:pt x="1441364" y="2113218"/>
                </a:lnTo>
                <a:lnTo>
                  <a:pt x="1487914" y="2125557"/>
                </a:lnTo>
                <a:lnTo>
                  <a:pt x="1534745" y="2137194"/>
                </a:lnTo>
                <a:lnTo>
                  <a:pt x="1581853" y="2148124"/>
                </a:lnTo>
                <a:lnTo>
                  <a:pt x="1629229" y="2158340"/>
                </a:lnTo>
                <a:lnTo>
                  <a:pt x="1676870" y="2167837"/>
                </a:lnTo>
                <a:lnTo>
                  <a:pt x="1724768" y="2176608"/>
                </a:lnTo>
                <a:lnTo>
                  <a:pt x="1772917" y="2184647"/>
                </a:lnTo>
                <a:lnTo>
                  <a:pt x="1821313" y="2191949"/>
                </a:lnTo>
                <a:lnTo>
                  <a:pt x="1869948" y="2198508"/>
                </a:lnTo>
                <a:lnTo>
                  <a:pt x="1918817" y="2204318"/>
                </a:lnTo>
                <a:lnTo>
                  <a:pt x="1967914" y="2209372"/>
                </a:lnTo>
                <a:lnTo>
                  <a:pt x="2017234" y="2213665"/>
                </a:lnTo>
                <a:lnTo>
                  <a:pt x="2066769" y="2217191"/>
                </a:lnTo>
                <a:lnTo>
                  <a:pt x="2116514" y="2219943"/>
                </a:lnTo>
                <a:lnTo>
                  <a:pt x="2166463" y="2221917"/>
                </a:lnTo>
                <a:lnTo>
                  <a:pt x="2216611" y="2223105"/>
                </a:lnTo>
                <a:lnTo>
                  <a:pt x="2266951" y="2223503"/>
                </a:lnTo>
                <a:lnTo>
                  <a:pt x="2317291" y="2223105"/>
                </a:lnTo>
                <a:lnTo>
                  <a:pt x="2367438" y="2221917"/>
                </a:lnTo>
                <a:lnTo>
                  <a:pt x="2417388" y="2219943"/>
                </a:lnTo>
                <a:lnTo>
                  <a:pt x="2467133" y="2217191"/>
                </a:lnTo>
                <a:lnTo>
                  <a:pt x="2516668" y="2213665"/>
                </a:lnTo>
                <a:lnTo>
                  <a:pt x="2565987" y="2209372"/>
                </a:lnTo>
                <a:lnTo>
                  <a:pt x="2615084" y="2204318"/>
                </a:lnTo>
                <a:lnTo>
                  <a:pt x="2663953" y="2198508"/>
                </a:lnTo>
                <a:lnTo>
                  <a:pt x="2712589" y="2191949"/>
                </a:lnTo>
                <a:lnTo>
                  <a:pt x="2760984" y="2184647"/>
                </a:lnTo>
                <a:lnTo>
                  <a:pt x="2809134" y="2176608"/>
                </a:lnTo>
                <a:lnTo>
                  <a:pt x="2857032" y="2167837"/>
                </a:lnTo>
                <a:lnTo>
                  <a:pt x="2904672" y="2158340"/>
                </a:lnTo>
                <a:lnTo>
                  <a:pt x="2952049" y="2148124"/>
                </a:lnTo>
                <a:lnTo>
                  <a:pt x="2999156" y="2137194"/>
                </a:lnTo>
                <a:lnTo>
                  <a:pt x="3045988" y="2125557"/>
                </a:lnTo>
                <a:lnTo>
                  <a:pt x="3092538" y="2113218"/>
                </a:lnTo>
                <a:lnTo>
                  <a:pt x="3138801" y="2100183"/>
                </a:lnTo>
                <a:lnTo>
                  <a:pt x="3184770" y="2086458"/>
                </a:lnTo>
                <a:lnTo>
                  <a:pt x="3230440" y="2072050"/>
                </a:lnTo>
                <a:lnTo>
                  <a:pt x="3275805" y="2056964"/>
                </a:lnTo>
                <a:lnTo>
                  <a:pt x="3320858" y="2041206"/>
                </a:lnTo>
                <a:lnTo>
                  <a:pt x="3365595" y="2024781"/>
                </a:lnTo>
                <a:lnTo>
                  <a:pt x="3410008" y="2007697"/>
                </a:lnTo>
                <a:lnTo>
                  <a:pt x="3454093" y="1989959"/>
                </a:lnTo>
                <a:lnTo>
                  <a:pt x="3497842" y="1971573"/>
                </a:lnTo>
                <a:lnTo>
                  <a:pt x="3541250" y="1952544"/>
                </a:lnTo>
                <a:lnTo>
                  <a:pt x="3584312" y="1932879"/>
                </a:lnTo>
                <a:lnTo>
                  <a:pt x="3627021" y="1912584"/>
                </a:lnTo>
                <a:lnTo>
                  <a:pt x="3669370" y="1891665"/>
                </a:lnTo>
                <a:lnTo>
                  <a:pt x="3711356" y="1870127"/>
                </a:lnTo>
                <a:lnTo>
                  <a:pt x="3752970" y="1847978"/>
                </a:lnTo>
                <a:lnTo>
                  <a:pt x="3794208" y="1825221"/>
                </a:lnTo>
                <a:lnTo>
                  <a:pt x="3835063" y="1801864"/>
                </a:lnTo>
                <a:lnTo>
                  <a:pt x="3875530" y="1777913"/>
                </a:lnTo>
                <a:lnTo>
                  <a:pt x="3915602" y="1753373"/>
                </a:lnTo>
                <a:lnTo>
                  <a:pt x="3955274" y="1728250"/>
                </a:lnTo>
                <a:lnTo>
                  <a:pt x="3994540" y="1702551"/>
                </a:lnTo>
                <a:lnTo>
                  <a:pt x="4033393" y="1676281"/>
                </a:lnTo>
                <a:lnTo>
                  <a:pt x="4071828" y="1649446"/>
                </a:lnTo>
                <a:lnTo>
                  <a:pt x="4109839" y="1622053"/>
                </a:lnTo>
                <a:lnTo>
                  <a:pt x="4147419" y="1594107"/>
                </a:lnTo>
                <a:lnTo>
                  <a:pt x="4184564" y="1565613"/>
                </a:lnTo>
                <a:lnTo>
                  <a:pt x="4221266" y="1536579"/>
                </a:lnTo>
                <a:lnTo>
                  <a:pt x="4257520" y="1507010"/>
                </a:lnTo>
                <a:lnTo>
                  <a:pt x="4293321" y="1476912"/>
                </a:lnTo>
                <a:lnTo>
                  <a:pt x="4328661" y="1446291"/>
                </a:lnTo>
                <a:lnTo>
                  <a:pt x="4363536" y="1415152"/>
                </a:lnTo>
                <a:lnTo>
                  <a:pt x="4397939" y="1383503"/>
                </a:lnTo>
                <a:lnTo>
                  <a:pt x="4431864" y="1351348"/>
                </a:lnTo>
                <a:lnTo>
                  <a:pt x="4465306" y="1318694"/>
                </a:lnTo>
                <a:lnTo>
                  <a:pt x="4498258" y="1285547"/>
                </a:lnTo>
                <a:lnTo>
                  <a:pt x="4530714" y="1251912"/>
                </a:lnTo>
                <a:lnTo>
                  <a:pt x="4562669" y="1217796"/>
                </a:lnTo>
                <a:lnTo>
                  <a:pt x="4594116" y="1183205"/>
                </a:lnTo>
                <a:lnTo>
                  <a:pt x="4625050" y="1148144"/>
                </a:lnTo>
                <a:lnTo>
                  <a:pt x="4655465" y="1112619"/>
                </a:lnTo>
                <a:lnTo>
                  <a:pt x="4685354" y="1076637"/>
                </a:lnTo>
                <a:lnTo>
                  <a:pt x="4714712" y="1040204"/>
                </a:lnTo>
                <a:lnTo>
                  <a:pt x="4743532" y="1003324"/>
                </a:lnTo>
                <a:lnTo>
                  <a:pt x="4771810" y="966005"/>
                </a:lnTo>
                <a:lnTo>
                  <a:pt x="4799538" y="928252"/>
                </a:lnTo>
                <a:lnTo>
                  <a:pt x="4826712" y="890072"/>
                </a:lnTo>
                <a:lnTo>
                  <a:pt x="4853324" y="851469"/>
                </a:lnTo>
                <a:lnTo>
                  <a:pt x="4879370" y="812451"/>
                </a:lnTo>
                <a:lnTo>
                  <a:pt x="4904842" y="773023"/>
                </a:lnTo>
                <a:lnTo>
                  <a:pt x="4929736" y="733190"/>
                </a:lnTo>
                <a:lnTo>
                  <a:pt x="4954045" y="692960"/>
                </a:lnTo>
                <a:lnTo>
                  <a:pt x="4977763" y="652338"/>
                </a:lnTo>
                <a:lnTo>
                  <a:pt x="5000884" y="611329"/>
                </a:lnTo>
                <a:lnTo>
                  <a:pt x="5023403" y="569940"/>
                </a:lnTo>
                <a:lnTo>
                  <a:pt x="5045313" y="528177"/>
                </a:lnTo>
                <a:lnTo>
                  <a:pt x="5066609" y="486046"/>
                </a:lnTo>
                <a:lnTo>
                  <a:pt x="5087284" y="443552"/>
                </a:lnTo>
                <a:lnTo>
                  <a:pt x="5107333" y="400702"/>
                </a:lnTo>
                <a:lnTo>
                  <a:pt x="5126749" y="357502"/>
                </a:lnTo>
                <a:lnTo>
                  <a:pt x="5145527" y="313957"/>
                </a:lnTo>
                <a:lnTo>
                  <a:pt x="5163661" y="270074"/>
                </a:lnTo>
                <a:lnTo>
                  <a:pt x="5181145" y="225858"/>
                </a:lnTo>
                <a:lnTo>
                  <a:pt x="5197972" y="181316"/>
                </a:lnTo>
                <a:lnTo>
                  <a:pt x="5214137" y="136453"/>
                </a:lnTo>
                <a:lnTo>
                  <a:pt x="5229634" y="91275"/>
                </a:lnTo>
                <a:lnTo>
                  <a:pt x="5244458" y="45789"/>
                </a:lnTo>
                <a:lnTo>
                  <a:pt x="525860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8" name="Google Shape;338;p31"/>
          <p:cNvSpPr txBox="1"/>
          <p:nvPr>
            <p:ph type="title"/>
          </p:nvPr>
        </p:nvSpPr>
        <p:spPr>
          <a:xfrm>
            <a:off x="514283" y="1024577"/>
            <a:ext cx="2752500" cy="550800"/>
          </a:xfrm>
          <a:prstGeom prst="rect">
            <a:avLst/>
          </a:prstGeom>
          <a:noFill/>
          <a:ln>
            <a:noFill/>
          </a:ln>
        </p:spPr>
        <p:txBody>
          <a:bodyPr anchorCtr="0" anchor="t" bIns="0" lIns="0" spcFirstLastPara="1" rIns="0" wrap="square" tIns="11900">
            <a:spAutoFit/>
          </a:bodyPr>
          <a:lstStyle/>
          <a:p>
            <a:pPr indent="0" lvl="0" marL="12700" rtl="0" algn="l">
              <a:lnSpc>
                <a:spcPct val="100000"/>
              </a:lnSpc>
              <a:spcBef>
                <a:spcPts val="0"/>
              </a:spcBef>
              <a:spcAft>
                <a:spcPts val="0"/>
              </a:spcAft>
              <a:buNone/>
            </a:pPr>
            <a:r>
              <a:rPr lang="en">
                <a:latin typeface="Nunito ExtraBold"/>
                <a:ea typeface="Nunito ExtraBold"/>
                <a:cs typeface="Nunito ExtraBold"/>
                <a:sym typeface="Nunito ExtraBold"/>
              </a:rPr>
              <a:t>Summary</a:t>
            </a:r>
            <a:endParaRPr>
              <a:latin typeface="Nunito ExtraBold"/>
              <a:ea typeface="Nunito ExtraBold"/>
              <a:cs typeface="Nunito ExtraBold"/>
              <a:sym typeface="Nunito ExtraBold"/>
            </a:endParaRPr>
          </a:p>
        </p:txBody>
      </p:sp>
      <p:sp>
        <p:nvSpPr>
          <p:cNvPr id="339" name="Google Shape;339;p31"/>
          <p:cNvSpPr txBox="1"/>
          <p:nvPr/>
        </p:nvSpPr>
        <p:spPr>
          <a:xfrm>
            <a:off x="514283" y="2507552"/>
            <a:ext cx="3518700" cy="1820400"/>
          </a:xfrm>
          <a:prstGeom prst="rect">
            <a:avLst/>
          </a:prstGeom>
          <a:noFill/>
          <a:ln>
            <a:noFill/>
          </a:ln>
        </p:spPr>
        <p:txBody>
          <a:bodyPr anchorCtr="0" anchor="t" bIns="0" lIns="0" spcFirstLastPara="1" rIns="0" wrap="square" tIns="9525">
            <a:spAutoFit/>
          </a:bodyPr>
          <a:lstStyle/>
          <a:p>
            <a:pPr indent="-219709" lvl="0" marL="137160" marR="0" rtl="0" algn="l">
              <a:lnSpc>
                <a:spcPct val="115000"/>
              </a:lnSpc>
              <a:spcBef>
                <a:spcPts val="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Youth leaders are important and can bring  incredible change to their communities</a:t>
            </a:r>
            <a:endParaRPr sz="1300">
              <a:solidFill>
                <a:srgbClr val="59585B"/>
              </a:solidFill>
              <a:latin typeface="Raleway Medium"/>
              <a:ea typeface="Raleway Medium"/>
              <a:cs typeface="Raleway Medium"/>
              <a:sym typeface="Raleway Medium"/>
            </a:endParaRPr>
          </a:p>
          <a:p>
            <a:pPr indent="-219709" lvl="0" marL="137160" marR="25400" rtl="0" algn="l">
              <a:lnSpc>
                <a:spcPct val="115000"/>
              </a:lnSpc>
              <a:spcBef>
                <a:spcPts val="0"/>
              </a:spcBef>
              <a:spcAft>
                <a:spcPts val="0"/>
              </a:spcAft>
              <a:buClr>
                <a:schemeClr val="hlink"/>
              </a:buClr>
              <a:buSzPts val="1300"/>
              <a:buFont typeface="Raleway Medium"/>
              <a:buChar char="●"/>
            </a:pPr>
            <a:r>
              <a:rPr lang="en" sz="1300">
                <a:solidFill>
                  <a:schemeClr val="hlink"/>
                </a:solidFill>
                <a:latin typeface="Raleway Medium"/>
                <a:ea typeface="Raleway Medium"/>
                <a:cs typeface="Raleway Medium"/>
                <a:sym typeface="Raleway Medium"/>
              </a:rPr>
              <a:t>Youth have a right to influence policy creation and change, and their involvement </a:t>
            </a:r>
            <a:r>
              <a:rPr lang="en" sz="1300">
                <a:solidFill>
                  <a:schemeClr val="hlink"/>
                </a:solidFill>
                <a:latin typeface="Raleway Medium"/>
                <a:ea typeface="Raleway Medium"/>
                <a:cs typeface="Raleway Medium"/>
                <a:sym typeface="Raleway Medium"/>
              </a:rPr>
              <a:t>strengthens </a:t>
            </a:r>
            <a:r>
              <a:rPr lang="en" sz="1300">
                <a:solidFill>
                  <a:schemeClr val="hlink"/>
                </a:solidFill>
                <a:latin typeface="Raleway Medium"/>
                <a:ea typeface="Raleway Medium"/>
                <a:cs typeface="Raleway Medium"/>
                <a:sym typeface="Raleway Medium"/>
              </a:rPr>
              <a:t>policy outcomes</a:t>
            </a:r>
            <a:endParaRPr sz="1300">
              <a:solidFill>
                <a:schemeClr val="dk1"/>
              </a:solidFill>
              <a:latin typeface="Raleway Medium"/>
              <a:ea typeface="Raleway Medium"/>
              <a:cs typeface="Raleway Medium"/>
              <a:sym typeface="Raleway Medium"/>
            </a:endParaRPr>
          </a:p>
          <a:p>
            <a:pPr indent="-219709" lvl="0" marL="137160" marR="622300" rtl="0" algn="l">
              <a:lnSpc>
                <a:spcPct val="115000"/>
              </a:lnSpc>
              <a:spcBef>
                <a:spcPts val="0"/>
              </a:spcBef>
              <a:spcAft>
                <a:spcPts val="0"/>
              </a:spcAft>
              <a:buClr>
                <a:schemeClr val="hlink"/>
              </a:buClr>
              <a:buSzPts val="1300"/>
              <a:buFont typeface="Raleway Medium"/>
              <a:buChar char="●"/>
            </a:pPr>
            <a:r>
              <a:rPr lang="en" sz="1300">
                <a:solidFill>
                  <a:schemeClr val="hlink"/>
                </a:solidFill>
                <a:latin typeface="Raleway Medium"/>
                <a:ea typeface="Raleway Medium"/>
                <a:cs typeface="Raleway Medium"/>
                <a:sym typeface="Raleway Medium"/>
              </a:rPr>
              <a:t>Correctly using </a:t>
            </a:r>
            <a:r>
              <a:rPr lang="en" sz="1300">
                <a:solidFill>
                  <a:schemeClr val="hlink"/>
                </a:solidFill>
                <a:latin typeface="Raleway Medium"/>
                <a:ea typeface="Raleway Medium"/>
                <a:cs typeface="Raleway Medium"/>
                <a:sym typeface="Raleway Medium"/>
              </a:rPr>
              <a:t>evidence can </a:t>
            </a:r>
            <a:r>
              <a:rPr lang="en" sz="1300">
                <a:solidFill>
                  <a:schemeClr val="hlink"/>
                </a:solidFill>
                <a:latin typeface="Raleway Medium"/>
                <a:ea typeface="Raleway Medium"/>
                <a:cs typeface="Raleway Medium"/>
                <a:sym typeface="Raleway Medium"/>
              </a:rPr>
              <a:t>improve youth credibility and make advocacy more effective</a:t>
            </a:r>
            <a:endParaRPr sz="1300">
              <a:solidFill>
                <a:srgbClr val="59585B"/>
              </a:solidFill>
              <a:latin typeface="Raleway Medium"/>
              <a:ea typeface="Raleway Medium"/>
              <a:cs typeface="Raleway Medium"/>
              <a:sym typeface="Raleway Medium"/>
            </a:endParaRPr>
          </a:p>
        </p:txBody>
      </p:sp>
      <p:sp>
        <p:nvSpPr>
          <p:cNvPr id="340" name="Google Shape;340;p31"/>
          <p:cNvSpPr txBox="1"/>
          <p:nvPr/>
        </p:nvSpPr>
        <p:spPr>
          <a:xfrm>
            <a:off x="7761334" y="2752452"/>
            <a:ext cx="179523"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13</a:t>
            </a:r>
            <a:endParaRPr sz="1000">
              <a:solidFill>
                <a:schemeClr val="dk1"/>
              </a:solidFill>
              <a:latin typeface="Raleway"/>
              <a:ea typeface="Raleway"/>
              <a:cs typeface="Raleway"/>
              <a:sym typeface="Raleway"/>
            </a:endParaRPr>
          </a:p>
        </p:txBody>
      </p:sp>
      <p:sp>
        <p:nvSpPr>
          <p:cNvPr id="341" name="Google Shape;341;p31"/>
          <p:cNvSpPr txBox="1"/>
          <p:nvPr/>
        </p:nvSpPr>
        <p:spPr>
          <a:xfrm>
            <a:off x="228570" y="5483267"/>
            <a:ext cx="6453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UNSPLASH</a:t>
            </a:r>
            <a:endParaRPr sz="500">
              <a:solidFill>
                <a:schemeClr val="dk1"/>
              </a:solidFill>
              <a:latin typeface="Source Sans Pro"/>
              <a:ea typeface="Source Sans Pro"/>
              <a:cs typeface="Source Sans Pro"/>
              <a:sym typeface="Source Sans Pro"/>
            </a:endParaRPr>
          </a:p>
        </p:txBody>
      </p:sp>
      <p:pic>
        <p:nvPicPr>
          <p:cNvPr id="342" name="Google Shape;342;p31"/>
          <p:cNvPicPr preferRelativeResize="0"/>
          <p:nvPr/>
        </p:nvPicPr>
        <p:blipFill>
          <a:blip r:embed="rId3">
            <a:alphaModFix/>
          </a:blip>
          <a:stretch>
            <a:fillRect/>
          </a:stretch>
        </p:blipFill>
        <p:spPr>
          <a:xfrm>
            <a:off x="3074072" y="428475"/>
            <a:ext cx="4724399" cy="5019674"/>
          </a:xfrm>
          <a:prstGeom prst="rect">
            <a:avLst/>
          </a:prstGeom>
          <a:noFill/>
          <a:ln>
            <a:noFill/>
          </a:ln>
        </p:spPr>
      </p:pic>
      <p:pic>
        <p:nvPicPr>
          <p:cNvPr id="343" name="Google Shape;343;p31"/>
          <p:cNvPicPr preferRelativeResize="0"/>
          <p:nvPr/>
        </p:nvPicPr>
        <p:blipFill>
          <a:blip r:embed="rId4">
            <a:alphaModFix/>
          </a:blip>
          <a:stretch>
            <a:fillRect/>
          </a:stretch>
        </p:blipFill>
        <p:spPr>
          <a:xfrm>
            <a:off x="1433375" y="1620942"/>
            <a:ext cx="190435" cy="735772"/>
          </a:xfrm>
          <a:prstGeom prst="rect">
            <a:avLst/>
          </a:prstGeom>
          <a:noFill/>
          <a:ln>
            <a:noFill/>
          </a:ln>
        </p:spPr>
      </p:pic>
      <p:sp>
        <p:nvSpPr>
          <p:cNvPr id="344" name="Google Shape;344;p3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45" name="Google Shape;345;p3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2"/>
          <p:cNvSpPr/>
          <p:nvPr/>
        </p:nvSpPr>
        <p:spPr>
          <a:xfrm>
            <a:off x="7619000" y="2435081"/>
            <a:ext cx="399045" cy="797894"/>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51" name="Google Shape;351;p32"/>
          <p:cNvSpPr txBox="1"/>
          <p:nvPr/>
        </p:nvSpPr>
        <p:spPr>
          <a:xfrm>
            <a:off x="7761334" y="2752452"/>
            <a:ext cx="187618"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14 </a:t>
            </a:r>
            <a:endParaRPr sz="1000">
              <a:solidFill>
                <a:schemeClr val="dk1"/>
              </a:solidFill>
              <a:latin typeface="Raleway"/>
              <a:ea typeface="Raleway"/>
              <a:cs typeface="Raleway"/>
              <a:sym typeface="Raleway"/>
            </a:endParaRPr>
          </a:p>
        </p:txBody>
      </p:sp>
      <p:sp>
        <p:nvSpPr>
          <p:cNvPr id="352" name="Google Shape;352;p3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53" name="Google Shape;353;p3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descr="Plastic bags are essentially indestructible, yet they're used and thrown away with reckless abandon. Most end up in the ocean, where they pollute the water and harm marine life; the rest are burned in garbage piles, where they release harmful dioxins into the atmosphere. Melati and Isabel Wijsen are on a mission to stop plastic bags from suffocating their beautiful island home of Bali. Their efforts — including petitions, beach cleanups, even a hunger strike — paid off when they convinced their governor to commit to a plastic bag-free Bali by 2018. &quot;Don't ever let anyone tell you that you're too young or you won't understand,&quot; Isabel says to other aspiring activists. &quot;We're not telling you it's going to be easy. We're telling you it's going to be worth it.&quot;&#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354" name="Google Shape;354;p32" title="Our campaign to ban plastic bags in Bali | Melati and Isabel Wijsen">
            <a:hlinkClick r:id="rId3"/>
          </p:cNvPr>
          <p:cNvPicPr preferRelativeResize="0"/>
          <p:nvPr/>
        </p:nvPicPr>
        <p:blipFill>
          <a:blip r:embed="rId4">
            <a:alphaModFix/>
          </a:blip>
          <a:stretch>
            <a:fillRect/>
          </a:stretch>
        </p:blipFill>
        <p:spPr>
          <a:xfrm>
            <a:off x="2325900" y="1437100"/>
            <a:ext cx="5168225" cy="3736125"/>
          </a:xfrm>
          <a:prstGeom prst="rect">
            <a:avLst/>
          </a:prstGeom>
          <a:noFill/>
          <a:ln>
            <a:noFill/>
          </a:ln>
        </p:spPr>
      </p:pic>
      <p:sp>
        <p:nvSpPr>
          <p:cNvPr id="355" name="Google Shape;355;p32"/>
          <p:cNvSpPr/>
          <p:nvPr/>
        </p:nvSpPr>
        <p:spPr>
          <a:xfrm>
            <a:off x="0" y="428467"/>
            <a:ext cx="3649978" cy="2680753"/>
          </a:xfrm>
          <a:custGeom>
            <a:rect b="b" l="l" r="r" t="t"/>
            <a:pathLst>
              <a:path extrusionOk="0" h="3575685" w="4867275">
                <a:moveTo>
                  <a:pt x="4686435" y="0"/>
                </a:moveTo>
                <a:lnTo>
                  <a:pt x="0" y="0"/>
                </a:lnTo>
                <a:lnTo>
                  <a:pt x="0" y="2297359"/>
                </a:lnTo>
                <a:lnTo>
                  <a:pt x="35818" y="2355817"/>
                </a:lnTo>
                <a:lnTo>
                  <a:pt x="60128" y="2393514"/>
                </a:lnTo>
                <a:lnTo>
                  <a:pt x="85063" y="2430764"/>
                </a:lnTo>
                <a:lnTo>
                  <a:pt x="110614" y="2467560"/>
                </a:lnTo>
                <a:lnTo>
                  <a:pt x="136775" y="2503895"/>
                </a:lnTo>
                <a:lnTo>
                  <a:pt x="163538" y="2539760"/>
                </a:lnTo>
                <a:lnTo>
                  <a:pt x="190895" y="2575150"/>
                </a:lnTo>
                <a:lnTo>
                  <a:pt x="218840" y="2610055"/>
                </a:lnTo>
                <a:lnTo>
                  <a:pt x="247364" y="2644470"/>
                </a:lnTo>
                <a:lnTo>
                  <a:pt x="276461" y="2678386"/>
                </a:lnTo>
                <a:lnTo>
                  <a:pt x="306123" y="2711796"/>
                </a:lnTo>
                <a:lnTo>
                  <a:pt x="336342" y="2744693"/>
                </a:lnTo>
                <a:lnTo>
                  <a:pt x="367112" y="2777069"/>
                </a:lnTo>
                <a:lnTo>
                  <a:pt x="398425" y="2808917"/>
                </a:lnTo>
                <a:lnTo>
                  <a:pt x="430273" y="2840230"/>
                </a:lnTo>
                <a:lnTo>
                  <a:pt x="462649" y="2871000"/>
                </a:lnTo>
                <a:lnTo>
                  <a:pt x="495546" y="2901219"/>
                </a:lnTo>
                <a:lnTo>
                  <a:pt x="528956" y="2930881"/>
                </a:lnTo>
                <a:lnTo>
                  <a:pt x="562872" y="2959978"/>
                </a:lnTo>
                <a:lnTo>
                  <a:pt x="597287" y="2988502"/>
                </a:lnTo>
                <a:lnTo>
                  <a:pt x="632192" y="3016447"/>
                </a:lnTo>
                <a:lnTo>
                  <a:pt x="667582" y="3043804"/>
                </a:lnTo>
                <a:lnTo>
                  <a:pt x="703447" y="3070567"/>
                </a:lnTo>
                <a:lnTo>
                  <a:pt x="739782" y="3096728"/>
                </a:lnTo>
                <a:lnTo>
                  <a:pt x="776578" y="3122279"/>
                </a:lnTo>
                <a:lnTo>
                  <a:pt x="813828" y="3147214"/>
                </a:lnTo>
                <a:lnTo>
                  <a:pt x="851526" y="3171524"/>
                </a:lnTo>
                <a:lnTo>
                  <a:pt x="889662" y="3195203"/>
                </a:lnTo>
                <a:lnTo>
                  <a:pt x="928230" y="3218243"/>
                </a:lnTo>
                <a:lnTo>
                  <a:pt x="967223" y="3240636"/>
                </a:lnTo>
                <a:lnTo>
                  <a:pt x="1006633" y="3262376"/>
                </a:lnTo>
                <a:lnTo>
                  <a:pt x="1046453" y="3283455"/>
                </a:lnTo>
                <a:lnTo>
                  <a:pt x="1086675" y="3303865"/>
                </a:lnTo>
                <a:lnTo>
                  <a:pt x="1127293" y="3323599"/>
                </a:lnTo>
                <a:lnTo>
                  <a:pt x="1168297" y="3342650"/>
                </a:lnTo>
                <a:lnTo>
                  <a:pt x="1209682" y="3361010"/>
                </a:lnTo>
                <a:lnTo>
                  <a:pt x="1251440" y="3378672"/>
                </a:lnTo>
                <a:lnTo>
                  <a:pt x="1293563" y="3395628"/>
                </a:lnTo>
                <a:lnTo>
                  <a:pt x="1336045" y="3411872"/>
                </a:lnTo>
                <a:lnTo>
                  <a:pt x="1378877" y="3427395"/>
                </a:lnTo>
                <a:lnTo>
                  <a:pt x="1422052" y="3442190"/>
                </a:lnTo>
                <a:lnTo>
                  <a:pt x="1465563" y="3456251"/>
                </a:lnTo>
                <a:lnTo>
                  <a:pt x="1509402" y="3469569"/>
                </a:lnTo>
                <a:lnTo>
                  <a:pt x="1553563" y="3482137"/>
                </a:lnTo>
                <a:lnTo>
                  <a:pt x="1598037" y="3493948"/>
                </a:lnTo>
                <a:lnTo>
                  <a:pt x="1642818" y="3504994"/>
                </a:lnTo>
                <a:lnTo>
                  <a:pt x="1687897" y="3515268"/>
                </a:lnTo>
                <a:lnTo>
                  <a:pt x="1733268" y="3524763"/>
                </a:lnTo>
                <a:lnTo>
                  <a:pt x="1778923" y="3533470"/>
                </a:lnTo>
                <a:lnTo>
                  <a:pt x="1824854" y="3541384"/>
                </a:lnTo>
                <a:lnTo>
                  <a:pt x="1871055" y="3548496"/>
                </a:lnTo>
                <a:lnTo>
                  <a:pt x="1917518" y="3554799"/>
                </a:lnTo>
                <a:lnTo>
                  <a:pt x="1964235" y="3560286"/>
                </a:lnTo>
                <a:lnTo>
                  <a:pt x="2011200" y="3564948"/>
                </a:lnTo>
                <a:lnTo>
                  <a:pt x="2058404" y="3568780"/>
                </a:lnTo>
                <a:lnTo>
                  <a:pt x="2105841" y="3571773"/>
                </a:lnTo>
                <a:lnTo>
                  <a:pt x="2153502" y="3573920"/>
                </a:lnTo>
                <a:lnTo>
                  <a:pt x="2201381" y="3575214"/>
                </a:lnTo>
                <a:lnTo>
                  <a:pt x="2249470" y="3575646"/>
                </a:lnTo>
                <a:lnTo>
                  <a:pt x="2297560" y="3575214"/>
                </a:lnTo>
                <a:lnTo>
                  <a:pt x="2345440" y="3573920"/>
                </a:lnTo>
                <a:lnTo>
                  <a:pt x="2393101" y="3571773"/>
                </a:lnTo>
                <a:lnTo>
                  <a:pt x="2440538" y="3568780"/>
                </a:lnTo>
                <a:lnTo>
                  <a:pt x="2487743" y="3564948"/>
                </a:lnTo>
                <a:lnTo>
                  <a:pt x="2534708" y="3560286"/>
                </a:lnTo>
                <a:lnTo>
                  <a:pt x="2581425" y="3554799"/>
                </a:lnTo>
                <a:lnTo>
                  <a:pt x="2627889" y="3548496"/>
                </a:lnTo>
                <a:lnTo>
                  <a:pt x="2674090" y="3541384"/>
                </a:lnTo>
                <a:lnTo>
                  <a:pt x="2720022" y="3533470"/>
                </a:lnTo>
                <a:lnTo>
                  <a:pt x="2765677" y="3524763"/>
                </a:lnTo>
                <a:lnTo>
                  <a:pt x="2811048" y="3515268"/>
                </a:lnTo>
                <a:lnTo>
                  <a:pt x="2856127" y="3504994"/>
                </a:lnTo>
                <a:lnTo>
                  <a:pt x="2900908" y="3493948"/>
                </a:lnTo>
                <a:lnTo>
                  <a:pt x="2945383" y="3482137"/>
                </a:lnTo>
                <a:lnTo>
                  <a:pt x="2989543" y="3469569"/>
                </a:lnTo>
                <a:lnTo>
                  <a:pt x="3033383" y="3456251"/>
                </a:lnTo>
                <a:lnTo>
                  <a:pt x="3076894" y="3442190"/>
                </a:lnTo>
                <a:lnTo>
                  <a:pt x="3120069" y="3427395"/>
                </a:lnTo>
                <a:lnTo>
                  <a:pt x="3162901" y="3411872"/>
                </a:lnTo>
                <a:lnTo>
                  <a:pt x="3205383" y="3395628"/>
                </a:lnTo>
                <a:lnTo>
                  <a:pt x="3247506" y="3378672"/>
                </a:lnTo>
                <a:lnTo>
                  <a:pt x="3289264" y="3361010"/>
                </a:lnTo>
                <a:lnTo>
                  <a:pt x="3330649" y="3342650"/>
                </a:lnTo>
                <a:lnTo>
                  <a:pt x="3371654" y="3323599"/>
                </a:lnTo>
                <a:lnTo>
                  <a:pt x="3412271" y="3303865"/>
                </a:lnTo>
                <a:lnTo>
                  <a:pt x="3452494" y="3283455"/>
                </a:lnTo>
                <a:lnTo>
                  <a:pt x="3492313" y="3262376"/>
                </a:lnTo>
                <a:lnTo>
                  <a:pt x="3531724" y="3240636"/>
                </a:lnTo>
                <a:lnTo>
                  <a:pt x="3570716" y="3218243"/>
                </a:lnTo>
                <a:lnTo>
                  <a:pt x="3609285" y="3195203"/>
                </a:lnTo>
                <a:lnTo>
                  <a:pt x="3647421" y="3171524"/>
                </a:lnTo>
                <a:lnTo>
                  <a:pt x="3685118" y="3147214"/>
                </a:lnTo>
                <a:lnTo>
                  <a:pt x="3722368" y="3122279"/>
                </a:lnTo>
                <a:lnTo>
                  <a:pt x="3759164" y="3096728"/>
                </a:lnTo>
                <a:lnTo>
                  <a:pt x="3795499" y="3070567"/>
                </a:lnTo>
                <a:lnTo>
                  <a:pt x="3831365" y="3043804"/>
                </a:lnTo>
                <a:lnTo>
                  <a:pt x="3866754" y="3016447"/>
                </a:lnTo>
                <a:lnTo>
                  <a:pt x="3901660" y="2988502"/>
                </a:lnTo>
                <a:lnTo>
                  <a:pt x="3936074" y="2959978"/>
                </a:lnTo>
                <a:lnTo>
                  <a:pt x="3969990" y="2930881"/>
                </a:lnTo>
                <a:lnTo>
                  <a:pt x="4003400" y="2901219"/>
                </a:lnTo>
                <a:lnTo>
                  <a:pt x="4036297" y="2871000"/>
                </a:lnTo>
                <a:lnTo>
                  <a:pt x="4068673" y="2840230"/>
                </a:lnTo>
                <a:lnTo>
                  <a:pt x="4100521" y="2808917"/>
                </a:lnTo>
                <a:lnTo>
                  <a:pt x="4131833" y="2777069"/>
                </a:lnTo>
                <a:lnTo>
                  <a:pt x="4162603" y="2744693"/>
                </a:lnTo>
                <a:lnTo>
                  <a:pt x="4192823" y="2711796"/>
                </a:lnTo>
                <a:lnTo>
                  <a:pt x="4222484" y="2678386"/>
                </a:lnTo>
                <a:lnTo>
                  <a:pt x="4251581" y="2644470"/>
                </a:lnTo>
                <a:lnTo>
                  <a:pt x="4280105" y="2610055"/>
                </a:lnTo>
                <a:lnTo>
                  <a:pt x="4308050" y="2575150"/>
                </a:lnTo>
                <a:lnTo>
                  <a:pt x="4335407" y="2539760"/>
                </a:lnTo>
                <a:lnTo>
                  <a:pt x="4362170" y="2503895"/>
                </a:lnTo>
                <a:lnTo>
                  <a:pt x="4388330" y="2467560"/>
                </a:lnTo>
                <a:lnTo>
                  <a:pt x="4413882" y="2430764"/>
                </a:lnTo>
                <a:lnTo>
                  <a:pt x="4438816" y="2393514"/>
                </a:lnTo>
                <a:lnTo>
                  <a:pt x="4463126" y="2355817"/>
                </a:lnTo>
                <a:lnTo>
                  <a:pt x="4486805" y="2317680"/>
                </a:lnTo>
                <a:lnTo>
                  <a:pt x="4509845" y="2279112"/>
                </a:lnTo>
                <a:lnTo>
                  <a:pt x="4532238" y="2240119"/>
                </a:lnTo>
                <a:lnTo>
                  <a:pt x="4553978" y="2200709"/>
                </a:lnTo>
                <a:lnTo>
                  <a:pt x="4575056" y="2160889"/>
                </a:lnTo>
                <a:lnTo>
                  <a:pt x="4595466" y="2120667"/>
                </a:lnTo>
                <a:lnTo>
                  <a:pt x="4615200" y="2080050"/>
                </a:lnTo>
                <a:lnTo>
                  <a:pt x="4634251" y="2039045"/>
                </a:lnTo>
                <a:lnTo>
                  <a:pt x="4652610" y="1997660"/>
                </a:lnTo>
                <a:lnTo>
                  <a:pt x="4670272" y="1955902"/>
                </a:lnTo>
                <a:lnTo>
                  <a:pt x="4687229" y="1913779"/>
                </a:lnTo>
                <a:lnTo>
                  <a:pt x="4703472" y="1871297"/>
                </a:lnTo>
                <a:lnTo>
                  <a:pt x="4718995" y="1828465"/>
                </a:lnTo>
                <a:lnTo>
                  <a:pt x="4733790" y="1785290"/>
                </a:lnTo>
                <a:lnTo>
                  <a:pt x="4747851" y="1741779"/>
                </a:lnTo>
                <a:lnTo>
                  <a:pt x="4761169" y="1697940"/>
                </a:lnTo>
                <a:lnTo>
                  <a:pt x="4773737" y="1653779"/>
                </a:lnTo>
                <a:lnTo>
                  <a:pt x="4785547" y="1609305"/>
                </a:lnTo>
                <a:lnTo>
                  <a:pt x="4796593" y="1564525"/>
                </a:lnTo>
                <a:lnTo>
                  <a:pt x="4806867" y="1519445"/>
                </a:lnTo>
                <a:lnTo>
                  <a:pt x="4816362" y="1474074"/>
                </a:lnTo>
                <a:lnTo>
                  <a:pt x="4825070" y="1428419"/>
                </a:lnTo>
                <a:lnTo>
                  <a:pt x="4832983" y="1382488"/>
                </a:lnTo>
                <a:lnTo>
                  <a:pt x="4840095" y="1336287"/>
                </a:lnTo>
                <a:lnTo>
                  <a:pt x="4846398" y="1289824"/>
                </a:lnTo>
                <a:lnTo>
                  <a:pt x="4851885" y="1243107"/>
                </a:lnTo>
                <a:lnTo>
                  <a:pt x="4856547" y="1196142"/>
                </a:lnTo>
                <a:lnTo>
                  <a:pt x="4860379" y="1148938"/>
                </a:lnTo>
                <a:lnTo>
                  <a:pt x="4863372" y="1101501"/>
                </a:lnTo>
                <a:lnTo>
                  <a:pt x="4865519" y="1053840"/>
                </a:lnTo>
                <a:lnTo>
                  <a:pt x="4866812" y="1005961"/>
                </a:lnTo>
                <a:lnTo>
                  <a:pt x="4867245" y="957872"/>
                </a:lnTo>
                <a:lnTo>
                  <a:pt x="4866714" y="904616"/>
                </a:lnTo>
                <a:lnTo>
                  <a:pt x="4865128" y="851618"/>
                </a:lnTo>
                <a:lnTo>
                  <a:pt x="4862496" y="798890"/>
                </a:lnTo>
                <a:lnTo>
                  <a:pt x="4858829" y="746441"/>
                </a:lnTo>
                <a:lnTo>
                  <a:pt x="4854136" y="694281"/>
                </a:lnTo>
                <a:lnTo>
                  <a:pt x="4848428" y="642420"/>
                </a:lnTo>
                <a:lnTo>
                  <a:pt x="4841716" y="590867"/>
                </a:lnTo>
                <a:lnTo>
                  <a:pt x="4834008" y="539634"/>
                </a:lnTo>
                <a:lnTo>
                  <a:pt x="4825315" y="488730"/>
                </a:lnTo>
                <a:lnTo>
                  <a:pt x="4815648" y="438166"/>
                </a:lnTo>
                <a:lnTo>
                  <a:pt x="4805016" y="387950"/>
                </a:lnTo>
                <a:lnTo>
                  <a:pt x="4793429" y="338094"/>
                </a:lnTo>
                <a:lnTo>
                  <a:pt x="4780897" y="288606"/>
                </a:lnTo>
                <a:lnTo>
                  <a:pt x="4767431" y="239499"/>
                </a:lnTo>
                <a:lnTo>
                  <a:pt x="4753041" y="190780"/>
                </a:lnTo>
                <a:lnTo>
                  <a:pt x="4737736" y="142461"/>
                </a:lnTo>
                <a:lnTo>
                  <a:pt x="4721527" y="94551"/>
                </a:lnTo>
                <a:lnTo>
                  <a:pt x="4704423" y="47061"/>
                </a:lnTo>
                <a:lnTo>
                  <a:pt x="4686435"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56" name="Google Shape;356;p32"/>
          <p:cNvSpPr txBox="1"/>
          <p:nvPr>
            <p:ph type="title"/>
          </p:nvPr>
        </p:nvSpPr>
        <p:spPr>
          <a:xfrm>
            <a:off x="710102" y="771502"/>
            <a:ext cx="1844400" cy="13851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t/>
            </a:r>
            <a:endParaRPr b="1" sz="1500">
              <a:latin typeface="Nunito"/>
              <a:ea typeface="Nunito"/>
              <a:cs typeface="Nunito"/>
              <a:sym typeface="Nunito"/>
            </a:endParaRPr>
          </a:p>
          <a:p>
            <a:pPr indent="0" lvl="0" marL="12700" marR="0" rtl="0" algn="l">
              <a:lnSpc>
                <a:spcPct val="90000"/>
              </a:lnSpc>
              <a:spcBef>
                <a:spcPts val="500"/>
              </a:spcBef>
              <a:spcAft>
                <a:spcPts val="0"/>
              </a:spcAft>
              <a:buNone/>
            </a:pPr>
            <a:r>
              <a:rPr lang="en" sz="3900">
                <a:latin typeface="Nunito ExtraBold"/>
                <a:ea typeface="Nunito ExtraBold"/>
                <a:cs typeface="Nunito ExtraBold"/>
                <a:sym typeface="Nunito ExtraBold"/>
              </a:rPr>
              <a:t>Do the Work!</a:t>
            </a:r>
            <a:endParaRPr sz="3900">
              <a:latin typeface="Nunito ExtraBold"/>
              <a:ea typeface="Nunito ExtraBold"/>
              <a:cs typeface="Nunito ExtraBold"/>
              <a:sym typeface="Nunito ExtraBold"/>
            </a:endParaRPr>
          </a:p>
        </p:txBody>
      </p:sp>
      <p:pic>
        <p:nvPicPr>
          <p:cNvPr id="357" name="Google Shape;357;p32"/>
          <p:cNvPicPr preferRelativeResize="0"/>
          <p:nvPr/>
        </p:nvPicPr>
        <p:blipFill>
          <a:blip r:embed="rId5">
            <a:alphaModFix/>
          </a:blip>
          <a:stretch>
            <a:fillRect/>
          </a:stretch>
        </p:blipFill>
        <p:spPr>
          <a:xfrm>
            <a:off x="947275" y="2216100"/>
            <a:ext cx="1281500" cy="1554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33"/>
          <p:cNvPicPr preferRelativeResize="0"/>
          <p:nvPr/>
        </p:nvPicPr>
        <p:blipFill>
          <a:blip r:embed="rId3">
            <a:alphaModFix/>
          </a:blip>
          <a:stretch>
            <a:fillRect/>
          </a:stretch>
        </p:blipFill>
        <p:spPr>
          <a:xfrm>
            <a:off x="1732988" y="425676"/>
            <a:ext cx="4553024" cy="1849325"/>
          </a:xfrm>
          <a:prstGeom prst="rect">
            <a:avLst/>
          </a:prstGeom>
          <a:noFill/>
          <a:ln>
            <a:noFill/>
          </a:ln>
        </p:spPr>
      </p:pic>
      <p:sp>
        <p:nvSpPr>
          <p:cNvPr id="363" name="Google Shape;363;p33"/>
          <p:cNvSpPr txBox="1"/>
          <p:nvPr>
            <p:ph idx="5" type="title"/>
          </p:nvPr>
        </p:nvSpPr>
        <p:spPr>
          <a:xfrm>
            <a:off x="2791950" y="1184200"/>
            <a:ext cx="2435100" cy="484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Learn More</a:t>
            </a:r>
            <a:endParaRPr/>
          </a:p>
        </p:txBody>
      </p:sp>
      <p:sp>
        <p:nvSpPr>
          <p:cNvPr id="364" name="Google Shape;364;p33"/>
          <p:cNvSpPr txBox="1"/>
          <p:nvPr/>
        </p:nvSpPr>
        <p:spPr>
          <a:xfrm>
            <a:off x="514283" y="2706556"/>
            <a:ext cx="3371400" cy="114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sz="1100" u="sng">
                <a:solidFill>
                  <a:srgbClr val="2370CD"/>
                </a:solidFill>
                <a:latin typeface="Raleway"/>
                <a:ea typeface="Raleway"/>
                <a:cs typeface="Raleway"/>
                <a:sym typeface="Raleway"/>
                <a:hlinkClick r:id="rId4">
                  <a:extLst>
                    <a:ext uri="{A12FA001-AC4F-418D-AE19-62706E023703}">
                      <ahyp:hlinkClr val="tx"/>
                    </a:ext>
                  </a:extLst>
                </a:hlinkClick>
              </a:rPr>
              <a:t>The World’s Best Youth Campaigns – And Why They Worked</a:t>
            </a:r>
            <a:r>
              <a:rPr lang="en" sz="1100">
                <a:solidFill>
                  <a:schemeClr val="dk1"/>
                </a:solidFill>
                <a:latin typeface="Raleway"/>
                <a:ea typeface="Raleway"/>
                <a:cs typeface="Raleway"/>
                <a:sym typeface="Raleway"/>
              </a:rPr>
              <a:t>, Plan International.</a:t>
            </a:r>
            <a:endParaRPr sz="11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100">
              <a:solidFill>
                <a:schemeClr val="dk1"/>
              </a:solidFill>
              <a:latin typeface="Raleway"/>
              <a:ea typeface="Raleway"/>
              <a:cs typeface="Raleway"/>
              <a:sym typeface="Raleway"/>
            </a:endParaRPr>
          </a:p>
          <a:p>
            <a:pPr indent="0" lvl="0" marL="0" rtl="0" algn="l">
              <a:lnSpc>
                <a:spcPct val="107916"/>
              </a:lnSpc>
              <a:spcBef>
                <a:spcPts val="0"/>
              </a:spcBef>
              <a:spcAft>
                <a:spcPts val="0"/>
              </a:spcAft>
              <a:buNone/>
            </a:pPr>
            <a:r>
              <a:rPr lang="en" sz="1100" u="sng">
                <a:solidFill>
                  <a:srgbClr val="1155CC"/>
                </a:solidFill>
                <a:latin typeface="Raleway"/>
                <a:ea typeface="Raleway"/>
                <a:cs typeface="Raleway"/>
                <a:sym typeface="Raleway"/>
                <a:hlinkClick r:id="rId5">
                  <a:extLst>
                    <a:ext uri="{A12FA001-AC4F-418D-AE19-62706E023703}">
                      <ahyp:hlinkClr val="tx"/>
                    </a:ext>
                  </a:extLst>
                </a:hlinkClick>
              </a:rPr>
              <a:t>Championing Change Through Advocacy</a:t>
            </a:r>
            <a:r>
              <a:rPr lang="en" sz="1100">
                <a:solidFill>
                  <a:schemeClr val="dk1"/>
                </a:solidFill>
                <a:latin typeface="Raleway"/>
                <a:ea typeface="Raleway"/>
                <a:cs typeface="Raleway"/>
                <a:sym typeface="Raleway"/>
              </a:rPr>
              <a:t>, Voices of Youth, UNICEF.</a:t>
            </a:r>
            <a:endParaRPr sz="1100">
              <a:solidFill>
                <a:schemeClr val="dk1"/>
              </a:solidFill>
              <a:latin typeface="Raleway"/>
              <a:ea typeface="Raleway"/>
              <a:cs typeface="Raleway"/>
              <a:sym typeface="Raleway"/>
            </a:endParaRPr>
          </a:p>
          <a:p>
            <a:pPr indent="0" lvl="0" marL="12700" marR="0" rtl="0" algn="l">
              <a:lnSpc>
                <a:spcPct val="100000"/>
              </a:lnSpc>
              <a:spcBef>
                <a:spcPts val="800"/>
              </a:spcBef>
              <a:spcAft>
                <a:spcPts val="0"/>
              </a:spcAft>
              <a:buNone/>
            </a:pPr>
            <a:r>
              <a:t/>
            </a:r>
            <a:endParaRPr sz="1100">
              <a:latin typeface="Raleway Medium"/>
              <a:ea typeface="Raleway Medium"/>
              <a:cs typeface="Raleway Medium"/>
              <a:sym typeface="Raleway Medium"/>
            </a:endParaRPr>
          </a:p>
        </p:txBody>
      </p:sp>
      <p:sp>
        <p:nvSpPr>
          <p:cNvPr id="365" name="Google Shape;365;p33"/>
          <p:cNvSpPr txBox="1"/>
          <p:nvPr/>
        </p:nvSpPr>
        <p:spPr>
          <a:xfrm>
            <a:off x="4118497" y="2706556"/>
            <a:ext cx="3322500" cy="855900"/>
          </a:xfrm>
          <a:prstGeom prst="rect">
            <a:avLst/>
          </a:prstGeom>
          <a:noFill/>
          <a:ln>
            <a:noFill/>
          </a:ln>
        </p:spPr>
        <p:txBody>
          <a:bodyPr anchorCtr="0" anchor="t" bIns="0" lIns="0" spcFirstLastPara="1" rIns="0" wrap="square" tIns="9525">
            <a:spAutoFit/>
          </a:bodyPr>
          <a:lstStyle/>
          <a:p>
            <a:pPr indent="0" lvl="0" marL="12700" rtl="0" algn="l">
              <a:lnSpc>
                <a:spcPct val="133300"/>
              </a:lnSpc>
              <a:spcBef>
                <a:spcPts val="0"/>
              </a:spcBef>
              <a:spcAft>
                <a:spcPts val="0"/>
              </a:spcAft>
              <a:buClr>
                <a:schemeClr val="dk1"/>
              </a:buClr>
              <a:buFont typeface="Arial"/>
              <a:buNone/>
            </a:pPr>
            <a:r>
              <a:rPr lang="en" sz="1100" u="sng">
                <a:solidFill>
                  <a:schemeClr val="hlink"/>
                </a:solidFill>
                <a:latin typeface="Raleway Medium"/>
                <a:ea typeface="Raleway Medium"/>
                <a:cs typeface="Raleway Medium"/>
                <a:sym typeface="Raleway Medium"/>
                <a:hlinkClick r:id="rId6"/>
              </a:rPr>
              <a:t>Youth in Action</a:t>
            </a:r>
            <a:r>
              <a:rPr lang="en" sz="1100">
                <a:solidFill>
                  <a:schemeClr val="hlink"/>
                </a:solidFill>
                <a:latin typeface="Raleway Medium"/>
                <a:ea typeface="Raleway Medium"/>
                <a:cs typeface="Raleway Medium"/>
                <a:sym typeface="Raleway Medium"/>
              </a:rPr>
              <a:t>, Climate Action, United Nations. </a:t>
            </a:r>
            <a:endParaRPr sz="1100">
              <a:solidFill>
                <a:schemeClr val="dk1"/>
              </a:solidFill>
              <a:latin typeface="Raleway Medium"/>
              <a:ea typeface="Raleway Medium"/>
              <a:cs typeface="Raleway Medium"/>
              <a:sym typeface="Raleway Medium"/>
            </a:endParaRPr>
          </a:p>
          <a:p>
            <a:pPr indent="0" lvl="0" marL="12700" marR="177800" rtl="0" algn="l">
              <a:lnSpc>
                <a:spcPct val="133300"/>
              </a:lnSpc>
              <a:spcBef>
                <a:spcPts val="0"/>
              </a:spcBef>
              <a:spcAft>
                <a:spcPts val="0"/>
              </a:spcAft>
              <a:buNone/>
            </a:pPr>
            <a:r>
              <a:t/>
            </a:r>
            <a:endParaRPr sz="1100">
              <a:solidFill>
                <a:srgbClr val="59585B"/>
              </a:solidFill>
              <a:latin typeface="Raleway Medium"/>
              <a:ea typeface="Raleway Medium"/>
              <a:cs typeface="Raleway Medium"/>
              <a:sym typeface="Raleway Medium"/>
            </a:endParaRPr>
          </a:p>
          <a:p>
            <a:pPr indent="0" lvl="0" marL="12700" marR="177800" rtl="0" algn="l">
              <a:lnSpc>
                <a:spcPct val="133300"/>
              </a:lnSpc>
              <a:spcBef>
                <a:spcPts val="0"/>
              </a:spcBef>
              <a:spcAft>
                <a:spcPts val="0"/>
              </a:spcAft>
              <a:buNone/>
            </a:pPr>
            <a:r>
              <a:rPr lang="en" sz="1100" u="sng">
                <a:solidFill>
                  <a:schemeClr val="hlink"/>
                </a:solidFill>
                <a:latin typeface="Raleway Medium"/>
                <a:ea typeface="Raleway Medium"/>
                <a:cs typeface="Raleway Medium"/>
                <a:sym typeface="Raleway Medium"/>
                <a:hlinkClick r:id="rId7"/>
              </a:rPr>
              <a:t>Join the Movement</a:t>
            </a:r>
            <a:r>
              <a:rPr lang="en" sz="1100">
                <a:solidFill>
                  <a:srgbClr val="59585B"/>
                </a:solidFill>
                <a:latin typeface="Raleway Medium"/>
                <a:ea typeface="Raleway Medium"/>
                <a:cs typeface="Raleway Medium"/>
                <a:sym typeface="Raleway Medium"/>
              </a:rPr>
              <a:t>, IYAFP.</a:t>
            </a:r>
            <a:endParaRPr sz="1100">
              <a:solidFill>
                <a:srgbClr val="59585B"/>
              </a:solidFill>
              <a:latin typeface="Raleway Medium"/>
              <a:ea typeface="Raleway Medium"/>
              <a:cs typeface="Raleway Medium"/>
              <a:sym typeface="Raleway Medium"/>
            </a:endParaRPr>
          </a:p>
          <a:p>
            <a:pPr indent="0" lvl="0" marL="12700" marR="177800" rtl="0" algn="l">
              <a:lnSpc>
                <a:spcPct val="133300"/>
              </a:lnSpc>
              <a:spcBef>
                <a:spcPts val="0"/>
              </a:spcBef>
              <a:spcAft>
                <a:spcPts val="0"/>
              </a:spcAft>
              <a:buNone/>
            </a:pPr>
            <a:r>
              <a:t/>
            </a:r>
            <a:endParaRPr sz="1100">
              <a:solidFill>
                <a:srgbClr val="59585B"/>
              </a:solidFill>
              <a:latin typeface="Raleway Medium"/>
              <a:ea typeface="Raleway Medium"/>
              <a:cs typeface="Raleway Medium"/>
              <a:sym typeface="Raleway Medium"/>
            </a:endParaRPr>
          </a:p>
        </p:txBody>
      </p:sp>
      <p:sp>
        <p:nvSpPr>
          <p:cNvPr id="366" name="Google Shape;366;p3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367" name="Google Shape;367;p33"/>
          <p:cNvPicPr preferRelativeResize="0"/>
          <p:nvPr/>
        </p:nvPicPr>
        <p:blipFill>
          <a:blip r:embed="rId8">
            <a:alphaModFix/>
          </a:blip>
          <a:stretch>
            <a:fillRect/>
          </a:stretch>
        </p:blipFill>
        <p:spPr>
          <a:xfrm>
            <a:off x="1417676" y="1405516"/>
            <a:ext cx="5184474" cy="1157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p:nvPr/>
        </p:nvSpPr>
        <p:spPr>
          <a:xfrm>
            <a:off x="0" y="638661"/>
            <a:ext cx="1680942" cy="3454844"/>
          </a:xfrm>
          <a:custGeom>
            <a:rect b="b" l="l" r="r" t="t"/>
            <a:pathLst>
              <a:path extrusionOk="0" h="4608195" w="2241550">
                <a:moveTo>
                  <a:pt x="0" y="0"/>
                </a:moveTo>
                <a:lnTo>
                  <a:pt x="0" y="4608170"/>
                </a:lnTo>
                <a:lnTo>
                  <a:pt x="32710" y="4607163"/>
                </a:lnTo>
                <a:lnTo>
                  <a:pt x="80444" y="4604714"/>
                </a:lnTo>
                <a:lnTo>
                  <a:pt x="127917" y="4601300"/>
                </a:lnTo>
                <a:lnTo>
                  <a:pt x="175120" y="4596934"/>
                </a:lnTo>
                <a:lnTo>
                  <a:pt x="222043" y="4591623"/>
                </a:lnTo>
                <a:lnTo>
                  <a:pt x="268677" y="4585377"/>
                </a:lnTo>
                <a:lnTo>
                  <a:pt x="315011" y="4578207"/>
                </a:lnTo>
                <a:lnTo>
                  <a:pt x="361037" y="4570122"/>
                </a:lnTo>
                <a:lnTo>
                  <a:pt x="406744" y="4561132"/>
                </a:lnTo>
                <a:lnTo>
                  <a:pt x="452124" y="4551245"/>
                </a:lnTo>
                <a:lnTo>
                  <a:pt x="497165" y="4540472"/>
                </a:lnTo>
                <a:lnTo>
                  <a:pt x="541860" y="4528823"/>
                </a:lnTo>
                <a:lnTo>
                  <a:pt x="586197" y="4516306"/>
                </a:lnTo>
                <a:lnTo>
                  <a:pt x="630169" y="4502932"/>
                </a:lnTo>
                <a:lnTo>
                  <a:pt x="673764" y="4488711"/>
                </a:lnTo>
                <a:lnTo>
                  <a:pt x="716973" y="4473651"/>
                </a:lnTo>
                <a:lnTo>
                  <a:pt x="759787" y="4457762"/>
                </a:lnTo>
                <a:lnTo>
                  <a:pt x="802196" y="4441055"/>
                </a:lnTo>
                <a:lnTo>
                  <a:pt x="844190" y="4423539"/>
                </a:lnTo>
                <a:lnTo>
                  <a:pt x="885760" y="4405223"/>
                </a:lnTo>
                <a:lnTo>
                  <a:pt x="926896" y="4386116"/>
                </a:lnTo>
                <a:lnTo>
                  <a:pt x="967589" y="4366230"/>
                </a:lnTo>
                <a:lnTo>
                  <a:pt x="1007828" y="4345573"/>
                </a:lnTo>
                <a:lnTo>
                  <a:pt x="1047605" y="4324154"/>
                </a:lnTo>
                <a:lnTo>
                  <a:pt x="1086909" y="4301984"/>
                </a:lnTo>
                <a:lnTo>
                  <a:pt x="1125732" y="4279072"/>
                </a:lnTo>
                <a:lnTo>
                  <a:pt x="1164063" y="4255428"/>
                </a:lnTo>
                <a:lnTo>
                  <a:pt x="1201892" y="4231062"/>
                </a:lnTo>
                <a:lnTo>
                  <a:pt x="1239211" y="4205982"/>
                </a:lnTo>
                <a:lnTo>
                  <a:pt x="1276009" y="4180199"/>
                </a:lnTo>
                <a:lnTo>
                  <a:pt x="1312277" y="4153722"/>
                </a:lnTo>
                <a:lnTo>
                  <a:pt x="1348005" y="4126561"/>
                </a:lnTo>
                <a:lnTo>
                  <a:pt x="1383184" y="4098725"/>
                </a:lnTo>
                <a:lnTo>
                  <a:pt x="1417804" y="4070225"/>
                </a:lnTo>
                <a:lnTo>
                  <a:pt x="1451855" y="4041069"/>
                </a:lnTo>
                <a:lnTo>
                  <a:pt x="1485328" y="4011268"/>
                </a:lnTo>
                <a:lnTo>
                  <a:pt x="1518213" y="3980830"/>
                </a:lnTo>
                <a:lnTo>
                  <a:pt x="1550501" y="3949767"/>
                </a:lnTo>
                <a:lnTo>
                  <a:pt x="1582181" y="3918086"/>
                </a:lnTo>
                <a:lnTo>
                  <a:pt x="1613245" y="3885799"/>
                </a:lnTo>
                <a:lnTo>
                  <a:pt x="1643682" y="3852913"/>
                </a:lnTo>
                <a:lnTo>
                  <a:pt x="1673484" y="3819440"/>
                </a:lnTo>
                <a:lnTo>
                  <a:pt x="1702639" y="3785389"/>
                </a:lnTo>
                <a:lnTo>
                  <a:pt x="1731140" y="3750769"/>
                </a:lnTo>
                <a:lnTo>
                  <a:pt x="1758975" y="3715590"/>
                </a:lnTo>
                <a:lnTo>
                  <a:pt x="1786136" y="3679862"/>
                </a:lnTo>
                <a:lnTo>
                  <a:pt x="1812613" y="3643594"/>
                </a:lnTo>
                <a:lnTo>
                  <a:pt x="1838396" y="3606796"/>
                </a:lnTo>
                <a:lnTo>
                  <a:pt x="1863476" y="3569477"/>
                </a:lnTo>
                <a:lnTo>
                  <a:pt x="1887843" y="3531648"/>
                </a:lnTo>
                <a:lnTo>
                  <a:pt x="1911487" y="3493317"/>
                </a:lnTo>
                <a:lnTo>
                  <a:pt x="1934399" y="3454495"/>
                </a:lnTo>
                <a:lnTo>
                  <a:pt x="1956569" y="3415190"/>
                </a:lnTo>
                <a:lnTo>
                  <a:pt x="1977987" y="3375414"/>
                </a:lnTo>
                <a:lnTo>
                  <a:pt x="1998645" y="3335174"/>
                </a:lnTo>
                <a:lnTo>
                  <a:pt x="2018531" y="3294481"/>
                </a:lnTo>
                <a:lnTo>
                  <a:pt x="2037637" y="3253345"/>
                </a:lnTo>
                <a:lnTo>
                  <a:pt x="2055953" y="3211775"/>
                </a:lnTo>
                <a:lnTo>
                  <a:pt x="2073470" y="3169781"/>
                </a:lnTo>
                <a:lnTo>
                  <a:pt x="2090177" y="3127372"/>
                </a:lnTo>
                <a:lnTo>
                  <a:pt x="2106065" y="3084558"/>
                </a:lnTo>
                <a:lnTo>
                  <a:pt x="2121125" y="3041349"/>
                </a:lnTo>
                <a:lnTo>
                  <a:pt x="2135347" y="2997754"/>
                </a:lnTo>
                <a:lnTo>
                  <a:pt x="2148721" y="2953783"/>
                </a:lnTo>
                <a:lnTo>
                  <a:pt x="2161237" y="2909445"/>
                </a:lnTo>
                <a:lnTo>
                  <a:pt x="2172887" y="2864751"/>
                </a:lnTo>
                <a:lnTo>
                  <a:pt x="2183660" y="2819709"/>
                </a:lnTo>
                <a:lnTo>
                  <a:pt x="2193546" y="2774330"/>
                </a:lnTo>
                <a:lnTo>
                  <a:pt x="2202537" y="2728622"/>
                </a:lnTo>
                <a:lnTo>
                  <a:pt x="2210622" y="2682597"/>
                </a:lnTo>
                <a:lnTo>
                  <a:pt x="2217792" y="2636262"/>
                </a:lnTo>
                <a:lnTo>
                  <a:pt x="2224037" y="2589629"/>
                </a:lnTo>
                <a:lnTo>
                  <a:pt x="2229348" y="2542706"/>
                </a:lnTo>
                <a:lnTo>
                  <a:pt x="2233715" y="2495503"/>
                </a:lnTo>
                <a:lnTo>
                  <a:pt x="2237128" y="2448030"/>
                </a:lnTo>
                <a:lnTo>
                  <a:pt x="2239578" y="2400296"/>
                </a:lnTo>
                <a:lnTo>
                  <a:pt x="2241055" y="2352311"/>
                </a:lnTo>
                <a:lnTo>
                  <a:pt x="2241550" y="2304085"/>
                </a:lnTo>
                <a:lnTo>
                  <a:pt x="2241055" y="2255859"/>
                </a:lnTo>
                <a:lnTo>
                  <a:pt x="2239578" y="2207874"/>
                </a:lnTo>
                <a:lnTo>
                  <a:pt x="2237128" y="2160140"/>
                </a:lnTo>
                <a:lnTo>
                  <a:pt x="2233715" y="2112667"/>
                </a:lnTo>
                <a:lnTo>
                  <a:pt x="2229348" y="2065464"/>
                </a:lnTo>
                <a:lnTo>
                  <a:pt x="2224037" y="2018541"/>
                </a:lnTo>
                <a:lnTo>
                  <a:pt x="2217792" y="1971908"/>
                </a:lnTo>
                <a:lnTo>
                  <a:pt x="2210622" y="1925573"/>
                </a:lnTo>
                <a:lnTo>
                  <a:pt x="2202537" y="1879547"/>
                </a:lnTo>
                <a:lnTo>
                  <a:pt x="2193546" y="1833840"/>
                </a:lnTo>
                <a:lnTo>
                  <a:pt x="2183660" y="1788461"/>
                </a:lnTo>
                <a:lnTo>
                  <a:pt x="2172887" y="1743419"/>
                </a:lnTo>
                <a:lnTo>
                  <a:pt x="2161237" y="1698725"/>
                </a:lnTo>
                <a:lnTo>
                  <a:pt x="2148721" y="1654387"/>
                </a:lnTo>
                <a:lnTo>
                  <a:pt x="2135347" y="1610416"/>
                </a:lnTo>
                <a:lnTo>
                  <a:pt x="2121125" y="1566821"/>
                </a:lnTo>
                <a:lnTo>
                  <a:pt x="2106065" y="1523612"/>
                </a:lnTo>
                <a:lnTo>
                  <a:pt x="2090177" y="1480798"/>
                </a:lnTo>
                <a:lnTo>
                  <a:pt x="2073470" y="1438389"/>
                </a:lnTo>
                <a:lnTo>
                  <a:pt x="2055953" y="1396395"/>
                </a:lnTo>
                <a:lnTo>
                  <a:pt x="2037637" y="1354825"/>
                </a:lnTo>
                <a:lnTo>
                  <a:pt x="2018531" y="1313688"/>
                </a:lnTo>
                <a:lnTo>
                  <a:pt x="1998645" y="1272996"/>
                </a:lnTo>
                <a:lnTo>
                  <a:pt x="1977987" y="1232756"/>
                </a:lnTo>
                <a:lnTo>
                  <a:pt x="1956569" y="1192979"/>
                </a:lnTo>
                <a:lnTo>
                  <a:pt x="1934399" y="1153675"/>
                </a:lnTo>
                <a:lnTo>
                  <a:pt x="1911487" y="1114853"/>
                </a:lnTo>
                <a:lnTo>
                  <a:pt x="1887843" y="1076522"/>
                </a:lnTo>
                <a:lnTo>
                  <a:pt x="1863476" y="1038692"/>
                </a:lnTo>
                <a:lnTo>
                  <a:pt x="1838396" y="1001374"/>
                </a:lnTo>
                <a:lnTo>
                  <a:pt x="1812613" y="964576"/>
                </a:lnTo>
                <a:lnTo>
                  <a:pt x="1786136" y="928308"/>
                </a:lnTo>
                <a:lnTo>
                  <a:pt x="1758975" y="892579"/>
                </a:lnTo>
                <a:lnTo>
                  <a:pt x="1731140" y="857400"/>
                </a:lnTo>
                <a:lnTo>
                  <a:pt x="1702639" y="822781"/>
                </a:lnTo>
                <a:lnTo>
                  <a:pt x="1673484" y="788729"/>
                </a:lnTo>
                <a:lnTo>
                  <a:pt x="1643682" y="755256"/>
                </a:lnTo>
                <a:lnTo>
                  <a:pt x="1613245" y="722371"/>
                </a:lnTo>
                <a:lnTo>
                  <a:pt x="1582181" y="690084"/>
                </a:lnTo>
                <a:lnTo>
                  <a:pt x="1550501" y="658403"/>
                </a:lnTo>
                <a:lnTo>
                  <a:pt x="1518213" y="627339"/>
                </a:lnTo>
                <a:lnTo>
                  <a:pt x="1485328" y="596902"/>
                </a:lnTo>
                <a:lnTo>
                  <a:pt x="1451855" y="567101"/>
                </a:lnTo>
                <a:lnTo>
                  <a:pt x="1417804" y="537945"/>
                </a:lnTo>
                <a:lnTo>
                  <a:pt x="1383184" y="509445"/>
                </a:lnTo>
                <a:lnTo>
                  <a:pt x="1348005" y="481609"/>
                </a:lnTo>
                <a:lnTo>
                  <a:pt x="1312277" y="454448"/>
                </a:lnTo>
                <a:lnTo>
                  <a:pt x="1276009" y="427971"/>
                </a:lnTo>
                <a:lnTo>
                  <a:pt x="1239211" y="402188"/>
                </a:lnTo>
                <a:lnTo>
                  <a:pt x="1201892" y="377108"/>
                </a:lnTo>
                <a:lnTo>
                  <a:pt x="1164063" y="352742"/>
                </a:lnTo>
                <a:lnTo>
                  <a:pt x="1125732" y="329097"/>
                </a:lnTo>
                <a:lnTo>
                  <a:pt x="1086909" y="306186"/>
                </a:lnTo>
                <a:lnTo>
                  <a:pt x="1047605" y="284016"/>
                </a:lnTo>
                <a:lnTo>
                  <a:pt x="1007828" y="262597"/>
                </a:lnTo>
                <a:lnTo>
                  <a:pt x="967589" y="241940"/>
                </a:lnTo>
                <a:lnTo>
                  <a:pt x="926896" y="222053"/>
                </a:lnTo>
                <a:lnTo>
                  <a:pt x="885760" y="202947"/>
                </a:lnTo>
                <a:lnTo>
                  <a:pt x="844190" y="184631"/>
                </a:lnTo>
                <a:lnTo>
                  <a:pt x="802196" y="167115"/>
                </a:lnTo>
                <a:lnTo>
                  <a:pt x="759787" y="150407"/>
                </a:lnTo>
                <a:lnTo>
                  <a:pt x="716973" y="134519"/>
                </a:lnTo>
                <a:lnTo>
                  <a:pt x="673764" y="119459"/>
                </a:lnTo>
                <a:lnTo>
                  <a:pt x="630169" y="105238"/>
                </a:lnTo>
                <a:lnTo>
                  <a:pt x="586197" y="91864"/>
                </a:lnTo>
                <a:lnTo>
                  <a:pt x="541860" y="79347"/>
                </a:lnTo>
                <a:lnTo>
                  <a:pt x="497165" y="67698"/>
                </a:lnTo>
                <a:lnTo>
                  <a:pt x="452124" y="56925"/>
                </a:lnTo>
                <a:lnTo>
                  <a:pt x="406744" y="47038"/>
                </a:lnTo>
                <a:lnTo>
                  <a:pt x="361037" y="38047"/>
                </a:lnTo>
                <a:lnTo>
                  <a:pt x="315011" y="29962"/>
                </a:lnTo>
                <a:lnTo>
                  <a:pt x="268677" y="22792"/>
                </a:lnTo>
                <a:lnTo>
                  <a:pt x="222043" y="16547"/>
                </a:lnTo>
                <a:lnTo>
                  <a:pt x="175120" y="11236"/>
                </a:lnTo>
                <a:lnTo>
                  <a:pt x="127917" y="6869"/>
                </a:lnTo>
                <a:lnTo>
                  <a:pt x="80444" y="3456"/>
                </a:lnTo>
                <a:lnTo>
                  <a:pt x="32710" y="1006"/>
                </a:lnTo>
                <a:lnTo>
                  <a:pt x="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09" name="Google Shape;109;p18"/>
          <p:cNvSpPr/>
          <p:nvPr/>
        </p:nvSpPr>
        <p:spPr>
          <a:xfrm>
            <a:off x="7304976" y="5185055"/>
            <a:ext cx="475711" cy="218992"/>
          </a:xfrm>
          <a:custGeom>
            <a:rect b="b" l="l" r="r" t="t"/>
            <a:pathLst>
              <a:path extrusionOk="0" h="292100" w="634365">
                <a:moveTo>
                  <a:pt x="195300" y="86842"/>
                </a:moveTo>
                <a:lnTo>
                  <a:pt x="185039" y="41414"/>
                </a:lnTo>
                <a:lnTo>
                  <a:pt x="156095" y="10998"/>
                </a:lnTo>
                <a:lnTo>
                  <a:pt x="150228" y="8089"/>
                </a:lnTo>
                <a:lnTo>
                  <a:pt x="150228" y="87947"/>
                </a:lnTo>
                <a:lnTo>
                  <a:pt x="149479" y="97624"/>
                </a:lnTo>
                <a:lnTo>
                  <a:pt x="124129" y="130492"/>
                </a:lnTo>
                <a:lnTo>
                  <a:pt x="106260" y="133743"/>
                </a:lnTo>
                <a:lnTo>
                  <a:pt x="46901" y="133743"/>
                </a:lnTo>
                <a:lnTo>
                  <a:pt x="46177" y="133007"/>
                </a:lnTo>
                <a:lnTo>
                  <a:pt x="46177" y="42138"/>
                </a:lnTo>
                <a:lnTo>
                  <a:pt x="46532" y="41414"/>
                </a:lnTo>
                <a:lnTo>
                  <a:pt x="106260" y="41414"/>
                </a:lnTo>
                <a:lnTo>
                  <a:pt x="143433" y="61252"/>
                </a:lnTo>
                <a:lnTo>
                  <a:pt x="150228" y="87947"/>
                </a:lnTo>
                <a:lnTo>
                  <a:pt x="150228" y="8089"/>
                </a:lnTo>
                <a:lnTo>
                  <a:pt x="146392" y="6184"/>
                </a:lnTo>
                <a:lnTo>
                  <a:pt x="135902" y="2743"/>
                </a:lnTo>
                <a:lnTo>
                  <a:pt x="124510" y="685"/>
                </a:lnTo>
                <a:lnTo>
                  <a:pt x="112128" y="0"/>
                </a:lnTo>
                <a:lnTo>
                  <a:pt x="3302" y="0"/>
                </a:lnTo>
                <a:lnTo>
                  <a:pt x="2209" y="368"/>
                </a:lnTo>
                <a:lnTo>
                  <a:pt x="1473" y="1473"/>
                </a:lnTo>
                <a:lnTo>
                  <a:pt x="368" y="2565"/>
                </a:lnTo>
                <a:lnTo>
                  <a:pt x="0" y="3670"/>
                </a:lnTo>
                <a:lnTo>
                  <a:pt x="0" y="288010"/>
                </a:lnTo>
                <a:lnTo>
                  <a:pt x="2209" y="291299"/>
                </a:lnTo>
                <a:lnTo>
                  <a:pt x="3302" y="291668"/>
                </a:lnTo>
                <a:lnTo>
                  <a:pt x="41770" y="291668"/>
                </a:lnTo>
                <a:lnTo>
                  <a:pt x="43243" y="291299"/>
                </a:lnTo>
                <a:lnTo>
                  <a:pt x="43980" y="290207"/>
                </a:lnTo>
                <a:lnTo>
                  <a:pt x="45072" y="289102"/>
                </a:lnTo>
                <a:lnTo>
                  <a:pt x="45440" y="288010"/>
                </a:lnTo>
                <a:lnTo>
                  <a:pt x="45440" y="173316"/>
                </a:lnTo>
                <a:lnTo>
                  <a:pt x="45808" y="172580"/>
                </a:lnTo>
                <a:lnTo>
                  <a:pt x="109931" y="172580"/>
                </a:lnTo>
                <a:lnTo>
                  <a:pt x="122224" y="171894"/>
                </a:lnTo>
                <a:lnTo>
                  <a:pt x="163918" y="156184"/>
                </a:lnTo>
                <a:lnTo>
                  <a:pt x="189280" y="121666"/>
                </a:lnTo>
                <a:lnTo>
                  <a:pt x="194627" y="99136"/>
                </a:lnTo>
                <a:lnTo>
                  <a:pt x="195300" y="86842"/>
                </a:lnTo>
                <a:close/>
              </a:path>
              <a:path extrusionOk="0" h="292100" w="634365">
                <a:moveTo>
                  <a:pt x="414058" y="287629"/>
                </a:moveTo>
                <a:lnTo>
                  <a:pt x="413689" y="286893"/>
                </a:lnTo>
                <a:lnTo>
                  <a:pt x="413321" y="285800"/>
                </a:lnTo>
                <a:lnTo>
                  <a:pt x="359016" y="166344"/>
                </a:lnTo>
                <a:lnTo>
                  <a:pt x="358000" y="164147"/>
                </a:lnTo>
                <a:lnTo>
                  <a:pt x="358000" y="163779"/>
                </a:lnTo>
                <a:lnTo>
                  <a:pt x="358355" y="163055"/>
                </a:lnTo>
                <a:lnTo>
                  <a:pt x="359092" y="162318"/>
                </a:lnTo>
                <a:lnTo>
                  <a:pt x="359460" y="162318"/>
                </a:lnTo>
                <a:lnTo>
                  <a:pt x="371132" y="157492"/>
                </a:lnTo>
                <a:lnTo>
                  <a:pt x="381444" y="151231"/>
                </a:lnTo>
                <a:lnTo>
                  <a:pt x="390372" y="143459"/>
                </a:lnTo>
                <a:lnTo>
                  <a:pt x="397929" y="134099"/>
                </a:lnTo>
                <a:lnTo>
                  <a:pt x="400875" y="128981"/>
                </a:lnTo>
                <a:lnTo>
                  <a:pt x="403974" y="123609"/>
                </a:lnTo>
                <a:lnTo>
                  <a:pt x="408330" y="111937"/>
                </a:lnTo>
                <a:lnTo>
                  <a:pt x="410972" y="99174"/>
                </a:lnTo>
                <a:lnTo>
                  <a:pt x="411861" y="85369"/>
                </a:lnTo>
                <a:lnTo>
                  <a:pt x="411187" y="73139"/>
                </a:lnTo>
                <a:lnTo>
                  <a:pt x="409194" y="61696"/>
                </a:lnTo>
                <a:lnTo>
                  <a:pt x="405980" y="51003"/>
                </a:lnTo>
                <a:lnTo>
                  <a:pt x="402082" y="42138"/>
                </a:lnTo>
                <a:lnTo>
                  <a:pt x="401599" y="41033"/>
                </a:lnTo>
                <a:lnTo>
                  <a:pt x="373011" y="10985"/>
                </a:lnTo>
                <a:lnTo>
                  <a:pt x="366052" y="7620"/>
                </a:lnTo>
                <a:lnTo>
                  <a:pt x="366052" y="85737"/>
                </a:lnTo>
                <a:lnTo>
                  <a:pt x="365353" y="95097"/>
                </a:lnTo>
                <a:lnTo>
                  <a:pt x="341274" y="125996"/>
                </a:lnTo>
                <a:lnTo>
                  <a:pt x="324281" y="128981"/>
                </a:lnTo>
                <a:lnTo>
                  <a:pt x="264566" y="128981"/>
                </a:lnTo>
                <a:lnTo>
                  <a:pt x="263829" y="128244"/>
                </a:lnTo>
                <a:lnTo>
                  <a:pt x="263829" y="42875"/>
                </a:lnTo>
                <a:lnTo>
                  <a:pt x="264566" y="42138"/>
                </a:lnTo>
                <a:lnTo>
                  <a:pt x="324281" y="42138"/>
                </a:lnTo>
                <a:lnTo>
                  <a:pt x="359714" y="60706"/>
                </a:lnTo>
                <a:lnTo>
                  <a:pt x="366052" y="85737"/>
                </a:lnTo>
                <a:lnTo>
                  <a:pt x="366052" y="7620"/>
                </a:lnTo>
                <a:lnTo>
                  <a:pt x="363537" y="6388"/>
                </a:lnTo>
                <a:lnTo>
                  <a:pt x="353314" y="3073"/>
                </a:lnTo>
                <a:lnTo>
                  <a:pt x="342404" y="1054"/>
                </a:lnTo>
                <a:lnTo>
                  <a:pt x="330885" y="368"/>
                </a:lnTo>
                <a:lnTo>
                  <a:pt x="222059" y="368"/>
                </a:lnTo>
                <a:lnTo>
                  <a:pt x="220954" y="736"/>
                </a:lnTo>
                <a:lnTo>
                  <a:pt x="220218" y="1828"/>
                </a:lnTo>
                <a:lnTo>
                  <a:pt x="219125" y="2933"/>
                </a:lnTo>
                <a:lnTo>
                  <a:pt x="218757" y="4025"/>
                </a:lnTo>
                <a:lnTo>
                  <a:pt x="218757" y="287997"/>
                </a:lnTo>
                <a:lnTo>
                  <a:pt x="220954" y="291299"/>
                </a:lnTo>
                <a:lnTo>
                  <a:pt x="222059" y="291668"/>
                </a:lnTo>
                <a:lnTo>
                  <a:pt x="260527" y="291668"/>
                </a:lnTo>
                <a:lnTo>
                  <a:pt x="262001" y="291299"/>
                </a:lnTo>
                <a:lnTo>
                  <a:pt x="262724" y="290195"/>
                </a:lnTo>
                <a:lnTo>
                  <a:pt x="263829" y="289102"/>
                </a:lnTo>
                <a:lnTo>
                  <a:pt x="264198" y="287997"/>
                </a:lnTo>
                <a:lnTo>
                  <a:pt x="264198" y="167081"/>
                </a:lnTo>
                <a:lnTo>
                  <a:pt x="264566" y="166344"/>
                </a:lnTo>
                <a:lnTo>
                  <a:pt x="313664" y="166344"/>
                </a:lnTo>
                <a:lnTo>
                  <a:pt x="314756" y="167081"/>
                </a:lnTo>
                <a:lnTo>
                  <a:pt x="315125" y="168186"/>
                </a:lnTo>
                <a:lnTo>
                  <a:pt x="367893" y="290563"/>
                </a:lnTo>
                <a:lnTo>
                  <a:pt x="369722" y="291668"/>
                </a:lnTo>
                <a:lnTo>
                  <a:pt x="412584" y="291668"/>
                </a:lnTo>
                <a:lnTo>
                  <a:pt x="414058" y="290563"/>
                </a:lnTo>
                <a:lnTo>
                  <a:pt x="414058" y="287629"/>
                </a:lnTo>
                <a:close/>
              </a:path>
              <a:path extrusionOk="0" h="292100" w="634365">
                <a:moveTo>
                  <a:pt x="634263" y="210680"/>
                </a:moveTo>
                <a:lnTo>
                  <a:pt x="631736" y="188226"/>
                </a:lnTo>
                <a:lnTo>
                  <a:pt x="624192" y="169278"/>
                </a:lnTo>
                <a:lnTo>
                  <a:pt x="619417" y="163410"/>
                </a:lnTo>
                <a:lnTo>
                  <a:pt x="611695" y="153911"/>
                </a:lnTo>
                <a:lnTo>
                  <a:pt x="594321" y="142163"/>
                </a:lnTo>
                <a:lnTo>
                  <a:pt x="592861" y="141427"/>
                </a:lnTo>
                <a:lnTo>
                  <a:pt x="592861" y="140703"/>
                </a:lnTo>
                <a:lnTo>
                  <a:pt x="594321" y="139598"/>
                </a:lnTo>
                <a:lnTo>
                  <a:pt x="609981" y="129374"/>
                </a:lnTo>
                <a:lnTo>
                  <a:pt x="615149" y="123113"/>
                </a:lnTo>
                <a:lnTo>
                  <a:pt x="621207" y="115785"/>
                </a:lnTo>
                <a:lnTo>
                  <a:pt x="627964" y="98894"/>
                </a:lnTo>
                <a:lnTo>
                  <a:pt x="630224" y="78778"/>
                </a:lnTo>
                <a:lnTo>
                  <a:pt x="628789" y="60286"/>
                </a:lnTo>
                <a:lnTo>
                  <a:pt x="607148" y="19786"/>
                </a:lnTo>
                <a:lnTo>
                  <a:pt x="589191" y="9283"/>
                </a:lnTo>
                <a:lnTo>
                  <a:pt x="589191" y="206654"/>
                </a:lnTo>
                <a:lnTo>
                  <a:pt x="588441" y="216065"/>
                </a:lnTo>
                <a:lnTo>
                  <a:pt x="563041" y="246824"/>
                </a:lnTo>
                <a:lnTo>
                  <a:pt x="544855" y="250253"/>
                </a:lnTo>
                <a:lnTo>
                  <a:pt x="488061" y="250253"/>
                </a:lnTo>
                <a:lnTo>
                  <a:pt x="487337" y="249516"/>
                </a:lnTo>
                <a:lnTo>
                  <a:pt x="487362" y="164109"/>
                </a:lnTo>
                <a:lnTo>
                  <a:pt x="487692" y="163410"/>
                </a:lnTo>
                <a:lnTo>
                  <a:pt x="544118" y="163410"/>
                </a:lnTo>
                <a:lnTo>
                  <a:pt x="582396" y="181102"/>
                </a:lnTo>
                <a:lnTo>
                  <a:pt x="589191" y="206654"/>
                </a:lnTo>
                <a:lnTo>
                  <a:pt x="589191" y="9283"/>
                </a:lnTo>
                <a:lnTo>
                  <a:pt x="586257" y="8102"/>
                </a:lnTo>
                <a:lnTo>
                  <a:pt x="586257" y="83172"/>
                </a:lnTo>
                <a:lnTo>
                  <a:pt x="585508" y="92036"/>
                </a:lnTo>
                <a:lnTo>
                  <a:pt x="560070" y="120408"/>
                </a:lnTo>
                <a:lnTo>
                  <a:pt x="541553" y="123113"/>
                </a:lnTo>
                <a:lnTo>
                  <a:pt x="487692" y="123113"/>
                </a:lnTo>
                <a:lnTo>
                  <a:pt x="487032" y="122440"/>
                </a:lnTo>
                <a:lnTo>
                  <a:pt x="487006" y="42824"/>
                </a:lnTo>
                <a:lnTo>
                  <a:pt x="487692" y="42138"/>
                </a:lnTo>
                <a:lnTo>
                  <a:pt x="541553" y="42138"/>
                </a:lnTo>
                <a:lnTo>
                  <a:pt x="551395" y="42824"/>
                </a:lnTo>
                <a:lnTo>
                  <a:pt x="583234" y="66090"/>
                </a:lnTo>
                <a:lnTo>
                  <a:pt x="586257" y="83172"/>
                </a:lnTo>
                <a:lnTo>
                  <a:pt x="586257" y="8102"/>
                </a:lnTo>
                <a:lnTo>
                  <a:pt x="579170" y="5270"/>
                </a:lnTo>
                <a:lnTo>
                  <a:pt x="561543" y="1600"/>
                </a:lnTo>
                <a:lnTo>
                  <a:pt x="541553" y="368"/>
                </a:lnTo>
                <a:lnTo>
                  <a:pt x="444830" y="368"/>
                </a:lnTo>
                <a:lnTo>
                  <a:pt x="443725" y="723"/>
                </a:lnTo>
                <a:lnTo>
                  <a:pt x="442988" y="1828"/>
                </a:lnTo>
                <a:lnTo>
                  <a:pt x="441896" y="2933"/>
                </a:lnTo>
                <a:lnTo>
                  <a:pt x="441528" y="4025"/>
                </a:lnTo>
                <a:lnTo>
                  <a:pt x="441528" y="287629"/>
                </a:lnTo>
                <a:lnTo>
                  <a:pt x="443725" y="290931"/>
                </a:lnTo>
                <a:lnTo>
                  <a:pt x="444830" y="291287"/>
                </a:lnTo>
                <a:lnTo>
                  <a:pt x="544855" y="291287"/>
                </a:lnTo>
                <a:lnTo>
                  <a:pt x="596023" y="279704"/>
                </a:lnTo>
                <a:lnTo>
                  <a:pt x="625335" y="250253"/>
                </a:lnTo>
                <a:lnTo>
                  <a:pt x="632688" y="229298"/>
                </a:lnTo>
                <a:lnTo>
                  <a:pt x="634263" y="210680"/>
                </a:lnTo>
                <a:close/>
              </a:path>
            </a:pathLst>
          </a:custGeom>
          <a:solidFill>
            <a:srgbClr val="404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10" name="Google Shape;110;p18"/>
          <p:cNvSpPr/>
          <p:nvPr/>
        </p:nvSpPr>
        <p:spPr>
          <a:xfrm>
            <a:off x="6945578" y="5152092"/>
            <a:ext cx="305712" cy="286118"/>
          </a:xfrm>
          <a:custGeom>
            <a:rect b="b" l="l" r="r" t="t"/>
            <a:pathLst>
              <a:path extrusionOk="0" h="381634" w="407670">
                <a:moveTo>
                  <a:pt x="43611" y="1701"/>
                </a:moveTo>
                <a:lnTo>
                  <a:pt x="38112" y="431"/>
                </a:lnTo>
                <a:lnTo>
                  <a:pt x="35915" y="1701"/>
                </a:lnTo>
                <a:lnTo>
                  <a:pt x="43611" y="1701"/>
                </a:lnTo>
                <a:close/>
              </a:path>
              <a:path extrusionOk="0" h="381634" w="407670">
                <a:moveTo>
                  <a:pt x="199415" y="375881"/>
                </a:moveTo>
                <a:lnTo>
                  <a:pt x="198602" y="375081"/>
                </a:lnTo>
                <a:lnTo>
                  <a:pt x="195668" y="373811"/>
                </a:lnTo>
                <a:lnTo>
                  <a:pt x="193573" y="374611"/>
                </a:lnTo>
                <a:lnTo>
                  <a:pt x="196405" y="375081"/>
                </a:lnTo>
                <a:lnTo>
                  <a:pt x="198602" y="376351"/>
                </a:lnTo>
                <a:lnTo>
                  <a:pt x="199415" y="375881"/>
                </a:lnTo>
                <a:close/>
              </a:path>
              <a:path extrusionOk="0" h="381634" w="407670">
                <a:moveTo>
                  <a:pt x="202260" y="375081"/>
                </a:moveTo>
                <a:lnTo>
                  <a:pt x="200799" y="375081"/>
                </a:lnTo>
                <a:lnTo>
                  <a:pt x="199415" y="375881"/>
                </a:lnTo>
                <a:lnTo>
                  <a:pt x="201168" y="377621"/>
                </a:lnTo>
                <a:lnTo>
                  <a:pt x="201536" y="376351"/>
                </a:lnTo>
                <a:lnTo>
                  <a:pt x="202260" y="375081"/>
                </a:lnTo>
                <a:close/>
              </a:path>
              <a:path extrusionOk="0" h="381634" w="407670">
                <a:moveTo>
                  <a:pt x="215836" y="299643"/>
                </a:moveTo>
                <a:lnTo>
                  <a:pt x="211429" y="298881"/>
                </a:lnTo>
                <a:lnTo>
                  <a:pt x="207975" y="302031"/>
                </a:lnTo>
                <a:lnTo>
                  <a:pt x="212153" y="302691"/>
                </a:lnTo>
                <a:lnTo>
                  <a:pt x="215836" y="299643"/>
                </a:lnTo>
                <a:close/>
              </a:path>
              <a:path extrusionOk="0" h="381634" w="407670">
                <a:moveTo>
                  <a:pt x="219849" y="367499"/>
                </a:moveTo>
                <a:lnTo>
                  <a:pt x="217284" y="366407"/>
                </a:lnTo>
                <a:lnTo>
                  <a:pt x="214718" y="364210"/>
                </a:lnTo>
                <a:lnTo>
                  <a:pt x="213258" y="361645"/>
                </a:lnTo>
                <a:lnTo>
                  <a:pt x="212521" y="364947"/>
                </a:lnTo>
                <a:lnTo>
                  <a:pt x="211061" y="367499"/>
                </a:lnTo>
                <a:lnTo>
                  <a:pt x="208851" y="369709"/>
                </a:lnTo>
                <a:lnTo>
                  <a:pt x="209588" y="369709"/>
                </a:lnTo>
                <a:lnTo>
                  <a:pt x="212153" y="368604"/>
                </a:lnTo>
                <a:lnTo>
                  <a:pt x="215087" y="369341"/>
                </a:lnTo>
                <a:lnTo>
                  <a:pt x="217284" y="371170"/>
                </a:lnTo>
                <a:lnTo>
                  <a:pt x="218020" y="369709"/>
                </a:lnTo>
                <a:lnTo>
                  <a:pt x="218744" y="368604"/>
                </a:lnTo>
                <a:lnTo>
                  <a:pt x="219849" y="367499"/>
                </a:lnTo>
                <a:close/>
              </a:path>
              <a:path extrusionOk="0" h="381634" w="407670">
                <a:moveTo>
                  <a:pt x="221983" y="334441"/>
                </a:moveTo>
                <a:lnTo>
                  <a:pt x="214718" y="334441"/>
                </a:lnTo>
                <a:lnTo>
                  <a:pt x="214579" y="334670"/>
                </a:lnTo>
                <a:lnTo>
                  <a:pt x="220586" y="335711"/>
                </a:lnTo>
                <a:lnTo>
                  <a:pt x="221983" y="334441"/>
                </a:lnTo>
                <a:close/>
              </a:path>
              <a:path extrusionOk="0" h="381634" w="407670">
                <a:moveTo>
                  <a:pt x="230479" y="310311"/>
                </a:moveTo>
                <a:lnTo>
                  <a:pt x="226085" y="301421"/>
                </a:lnTo>
                <a:lnTo>
                  <a:pt x="224650" y="301180"/>
                </a:lnTo>
                <a:lnTo>
                  <a:pt x="224612" y="301421"/>
                </a:lnTo>
                <a:lnTo>
                  <a:pt x="228650" y="310311"/>
                </a:lnTo>
                <a:lnTo>
                  <a:pt x="230416" y="310654"/>
                </a:lnTo>
                <a:lnTo>
                  <a:pt x="230479" y="310311"/>
                </a:lnTo>
                <a:close/>
              </a:path>
              <a:path extrusionOk="0" h="381634" w="407670">
                <a:moveTo>
                  <a:pt x="231787" y="339674"/>
                </a:moveTo>
                <a:lnTo>
                  <a:pt x="231216" y="338251"/>
                </a:lnTo>
                <a:lnTo>
                  <a:pt x="230505" y="337693"/>
                </a:lnTo>
                <a:lnTo>
                  <a:pt x="231216" y="339521"/>
                </a:lnTo>
                <a:lnTo>
                  <a:pt x="231787" y="339674"/>
                </a:lnTo>
                <a:close/>
              </a:path>
              <a:path extrusionOk="0" h="381634" w="407670">
                <a:moveTo>
                  <a:pt x="233768" y="38531"/>
                </a:moveTo>
                <a:lnTo>
                  <a:pt x="233413" y="37261"/>
                </a:lnTo>
                <a:lnTo>
                  <a:pt x="232968" y="37261"/>
                </a:lnTo>
                <a:lnTo>
                  <a:pt x="233768" y="38531"/>
                </a:lnTo>
                <a:close/>
              </a:path>
              <a:path extrusionOk="0" h="381634" w="407670">
                <a:moveTo>
                  <a:pt x="235242" y="311581"/>
                </a:moveTo>
                <a:lnTo>
                  <a:pt x="230416" y="310654"/>
                </a:lnTo>
                <a:lnTo>
                  <a:pt x="229006" y="319201"/>
                </a:lnTo>
                <a:lnTo>
                  <a:pt x="227545" y="329361"/>
                </a:lnTo>
                <a:lnTo>
                  <a:pt x="221983" y="334441"/>
                </a:lnTo>
                <a:lnTo>
                  <a:pt x="226441" y="334441"/>
                </a:lnTo>
                <a:lnTo>
                  <a:pt x="230505" y="337693"/>
                </a:lnTo>
                <a:lnTo>
                  <a:pt x="228282" y="331901"/>
                </a:lnTo>
                <a:lnTo>
                  <a:pt x="229743" y="323011"/>
                </a:lnTo>
                <a:lnTo>
                  <a:pt x="230479" y="319201"/>
                </a:lnTo>
                <a:lnTo>
                  <a:pt x="232676" y="314121"/>
                </a:lnTo>
                <a:lnTo>
                  <a:pt x="235242" y="311581"/>
                </a:lnTo>
                <a:close/>
              </a:path>
              <a:path extrusionOk="0" h="381634" w="407670">
                <a:moveTo>
                  <a:pt x="235978" y="363105"/>
                </a:moveTo>
                <a:lnTo>
                  <a:pt x="235610" y="363105"/>
                </a:lnTo>
                <a:lnTo>
                  <a:pt x="234873" y="362737"/>
                </a:lnTo>
                <a:lnTo>
                  <a:pt x="234149" y="362000"/>
                </a:lnTo>
                <a:lnTo>
                  <a:pt x="233413" y="361276"/>
                </a:lnTo>
                <a:lnTo>
                  <a:pt x="232308" y="363105"/>
                </a:lnTo>
                <a:lnTo>
                  <a:pt x="231216" y="364566"/>
                </a:lnTo>
                <a:lnTo>
                  <a:pt x="230111" y="365671"/>
                </a:lnTo>
                <a:lnTo>
                  <a:pt x="231216" y="366039"/>
                </a:lnTo>
                <a:lnTo>
                  <a:pt x="232676" y="367499"/>
                </a:lnTo>
                <a:lnTo>
                  <a:pt x="233045" y="365671"/>
                </a:lnTo>
                <a:lnTo>
                  <a:pt x="234518" y="364210"/>
                </a:lnTo>
                <a:lnTo>
                  <a:pt x="235978" y="363105"/>
                </a:lnTo>
                <a:close/>
              </a:path>
              <a:path extrusionOk="0" h="381634" w="407670">
                <a:moveTo>
                  <a:pt x="235978" y="340791"/>
                </a:moveTo>
                <a:lnTo>
                  <a:pt x="231787" y="339674"/>
                </a:lnTo>
                <a:lnTo>
                  <a:pt x="233768" y="344601"/>
                </a:lnTo>
                <a:lnTo>
                  <a:pt x="235978" y="340791"/>
                </a:lnTo>
                <a:close/>
              </a:path>
              <a:path extrusionOk="0" h="381634" w="407670">
                <a:moveTo>
                  <a:pt x="236258" y="21539"/>
                </a:moveTo>
                <a:lnTo>
                  <a:pt x="233768" y="20751"/>
                </a:lnTo>
                <a:lnTo>
                  <a:pt x="231355" y="23901"/>
                </a:lnTo>
                <a:lnTo>
                  <a:pt x="233768" y="24561"/>
                </a:lnTo>
                <a:lnTo>
                  <a:pt x="235978" y="22021"/>
                </a:lnTo>
                <a:lnTo>
                  <a:pt x="236258" y="21539"/>
                </a:lnTo>
                <a:close/>
              </a:path>
              <a:path extrusionOk="0" h="381634" w="407670">
                <a:moveTo>
                  <a:pt x="245859" y="359816"/>
                </a:moveTo>
                <a:lnTo>
                  <a:pt x="244767" y="359448"/>
                </a:lnTo>
                <a:lnTo>
                  <a:pt x="244398" y="358343"/>
                </a:lnTo>
                <a:lnTo>
                  <a:pt x="244030" y="356514"/>
                </a:lnTo>
                <a:lnTo>
                  <a:pt x="241833" y="360184"/>
                </a:lnTo>
                <a:lnTo>
                  <a:pt x="240372" y="361276"/>
                </a:lnTo>
                <a:lnTo>
                  <a:pt x="241096" y="361645"/>
                </a:lnTo>
                <a:lnTo>
                  <a:pt x="241833" y="361645"/>
                </a:lnTo>
                <a:lnTo>
                  <a:pt x="243293" y="362381"/>
                </a:lnTo>
                <a:lnTo>
                  <a:pt x="244030" y="363105"/>
                </a:lnTo>
                <a:lnTo>
                  <a:pt x="245503" y="360908"/>
                </a:lnTo>
                <a:lnTo>
                  <a:pt x="245859" y="359816"/>
                </a:lnTo>
                <a:close/>
              </a:path>
              <a:path extrusionOk="0" h="381634" w="407670">
                <a:moveTo>
                  <a:pt x="249529" y="30911"/>
                </a:moveTo>
                <a:lnTo>
                  <a:pt x="247332" y="27101"/>
                </a:lnTo>
                <a:lnTo>
                  <a:pt x="245872" y="23291"/>
                </a:lnTo>
                <a:lnTo>
                  <a:pt x="246227" y="22021"/>
                </a:lnTo>
                <a:lnTo>
                  <a:pt x="242570" y="19481"/>
                </a:lnTo>
                <a:lnTo>
                  <a:pt x="237807" y="15671"/>
                </a:lnTo>
                <a:lnTo>
                  <a:pt x="231940" y="11861"/>
                </a:lnTo>
                <a:lnTo>
                  <a:pt x="235610" y="15671"/>
                </a:lnTo>
                <a:lnTo>
                  <a:pt x="237439" y="19481"/>
                </a:lnTo>
                <a:lnTo>
                  <a:pt x="236258" y="21539"/>
                </a:lnTo>
                <a:lnTo>
                  <a:pt x="241833" y="23291"/>
                </a:lnTo>
                <a:lnTo>
                  <a:pt x="249529" y="30911"/>
                </a:lnTo>
                <a:close/>
              </a:path>
              <a:path extrusionOk="0" h="381634" w="407670">
                <a:moveTo>
                  <a:pt x="251726" y="333794"/>
                </a:moveTo>
                <a:lnTo>
                  <a:pt x="250634" y="332701"/>
                </a:lnTo>
                <a:lnTo>
                  <a:pt x="249529" y="330860"/>
                </a:lnTo>
                <a:lnTo>
                  <a:pt x="249161" y="328663"/>
                </a:lnTo>
                <a:lnTo>
                  <a:pt x="248069" y="332333"/>
                </a:lnTo>
                <a:lnTo>
                  <a:pt x="246595" y="334899"/>
                </a:lnTo>
                <a:lnTo>
                  <a:pt x="244767" y="336727"/>
                </a:lnTo>
                <a:lnTo>
                  <a:pt x="246227" y="337832"/>
                </a:lnTo>
                <a:lnTo>
                  <a:pt x="246964" y="339661"/>
                </a:lnTo>
                <a:lnTo>
                  <a:pt x="247332" y="341858"/>
                </a:lnTo>
                <a:lnTo>
                  <a:pt x="248793" y="338556"/>
                </a:lnTo>
                <a:lnTo>
                  <a:pt x="250266" y="335991"/>
                </a:lnTo>
                <a:lnTo>
                  <a:pt x="251726" y="333794"/>
                </a:lnTo>
                <a:close/>
              </a:path>
              <a:path extrusionOk="0" h="381634" w="407670">
                <a:moveTo>
                  <a:pt x="255752" y="360184"/>
                </a:moveTo>
                <a:lnTo>
                  <a:pt x="255384" y="360553"/>
                </a:lnTo>
                <a:lnTo>
                  <a:pt x="255384" y="360921"/>
                </a:lnTo>
                <a:lnTo>
                  <a:pt x="255752" y="360553"/>
                </a:lnTo>
                <a:lnTo>
                  <a:pt x="255752" y="360184"/>
                </a:lnTo>
                <a:close/>
              </a:path>
              <a:path extrusionOk="0" h="381634" w="407670">
                <a:moveTo>
                  <a:pt x="256133" y="303758"/>
                </a:moveTo>
                <a:lnTo>
                  <a:pt x="253199" y="302653"/>
                </a:lnTo>
                <a:lnTo>
                  <a:pt x="251371" y="299720"/>
                </a:lnTo>
                <a:lnTo>
                  <a:pt x="250634" y="295325"/>
                </a:lnTo>
                <a:lnTo>
                  <a:pt x="249529" y="300456"/>
                </a:lnTo>
                <a:lnTo>
                  <a:pt x="246964" y="304850"/>
                </a:lnTo>
                <a:lnTo>
                  <a:pt x="244043" y="307416"/>
                </a:lnTo>
                <a:lnTo>
                  <a:pt x="246964" y="308521"/>
                </a:lnTo>
                <a:lnTo>
                  <a:pt x="249174" y="311442"/>
                </a:lnTo>
                <a:lnTo>
                  <a:pt x="250266" y="315849"/>
                </a:lnTo>
                <a:lnTo>
                  <a:pt x="250266" y="315112"/>
                </a:lnTo>
                <a:lnTo>
                  <a:pt x="250634" y="315112"/>
                </a:lnTo>
                <a:lnTo>
                  <a:pt x="252095" y="310349"/>
                </a:lnTo>
                <a:lnTo>
                  <a:pt x="253936" y="306679"/>
                </a:lnTo>
                <a:lnTo>
                  <a:pt x="256133" y="303758"/>
                </a:lnTo>
                <a:close/>
              </a:path>
              <a:path extrusionOk="0" h="381634" w="407670">
                <a:moveTo>
                  <a:pt x="257213" y="74015"/>
                </a:moveTo>
                <a:lnTo>
                  <a:pt x="252818" y="65595"/>
                </a:lnTo>
                <a:lnTo>
                  <a:pt x="252082" y="57162"/>
                </a:lnTo>
                <a:lnTo>
                  <a:pt x="255752" y="54965"/>
                </a:lnTo>
                <a:lnTo>
                  <a:pt x="256120" y="54597"/>
                </a:lnTo>
                <a:lnTo>
                  <a:pt x="252818" y="54597"/>
                </a:lnTo>
                <a:lnTo>
                  <a:pt x="246964" y="51663"/>
                </a:lnTo>
                <a:lnTo>
                  <a:pt x="241465" y="46532"/>
                </a:lnTo>
                <a:lnTo>
                  <a:pt x="244398" y="51663"/>
                </a:lnTo>
                <a:lnTo>
                  <a:pt x="245859" y="56794"/>
                </a:lnTo>
                <a:lnTo>
                  <a:pt x="244754" y="59359"/>
                </a:lnTo>
                <a:lnTo>
                  <a:pt x="243293" y="61556"/>
                </a:lnTo>
                <a:lnTo>
                  <a:pt x="242201" y="61925"/>
                </a:lnTo>
                <a:lnTo>
                  <a:pt x="246595" y="63030"/>
                </a:lnTo>
                <a:lnTo>
                  <a:pt x="251726" y="67056"/>
                </a:lnTo>
                <a:lnTo>
                  <a:pt x="256120" y="72555"/>
                </a:lnTo>
                <a:lnTo>
                  <a:pt x="256489" y="72923"/>
                </a:lnTo>
                <a:lnTo>
                  <a:pt x="256857" y="73647"/>
                </a:lnTo>
                <a:lnTo>
                  <a:pt x="257213" y="74015"/>
                </a:lnTo>
                <a:close/>
              </a:path>
              <a:path extrusionOk="0" h="381634" w="407670">
                <a:moveTo>
                  <a:pt x="264185" y="330136"/>
                </a:moveTo>
                <a:lnTo>
                  <a:pt x="263461" y="329399"/>
                </a:lnTo>
                <a:lnTo>
                  <a:pt x="263093" y="328663"/>
                </a:lnTo>
                <a:lnTo>
                  <a:pt x="263093" y="327202"/>
                </a:lnTo>
                <a:lnTo>
                  <a:pt x="261988" y="329399"/>
                </a:lnTo>
                <a:lnTo>
                  <a:pt x="260896" y="330860"/>
                </a:lnTo>
                <a:lnTo>
                  <a:pt x="259791" y="331965"/>
                </a:lnTo>
                <a:lnTo>
                  <a:pt x="260159" y="333070"/>
                </a:lnTo>
                <a:lnTo>
                  <a:pt x="260159" y="336359"/>
                </a:lnTo>
                <a:lnTo>
                  <a:pt x="261620" y="333794"/>
                </a:lnTo>
                <a:lnTo>
                  <a:pt x="263093" y="331597"/>
                </a:lnTo>
                <a:lnTo>
                  <a:pt x="264185" y="330136"/>
                </a:lnTo>
                <a:close/>
              </a:path>
              <a:path extrusionOk="0" h="381634" w="407670">
                <a:moveTo>
                  <a:pt x="268998" y="213880"/>
                </a:moveTo>
                <a:lnTo>
                  <a:pt x="267855" y="197281"/>
                </a:lnTo>
                <a:lnTo>
                  <a:pt x="267335" y="196557"/>
                </a:lnTo>
                <a:lnTo>
                  <a:pt x="267855" y="203631"/>
                </a:lnTo>
                <a:lnTo>
                  <a:pt x="268947" y="213791"/>
                </a:lnTo>
                <a:close/>
              </a:path>
              <a:path extrusionOk="0" h="381634" w="407670">
                <a:moveTo>
                  <a:pt x="272237" y="63754"/>
                </a:moveTo>
                <a:lnTo>
                  <a:pt x="270408" y="58991"/>
                </a:lnTo>
                <a:lnTo>
                  <a:pt x="270040" y="54965"/>
                </a:lnTo>
                <a:lnTo>
                  <a:pt x="270776" y="53124"/>
                </a:lnTo>
                <a:lnTo>
                  <a:pt x="268211" y="51295"/>
                </a:lnTo>
                <a:lnTo>
                  <a:pt x="264541" y="48361"/>
                </a:lnTo>
                <a:lnTo>
                  <a:pt x="260515" y="44335"/>
                </a:lnTo>
                <a:lnTo>
                  <a:pt x="261988" y="48006"/>
                </a:lnTo>
                <a:lnTo>
                  <a:pt x="261988" y="51295"/>
                </a:lnTo>
                <a:lnTo>
                  <a:pt x="260515" y="53124"/>
                </a:lnTo>
                <a:lnTo>
                  <a:pt x="260146" y="53860"/>
                </a:lnTo>
                <a:lnTo>
                  <a:pt x="259054" y="54229"/>
                </a:lnTo>
                <a:lnTo>
                  <a:pt x="261988" y="54229"/>
                </a:lnTo>
                <a:lnTo>
                  <a:pt x="267474" y="57899"/>
                </a:lnTo>
                <a:lnTo>
                  <a:pt x="272237" y="63754"/>
                </a:lnTo>
                <a:close/>
              </a:path>
              <a:path extrusionOk="0" h="381634" w="407670">
                <a:moveTo>
                  <a:pt x="272618" y="298615"/>
                </a:moveTo>
                <a:lnTo>
                  <a:pt x="270789" y="297522"/>
                </a:lnTo>
                <a:lnTo>
                  <a:pt x="270052" y="294589"/>
                </a:lnTo>
                <a:lnTo>
                  <a:pt x="269684" y="291287"/>
                </a:lnTo>
                <a:lnTo>
                  <a:pt x="268224" y="295325"/>
                </a:lnTo>
                <a:lnTo>
                  <a:pt x="266382" y="298615"/>
                </a:lnTo>
                <a:lnTo>
                  <a:pt x="264185" y="300812"/>
                </a:lnTo>
                <a:lnTo>
                  <a:pt x="265658" y="301917"/>
                </a:lnTo>
                <a:lnTo>
                  <a:pt x="266382" y="304114"/>
                </a:lnTo>
                <a:lnTo>
                  <a:pt x="267119" y="306679"/>
                </a:lnTo>
                <a:lnTo>
                  <a:pt x="268579" y="303377"/>
                </a:lnTo>
                <a:lnTo>
                  <a:pt x="270789" y="300456"/>
                </a:lnTo>
                <a:lnTo>
                  <a:pt x="272618" y="298615"/>
                </a:lnTo>
                <a:close/>
              </a:path>
              <a:path extrusionOk="0" h="381634" w="407670">
                <a:moveTo>
                  <a:pt x="273723" y="329399"/>
                </a:moveTo>
                <a:lnTo>
                  <a:pt x="272986" y="327939"/>
                </a:lnTo>
                <a:lnTo>
                  <a:pt x="272986" y="326466"/>
                </a:lnTo>
                <a:lnTo>
                  <a:pt x="271881" y="327939"/>
                </a:lnTo>
                <a:lnTo>
                  <a:pt x="271157" y="329031"/>
                </a:lnTo>
                <a:lnTo>
                  <a:pt x="270052" y="329768"/>
                </a:lnTo>
                <a:lnTo>
                  <a:pt x="270421" y="330136"/>
                </a:lnTo>
                <a:lnTo>
                  <a:pt x="270421" y="331597"/>
                </a:lnTo>
                <a:lnTo>
                  <a:pt x="271513" y="330504"/>
                </a:lnTo>
                <a:lnTo>
                  <a:pt x="272618" y="329768"/>
                </a:lnTo>
                <a:lnTo>
                  <a:pt x="273723" y="329399"/>
                </a:lnTo>
                <a:close/>
              </a:path>
              <a:path extrusionOk="0" h="381634" w="407670">
                <a:moveTo>
                  <a:pt x="274815" y="93789"/>
                </a:moveTo>
                <a:lnTo>
                  <a:pt x="270052" y="91960"/>
                </a:lnTo>
                <a:lnTo>
                  <a:pt x="264553" y="86829"/>
                </a:lnTo>
                <a:lnTo>
                  <a:pt x="260159" y="79870"/>
                </a:lnTo>
                <a:lnTo>
                  <a:pt x="263461" y="87198"/>
                </a:lnTo>
                <a:lnTo>
                  <a:pt x="263461" y="94157"/>
                </a:lnTo>
                <a:lnTo>
                  <a:pt x="259422" y="97459"/>
                </a:lnTo>
                <a:lnTo>
                  <a:pt x="259054" y="97459"/>
                </a:lnTo>
                <a:lnTo>
                  <a:pt x="259054" y="97828"/>
                </a:lnTo>
                <a:lnTo>
                  <a:pt x="264185" y="99288"/>
                </a:lnTo>
                <a:lnTo>
                  <a:pt x="269316" y="104787"/>
                </a:lnTo>
                <a:lnTo>
                  <a:pt x="272986" y="112483"/>
                </a:lnTo>
                <a:lnTo>
                  <a:pt x="270789" y="103682"/>
                </a:lnTo>
                <a:lnTo>
                  <a:pt x="271513" y="96354"/>
                </a:lnTo>
                <a:lnTo>
                  <a:pt x="274815" y="93789"/>
                </a:lnTo>
                <a:close/>
              </a:path>
              <a:path extrusionOk="0" h="381634" w="407670">
                <a:moveTo>
                  <a:pt x="277749" y="262724"/>
                </a:moveTo>
                <a:lnTo>
                  <a:pt x="274815" y="261251"/>
                </a:lnTo>
                <a:lnTo>
                  <a:pt x="272618" y="257225"/>
                </a:lnTo>
                <a:lnTo>
                  <a:pt x="271881" y="251726"/>
                </a:lnTo>
                <a:lnTo>
                  <a:pt x="270776" y="257949"/>
                </a:lnTo>
                <a:lnTo>
                  <a:pt x="268211" y="263080"/>
                </a:lnTo>
                <a:lnTo>
                  <a:pt x="264553" y="266014"/>
                </a:lnTo>
                <a:lnTo>
                  <a:pt x="267855" y="266750"/>
                </a:lnTo>
                <a:lnTo>
                  <a:pt x="270421" y="271145"/>
                </a:lnTo>
                <a:lnTo>
                  <a:pt x="270776" y="276644"/>
                </a:lnTo>
                <a:lnTo>
                  <a:pt x="272618" y="270776"/>
                </a:lnTo>
                <a:lnTo>
                  <a:pt x="274815" y="265645"/>
                </a:lnTo>
                <a:lnTo>
                  <a:pt x="277749" y="262724"/>
                </a:lnTo>
                <a:close/>
              </a:path>
              <a:path extrusionOk="0" h="381634" w="407670">
                <a:moveTo>
                  <a:pt x="283235" y="58991"/>
                </a:moveTo>
                <a:lnTo>
                  <a:pt x="282130" y="56057"/>
                </a:lnTo>
                <a:lnTo>
                  <a:pt x="281406" y="53492"/>
                </a:lnTo>
                <a:lnTo>
                  <a:pt x="281406" y="52400"/>
                </a:lnTo>
                <a:lnTo>
                  <a:pt x="280301" y="52031"/>
                </a:lnTo>
                <a:lnTo>
                  <a:pt x="278841" y="51663"/>
                </a:lnTo>
                <a:lnTo>
                  <a:pt x="277368" y="50558"/>
                </a:lnTo>
                <a:lnTo>
                  <a:pt x="277736" y="51663"/>
                </a:lnTo>
                <a:lnTo>
                  <a:pt x="277736" y="52768"/>
                </a:lnTo>
                <a:lnTo>
                  <a:pt x="277368" y="53492"/>
                </a:lnTo>
                <a:lnTo>
                  <a:pt x="279209" y="54965"/>
                </a:lnTo>
                <a:lnTo>
                  <a:pt x="281406" y="56794"/>
                </a:lnTo>
                <a:lnTo>
                  <a:pt x="283235" y="58991"/>
                </a:lnTo>
                <a:close/>
              </a:path>
              <a:path extrusionOk="0" h="381634" w="407670">
                <a:moveTo>
                  <a:pt x="284708" y="296430"/>
                </a:moveTo>
                <a:lnTo>
                  <a:pt x="283972" y="294970"/>
                </a:lnTo>
                <a:lnTo>
                  <a:pt x="283603" y="292760"/>
                </a:lnTo>
                <a:lnTo>
                  <a:pt x="283603" y="290563"/>
                </a:lnTo>
                <a:lnTo>
                  <a:pt x="282143" y="293497"/>
                </a:lnTo>
                <a:lnTo>
                  <a:pt x="280682" y="295694"/>
                </a:lnTo>
                <a:lnTo>
                  <a:pt x="279209" y="297535"/>
                </a:lnTo>
                <a:lnTo>
                  <a:pt x="280314" y="298627"/>
                </a:lnTo>
                <a:lnTo>
                  <a:pt x="280682" y="300088"/>
                </a:lnTo>
                <a:lnTo>
                  <a:pt x="280682" y="302298"/>
                </a:lnTo>
                <a:lnTo>
                  <a:pt x="282143" y="299364"/>
                </a:lnTo>
                <a:lnTo>
                  <a:pt x="283248" y="297535"/>
                </a:lnTo>
                <a:lnTo>
                  <a:pt x="284708" y="296430"/>
                </a:lnTo>
                <a:close/>
              </a:path>
              <a:path extrusionOk="0" h="381634" w="407670">
                <a:moveTo>
                  <a:pt x="287642" y="136321"/>
                </a:moveTo>
                <a:lnTo>
                  <a:pt x="283235" y="133781"/>
                </a:lnTo>
                <a:lnTo>
                  <a:pt x="278472" y="127431"/>
                </a:lnTo>
                <a:lnTo>
                  <a:pt x="275183" y="119811"/>
                </a:lnTo>
                <a:lnTo>
                  <a:pt x="277012" y="128701"/>
                </a:lnTo>
                <a:lnTo>
                  <a:pt x="275907" y="136321"/>
                </a:lnTo>
                <a:lnTo>
                  <a:pt x="271145" y="138861"/>
                </a:lnTo>
                <a:lnTo>
                  <a:pt x="266306" y="138861"/>
                </a:lnTo>
                <a:lnTo>
                  <a:pt x="261023" y="136321"/>
                </a:lnTo>
                <a:lnTo>
                  <a:pt x="255943" y="131241"/>
                </a:lnTo>
                <a:lnTo>
                  <a:pt x="253428" y="126707"/>
                </a:lnTo>
                <a:lnTo>
                  <a:pt x="253428" y="141401"/>
                </a:lnTo>
                <a:lnTo>
                  <a:pt x="251752" y="147751"/>
                </a:lnTo>
                <a:lnTo>
                  <a:pt x="248069" y="151561"/>
                </a:lnTo>
                <a:lnTo>
                  <a:pt x="242900" y="152831"/>
                </a:lnTo>
                <a:lnTo>
                  <a:pt x="242201" y="152527"/>
                </a:lnTo>
                <a:lnTo>
                  <a:pt x="242201" y="216331"/>
                </a:lnTo>
                <a:lnTo>
                  <a:pt x="223151" y="239191"/>
                </a:lnTo>
                <a:lnTo>
                  <a:pt x="215823" y="231571"/>
                </a:lnTo>
                <a:lnTo>
                  <a:pt x="214350" y="221411"/>
                </a:lnTo>
                <a:lnTo>
                  <a:pt x="214426" y="213791"/>
                </a:lnTo>
                <a:lnTo>
                  <a:pt x="215519" y="209981"/>
                </a:lnTo>
                <a:lnTo>
                  <a:pt x="216598" y="206171"/>
                </a:lnTo>
                <a:lnTo>
                  <a:pt x="220484" y="202361"/>
                </a:lnTo>
                <a:lnTo>
                  <a:pt x="225717" y="199821"/>
                </a:lnTo>
                <a:lnTo>
                  <a:pt x="233413" y="198551"/>
                </a:lnTo>
                <a:lnTo>
                  <a:pt x="240741" y="206171"/>
                </a:lnTo>
                <a:lnTo>
                  <a:pt x="242201" y="216331"/>
                </a:lnTo>
                <a:lnTo>
                  <a:pt x="242201" y="152527"/>
                </a:lnTo>
                <a:lnTo>
                  <a:pt x="237210" y="150291"/>
                </a:lnTo>
                <a:lnTo>
                  <a:pt x="236410" y="149745"/>
                </a:lnTo>
                <a:lnTo>
                  <a:pt x="236410" y="179501"/>
                </a:lnTo>
                <a:lnTo>
                  <a:pt x="235661" y="187121"/>
                </a:lnTo>
                <a:lnTo>
                  <a:pt x="232765" y="192201"/>
                </a:lnTo>
                <a:lnTo>
                  <a:pt x="227914" y="196011"/>
                </a:lnTo>
                <a:lnTo>
                  <a:pt x="221970" y="197281"/>
                </a:lnTo>
                <a:lnTo>
                  <a:pt x="216141" y="196011"/>
                </a:lnTo>
                <a:lnTo>
                  <a:pt x="211061" y="190931"/>
                </a:lnTo>
                <a:lnTo>
                  <a:pt x="207391" y="184581"/>
                </a:lnTo>
                <a:lnTo>
                  <a:pt x="205854" y="176961"/>
                </a:lnTo>
                <a:lnTo>
                  <a:pt x="206616" y="170611"/>
                </a:lnTo>
                <a:lnTo>
                  <a:pt x="209499" y="164261"/>
                </a:lnTo>
                <a:lnTo>
                  <a:pt x="214350" y="160451"/>
                </a:lnTo>
                <a:lnTo>
                  <a:pt x="220078" y="159181"/>
                </a:lnTo>
                <a:lnTo>
                  <a:pt x="225844" y="161721"/>
                </a:lnTo>
                <a:lnTo>
                  <a:pt x="231000" y="165531"/>
                </a:lnTo>
                <a:lnTo>
                  <a:pt x="234873" y="171881"/>
                </a:lnTo>
                <a:lnTo>
                  <a:pt x="236410" y="179501"/>
                </a:lnTo>
                <a:lnTo>
                  <a:pt x="236410" y="149745"/>
                </a:lnTo>
                <a:lnTo>
                  <a:pt x="224015" y="124891"/>
                </a:lnTo>
                <a:lnTo>
                  <a:pt x="225679" y="118541"/>
                </a:lnTo>
                <a:lnTo>
                  <a:pt x="229374" y="114731"/>
                </a:lnTo>
                <a:lnTo>
                  <a:pt x="234543" y="113461"/>
                </a:lnTo>
                <a:lnTo>
                  <a:pt x="240233" y="116001"/>
                </a:lnTo>
                <a:lnTo>
                  <a:pt x="245706" y="119811"/>
                </a:lnTo>
                <a:lnTo>
                  <a:pt x="250266" y="126161"/>
                </a:lnTo>
                <a:lnTo>
                  <a:pt x="252958" y="133781"/>
                </a:lnTo>
                <a:lnTo>
                  <a:pt x="253428" y="141401"/>
                </a:lnTo>
                <a:lnTo>
                  <a:pt x="253428" y="126707"/>
                </a:lnTo>
                <a:lnTo>
                  <a:pt x="251726" y="123621"/>
                </a:lnTo>
                <a:lnTo>
                  <a:pt x="249326" y="116001"/>
                </a:lnTo>
                <a:lnTo>
                  <a:pt x="249072" y="113461"/>
                </a:lnTo>
                <a:lnTo>
                  <a:pt x="248958" y="112191"/>
                </a:lnTo>
                <a:lnTo>
                  <a:pt x="248704" y="109651"/>
                </a:lnTo>
                <a:lnTo>
                  <a:pt x="249872" y="103301"/>
                </a:lnTo>
                <a:lnTo>
                  <a:pt x="252831" y="99491"/>
                </a:lnTo>
                <a:lnTo>
                  <a:pt x="248069" y="98221"/>
                </a:lnTo>
                <a:lnTo>
                  <a:pt x="242570" y="94411"/>
                </a:lnTo>
                <a:lnTo>
                  <a:pt x="238175" y="88061"/>
                </a:lnTo>
                <a:lnTo>
                  <a:pt x="236524" y="85559"/>
                </a:lnTo>
                <a:lnTo>
                  <a:pt x="236524" y="99491"/>
                </a:lnTo>
                <a:lnTo>
                  <a:pt x="236105" y="105841"/>
                </a:lnTo>
                <a:lnTo>
                  <a:pt x="233413" y="109651"/>
                </a:lnTo>
                <a:lnTo>
                  <a:pt x="228638" y="112191"/>
                </a:lnTo>
                <a:lnTo>
                  <a:pt x="222973" y="112191"/>
                </a:lnTo>
                <a:lnTo>
                  <a:pt x="217030" y="108381"/>
                </a:lnTo>
                <a:lnTo>
                  <a:pt x="211429" y="103301"/>
                </a:lnTo>
                <a:lnTo>
                  <a:pt x="209219" y="99707"/>
                </a:lnTo>
                <a:lnTo>
                  <a:pt x="209219" y="107111"/>
                </a:lnTo>
                <a:lnTo>
                  <a:pt x="209219" y="117271"/>
                </a:lnTo>
                <a:lnTo>
                  <a:pt x="205447" y="120764"/>
                </a:lnTo>
                <a:lnTo>
                  <a:pt x="205447" y="196011"/>
                </a:lnTo>
                <a:lnTo>
                  <a:pt x="203720" y="202361"/>
                </a:lnTo>
                <a:lnTo>
                  <a:pt x="200088" y="207441"/>
                </a:lnTo>
                <a:lnTo>
                  <a:pt x="194932" y="209981"/>
                </a:lnTo>
                <a:lnTo>
                  <a:pt x="188912" y="209981"/>
                </a:lnTo>
                <a:lnTo>
                  <a:pt x="183388" y="207441"/>
                </a:lnTo>
                <a:lnTo>
                  <a:pt x="178955" y="203631"/>
                </a:lnTo>
                <a:lnTo>
                  <a:pt x="178816" y="203314"/>
                </a:lnTo>
                <a:lnTo>
                  <a:pt x="178816" y="258241"/>
                </a:lnTo>
                <a:lnTo>
                  <a:pt x="176618" y="267131"/>
                </a:lnTo>
                <a:lnTo>
                  <a:pt x="174421" y="274751"/>
                </a:lnTo>
                <a:lnTo>
                  <a:pt x="166357" y="279831"/>
                </a:lnTo>
                <a:lnTo>
                  <a:pt x="160985" y="278561"/>
                </a:lnTo>
                <a:lnTo>
                  <a:pt x="157556" y="277761"/>
                </a:lnTo>
                <a:lnTo>
                  <a:pt x="157556" y="310311"/>
                </a:lnTo>
                <a:lnTo>
                  <a:pt x="153898" y="325551"/>
                </a:lnTo>
                <a:lnTo>
                  <a:pt x="145834" y="330631"/>
                </a:lnTo>
                <a:lnTo>
                  <a:pt x="143268" y="329793"/>
                </a:lnTo>
                <a:lnTo>
                  <a:pt x="143268" y="356031"/>
                </a:lnTo>
                <a:lnTo>
                  <a:pt x="140335" y="368731"/>
                </a:lnTo>
                <a:lnTo>
                  <a:pt x="132651" y="371271"/>
                </a:lnTo>
                <a:lnTo>
                  <a:pt x="124955" y="370001"/>
                </a:lnTo>
                <a:lnTo>
                  <a:pt x="117259" y="367461"/>
                </a:lnTo>
                <a:lnTo>
                  <a:pt x="115671" y="364921"/>
                </a:lnTo>
                <a:lnTo>
                  <a:pt x="112496" y="359841"/>
                </a:lnTo>
                <a:lnTo>
                  <a:pt x="115430" y="348411"/>
                </a:lnTo>
                <a:lnTo>
                  <a:pt x="123113" y="344601"/>
                </a:lnTo>
                <a:lnTo>
                  <a:pt x="130810" y="347141"/>
                </a:lnTo>
                <a:lnTo>
                  <a:pt x="138506" y="348411"/>
                </a:lnTo>
                <a:lnTo>
                  <a:pt x="143268" y="356031"/>
                </a:lnTo>
                <a:lnTo>
                  <a:pt x="143268" y="329793"/>
                </a:lnTo>
                <a:lnTo>
                  <a:pt x="130441" y="325551"/>
                </a:lnTo>
                <a:lnTo>
                  <a:pt x="126466" y="319201"/>
                </a:lnTo>
                <a:lnTo>
                  <a:pt x="125679" y="317931"/>
                </a:lnTo>
                <a:lnTo>
                  <a:pt x="127876" y="310311"/>
                </a:lnTo>
                <a:lnTo>
                  <a:pt x="128790" y="306501"/>
                </a:lnTo>
                <a:lnTo>
                  <a:pt x="129717" y="302691"/>
                </a:lnTo>
                <a:lnTo>
                  <a:pt x="137769" y="297611"/>
                </a:lnTo>
                <a:lnTo>
                  <a:pt x="153162" y="302691"/>
                </a:lnTo>
                <a:lnTo>
                  <a:pt x="157556" y="310311"/>
                </a:lnTo>
                <a:lnTo>
                  <a:pt x="157556" y="277761"/>
                </a:lnTo>
                <a:lnTo>
                  <a:pt x="150228" y="276021"/>
                </a:lnTo>
                <a:lnTo>
                  <a:pt x="148971" y="273481"/>
                </a:lnTo>
                <a:lnTo>
                  <a:pt x="145834" y="267131"/>
                </a:lnTo>
                <a:lnTo>
                  <a:pt x="150228" y="249351"/>
                </a:lnTo>
                <a:lnTo>
                  <a:pt x="158292" y="244271"/>
                </a:lnTo>
                <a:lnTo>
                  <a:pt x="166357" y="246811"/>
                </a:lnTo>
                <a:lnTo>
                  <a:pt x="174053" y="249351"/>
                </a:lnTo>
                <a:lnTo>
                  <a:pt x="178816" y="258241"/>
                </a:lnTo>
                <a:lnTo>
                  <a:pt x="178816" y="203314"/>
                </a:lnTo>
                <a:lnTo>
                  <a:pt x="176250" y="197281"/>
                </a:lnTo>
                <a:lnTo>
                  <a:pt x="175628" y="190931"/>
                </a:lnTo>
                <a:lnTo>
                  <a:pt x="177342" y="184581"/>
                </a:lnTo>
                <a:lnTo>
                  <a:pt x="179171" y="182041"/>
                </a:lnTo>
                <a:lnTo>
                  <a:pt x="180987" y="179501"/>
                </a:lnTo>
                <a:lnTo>
                  <a:pt x="186143" y="176961"/>
                </a:lnTo>
                <a:lnTo>
                  <a:pt x="194208" y="174421"/>
                </a:lnTo>
                <a:lnTo>
                  <a:pt x="202260" y="179501"/>
                </a:lnTo>
                <a:lnTo>
                  <a:pt x="204825" y="188391"/>
                </a:lnTo>
                <a:lnTo>
                  <a:pt x="205447" y="196011"/>
                </a:lnTo>
                <a:lnTo>
                  <a:pt x="205447" y="120764"/>
                </a:lnTo>
                <a:lnTo>
                  <a:pt x="203733" y="122351"/>
                </a:lnTo>
                <a:lnTo>
                  <a:pt x="198234" y="126161"/>
                </a:lnTo>
                <a:lnTo>
                  <a:pt x="191274" y="125196"/>
                </a:lnTo>
                <a:lnTo>
                  <a:pt x="191274" y="159181"/>
                </a:lnTo>
                <a:lnTo>
                  <a:pt x="188341" y="168071"/>
                </a:lnTo>
                <a:lnTo>
                  <a:pt x="181381" y="171881"/>
                </a:lnTo>
                <a:lnTo>
                  <a:pt x="174421" y="174421"/>
                </a:lnTo>
                <a:lnTo>
                  <a:pt x="165989" y="170611"/>
                </a:lnTo>
                <a:lnTo>
                  <a:pt x="159397" y="152831"/>
                </a:lnTo>
                <a:lnTo>
                  <a:pt x="162318" y="143941"/>
                </a:lnTo>
                <a:lnTo>
                  <a:pt x="169291" y="140131"/>
                </a:lnTo>
                <a:lnTo>
                  <a:pt x="176250" y="137591"/>
                </a:lnTo>
                <a:lnTo>
                  <a:pt x="184670" y="142671"/>
                </a:lnTo>
                <a:lnTo>
                  <a:pt x="191274" y="159181"/>
                </a:lnTo>
                <a:lnTo>
                  <a:pt x="191274" y="125196"/>
                </a:lnTo>
                <a:lnTo>
                  <a:pt x="189077" y="124891"/>
                </a:lnTo>
                <a:lnTo>
                  <a:pt x="177711" y="110134"/>
                </a:lnTo>
                <a:lnTo>
                  <a:pt x="177711" y="122351"/>
                </a:lnTo>
                <a:lnTo>
                  <a:pt x="175145" y="131241"/>
                </a:lnTo>
                <a:lnTo>
                  <a:pt x="162687" y="137591"/>
                </a:lnTo>
                <a:lnTo>
                  <a:pt x="154635" y="133781"/>
                </a:lnTo>
                <a:lnTo>
                  <a:pt x="151333" y="127431"/>
                </a:lnTo>
                <a:lnTo>
                  <a:pt x="150723" y="126161"/>
                </a:lnTo>
                <a:lnTo>
                  <a:pt x="147662" y="119811"/>
                </a:lnTo>
                <a:lnTo>
                  <a:pt x="148920" y="114731"/>
                </a:lnTo>
                <a:lnTo>
                  <a:pt x="149860" y="110921"/>
                </a:lnTo>
                <a:lnTo>
                  <a:pt x="156464" y="107111"/>
                </a:lnTo>
                <a:lnTo>
                  <a:pt x="162687" y="104571"/>
                </a:lnTo>
                <a:lnTo>
                  <a:pt x="170751" y="107111"/>
                </a:lnTo>
                <a:lnTo>
                  <a:pt x="174053" y="114731"/>
                </a:lnTo>
                <a:lnTo>
                  <a:pt x="177711" y="122351"/>
                </a:lnTo>
                <a:lnTo>
                  <a:pt x="177711" y="110134"/>
                </a:lnTo>
                <a:lnTo>
                  <a:pt x="177342" y="109651"/>
                </a:lnTo>
                <a:lnTo>
                  <a:pt x="177342" y="104571"/>
                </a:lnTo>
                <a:lnTo>
                  <a:pt x="177342" y="99491"/>
                </a:lnTo>
                <a:lnTo>
                  <a:pt x="182841" y="94411"/>
                </a:lnTo>
                <a:lnTo>
                  <a:pt x="184670" y="93141"/>
                </a:lnTo>
                <a:lnTo>
                  <a:pt x="188341" y="90601"/>
                </a:lnTo>
                <a:lnTo>
                  <a:pt x="197497" y="91871"/>
                </a:lnTo>
                <a:lnTo>
                  <a:pt x="209219" y="107111"/>
                </a:lnTo>
                <a:lnTo>
                  <a:pt x="209219" y="99707"/>
                </a:lnTo>
                <a:lnTo>
                  <a:pt x="207530" y="96951"/>
                </a:lnTo>
                <a:lnTo>
                  <a:pt x="205790" y="90601"/>
                </a:lnTo>
                <a:lnTo>
                  <a:pt x="205892" y="89331"/>
                </a:lnTo>
                <a:lnTo>
                  <a:pt x="206324" y="84251"/>
                </a:lnTo>
                <a:lnTo>
                  <a:pt x="209219" y="79171"/>
                </a:lnTo>
                <a:lnTo>
                  <a:pt x="213995" y="77901"/>
                </a:lnTo>
                <a:lnTo>
                  <a:pt x="219621" y="77901"/>
                </a:lnTo>
                <a:lnTo>
                  <a:pt x="225450" y="80441"/>
                </a:lnTo>
                <a:lnTo>
                  <a:pt x="230847" y="85521"/>
                </a:lnTo>
                <a:lnTo>
                  <a:pt x="234746" y="93141"/>
                </a:lnTo>
                <a:lnTo>
                  <a:pt x="236524" y="99491"/>
                </a:lnTo>
                <a:lnTo>
                  <a:pt x="236524" y="85559"/>
                </a:lnTo>
                <a:lnTo>
                  <a:pt x="233997" y="81711"/>
                </a:lnTo>
                <a:lnTo>
                  <a:pt x="232994" y="77901"/>
                </a:lnTo>
                <a:lnTo>
                  <a:pt x="231990" y="74091"/>
                </a:lnTo>
                <a:lnTo>
                  <a:pt x="232244" y="67741"/>
                </a:lnTo>
                <a:lnTo>
                  <a:pt x="234873" y="63931"/>
                </a:lnTo>
                <a:lnTo>
                  <a:pt x="235610" y="63931"/>
                </a:lnTo>
                <a:lnTo>
                  <a:pt x="232308" y="62661"/>
                </a:lnTo>
                <a:lnTo>
                  <a:pt x="228282" y="61391"/>
                </a:lnTo>
                <a:lnTo>
                  <a:pt x="225107" y="58851"/>
                </a:lnTo>
                <a:lnTo>
                  <a:pt x="223520" y="57581"/>
                </a:lnTo>
                <a:lnTo>
                  <a:pt x="222300" y="56311"/>
                </a:lnTo>
                <a:lnTo>
                  <a:pt x="218630" y="52501"/>
                </a:lnTo>
                <a:lnTo>
                  <a:pt x="215861" y="47421"/>
                </a:lnTo>
                <a:lnTo>
                  <a:pt x="215176" y="46151"/>
                </a:lnTo>
                <a:lnTo>
                  <a:pt x="213512" y="39801"/>
                </a:lnTo>
                <a:lnTo>
                  <a:pt x="213982" y="35991"/>
                </a:lnTo>
                <a:lnTo>
                  <a:pt x="216192" y="30911"/>
                </a:lnTo>
                <a:lnTo>
                  <a:pt x="223520" y="30911"/>
                </a:lnTo>
                <a:lnTo>
                  <a:pt x="232676" y="37261"/>
                </a:lnTo>
                <a:lnTo>
                  <a:pt x="232968" y="37261"/>
                </a:lnTo>
                <a:lnTo>
                  <a:pt x="229743" y="32181"/>
                </a:lnTo>
                <a:lnTo>
                  <a:pt x="229450" y="30911"/>
                </a:lnTo>
                <a:lnTo>
                  <a:pt x="228282" y="25831"/>
                </a:lnTo>
                <a:lnTo>
                  <a:pt x="230847" y="24561"/>
                </a:lnTo>
                <a:lnTo>
                  <a:pt x="231355" y="23901"/>
                </a:lnTo>
                <a:lnTo>
                  <a:pt x="224612" y="22021"/>
                </a:lnTo>
                <a:lnTo>
                  <a:pt x="223024" y="20751"/>
                </a:lnTo>
                <a:lnTo>
                  <a:pt x="215087" y="14401"/>
                </a:lnTo>
                <a:lnTo>
                  <a:pt x="213131" y="13131"/>
                </a:lnTo>
                <a:lnTo>
                  <a:pt x="209219" y="10591"/>
                </a:lnTo>
                <a:lnTo>
                  <a:pt x="204457" y="5511"/>
                </a:lnTo>
                <a:lnTo>
                  <a:pt x="202628" y="1701"/>
                </a:lnTo>
                <a:lnTo>
                  <a:pt x="196037" y="1701"/>
                </a:lnTo>
                <a:lnTo>
                  <a:pt x="198970" y="5511"/>
                </a:lnTo>
                <a:lnTo>
                  <a:pt x="200063" y="9321"/>
                </a:lnTo>
                <a:lnTo>
                  <a:pt x="198602" y="11861"/>
                </a:lnTo>
                <a:lnTo>
                  <a:pt x="195364" y="13131"/>
                </a:lnTo>
                <a:lnTo>
                  <a:pt x="194932" y="13030"/>
                </a:lnTo>
                <a:lnTo>
                  <a:pt x="194932" y="37261"/>
                </a:lnTo>
                <a:lnTo>
                  <a:pt x="190538" y="47421"/>
                </a:lnTo>
                <a:lnTo>
                  <a:pt x="188709" y="47421"/>
                </a:lnTo>
                <a:lnTo>
                  <a:pt x="188709" y="77901"/>
                </a:lnTo>
                <a:lnTo>
                  <a:pt x="181381" y="88061"/>
                </a:lnTo>
                <a:lnTo>
                  <a:pt x="172948" y="89331"/>
                </a:lnTo>
                <a:lnTo>
                  <a:pt x="166357" y="82981"/>
                </a:lnTo>
                <a:lnTo>
                  <a:pt x="164706" y="81711"/>
                </a:lnTo>
                <a:lnTo>
                  <a:pt x="159753" y="77901"/>
                </a:lnTo>
                <a:lnTo>
                  <a:pt x="157568" y="70281"/>
                </a:lnTo>
                <a:lnTo>
                  <a:pt x="157200" y="69011"/>
                </a:lnTo>
                <a:lnTo>
                  <a:pt x="164528" y="58851"/>
                </a:lnTo>
                <a:lnTo>
                  <a:pt x="172948" y="58851"/>
                </a:lnTo>
                <a:lnTo>
                  <a:pt x="186143" y="69011"/>
                </a:lnTo>
                <a:lnTo>
                  <a:pt x="188709" y="77901"/>
                </a:lnTo>
                <a:lnTo>
                  <a:pt x="188709" y="47421"/>
                </a:lnTo>
                <a:lnTo>
                  <a:pt x="181749" y="47421"/>
                </a:lnTo>
                <a:lnTo>
                  <a:pt x="165989" y="37503"/>
                </a:lnTo>
                <a:lnTo>
                  <a:pt x="165989" y="44881"/>
                </a:lnTo>
                <a:lnTo>
                  <a:pt x="160858" y="55041"/>
                </a:lnTo>
                <a:lnTo>
                  <a:pt x="153162" y="56311"/>
                </a:lnTo>
                <a:lnTo>
                  <a:pt x="139242" y="48691"/>
                </a:lnTo>
                <a:lnTo>
                  <a:pt x="138569" y="47421"/>
                </a:lnTo>
                <a:lnTo>
                  <a:pt x="136550" y="43611"/>
                </a:lnTo>
                <a:lnTo>
                  <a:pt x="135204" y="41071"/>
                </a:lnTo>
                <a:lnTo>
                  <a:pt x="140335" y="30911"/>
                </a:lnTo>
                <a:lnTo>
                  <a:pt x="148031" y="30911"/>
                </a:lnTo>
                <a:lnTo>
                  <a:pt x="154990" y="33451"/>
                </a:lnTo>
                <a:lnTo>
                  <a:pt x="161963" y="38531"/>
                </a:lnTo>
                <a:lnTo>
                  <a:pt x="165989" y="44881"/>
                </a:lnTo>
                <a:lnTo>
                  <a:pt x="165989" y="37503"/>
                </a:lnTo>
                <a:lnTo>
                  <a:pt x="165620" y="37261"/>
                </a:lnTo>
                <a:lnTo>
                  <a:pt x="160858" y="30911"/>
                </a:lnTo>
                <a:lnTo>
                  <a:pt x="163601" y="24561"/>
                </a:lnTo>
                <a:lnTo>
                  <a:pt x="164706" y="22021"/>
                </a:lnTo>
                <a:lnTo>
                  <a:pt x="165252" y="20751"/>
                </a:lnTo>
                <a:lnTo>
                  <a:pt x="173685" y="20751"/>
                </a:lnTo>
                <a:lnTo>
                  <a:pt x="182105" y="24561"/>
                </a:lnTo>
                <a:lnTo>
                  <a:pt x="190169" y="29641"/>
                </a:lnTo>
                <a:lnTo>
                  <a:pt x="194932" y="37261"/>
                </a:lnTo>
                <a:lnTo>
                  <a:pt x="194932" y="13030"/>
                </a:lnTo>
                <a:lnTo>
                  <a:pt x="171488" y="1701"/>
                </a:lnTo>
                <a:lnTo>
                  <a:pt x="124218" y="1701"/>
                </a:lnTo>
                <a:lnTo>
                  <a:pt x="124218" y="60121"/>
                </a:lnTo>
                <a:lnTo>
                  <a:pt x="122021" y="65201"/>
                </a:lnTo>
                <a:lnTo>
                  <a:pt x="119456" y="69011"/>
                </a:lnTo>
                <a:lnTo>
                  <a:pt x="112864" y="70281"/>
                </a:lnTo>
                <a:lnTo>
                  <a:pt x="109562" y="68148"/>
                </a:lnTo>
                <a:lnTo>
                  <a:pt x="109562" y="103301"/>
                </a:lnTo>
                <a:lnTo>
                  <a:pt x="105168" y="113461"/>
                </a:lnTo>
                <a:lnTo>
                  <a:pt x="103695" y="113792"/>
                </a:lnTo>
                <a:lnTo>
                  <a:pt x="103695" y="297611"/>
                </a:lnTo>
                <a:lnTo>
                  <a:pt x="99301" y="301421"/>
                </a:lnTo>
                <a:lnTo>
                  <a:pt x="95275" y="306501"/>
                </a:lnTo>
                <a:lnTo>
                  <a:pt x="87579" y="306501"/>
                </a:lnTo>
                <a:lnTo>
                  <a:pt x="77317" y="297611"/>
                </a:lnTo>
                <a:lnTo>
                  <a:pt x="77101" y="295071"/>
                </a:lnTo>
                <a:lnTo>
                  <a:pt x="76682" y="289991"/>
                </a:lnTo>
                <a:lnTo>
                  <a:pt x="76581" y="288721"/>
                </a:lnTo>
                <a:lnTo>
                  <a:pt x="84645" y="278561"/>
                </a:lnTo>
                <a:lnTo>
                  <a:pt x="92341" y="278561"/>
                </a:lnTo>
                <a:lnTo>
                  <a:pt x="97840" y="283641"/>
                </a:lnTo>
                <a:lnTo>
                  <a:pt x="102971" y="288721"/>
                </a:lnTo>
                <a:lnTo>
                  <a:pt x="103695" y="297611"/>
                </a:lnTo>
                <a:lnTo>
                  <a:pt x="103695" y="113792"/>
                </a:lnTo>
                <a:lnTo>
                  <a:pt x="99301" y="114731"/>
                </a:lnTo>
                <a:lnTo>
                  <a:pt x="92151" y="110921"/>
                </a:lnTo>
                <a:lnTo>
                  <a:pt x="89776" y="109651"/>
                </a:lnTo>
                <a:lnTo>
                  <a:pt x="87947" y="104571"/>
                </a:lnTo>
                <a:lnTo>
                  <a:pt x="92341" y="94411"/>
                </a:lnTo>
                <a:lnTo>
                  <a:pt x="98196" y="93141"/>
                </a:lnTo>
                <a:lnTo>
                  <a:pt x="102971" y="95681"/>
                </a:lnTo>
                <a:lnTo>
                  <a:pt x="107365" y="98221"/>
                </a:lnTo>
                <a:lnTo>
                  <a:pt x="109562" y="103301"/>
                </a:lnTo>
                <a:lnTo>
                  <a:pt x="109562" y="68148"/>
                </a:lnTo>
                <a:lnTo>
                  <a:pt x="106997" y="66471"/>
                </a:lnTo>
                <a:lnTo>
                  <a:pt x="101130" y="63931"/>
                </a:lnTo>
                <a:lnTo>
                  <a:pt x="100469" y="62661"/>
                </a:lnTo>
                <a:lnTo>
                  <a:pt x="97840" y="57581"/>
                </a:lnTo>
                <a:lnTo>
                  <a:pt x="100037" y="52501"/>
                </a:lnTo>
                <a:lnTo>
                  <a:pt x="100774" y="51231"/>
                </a:lnTo>
                <a:lnTo>
                  <a:pt x="102235" y="48691"/>
                </a:lnTo>
                <a:lnTo>
                  <a:pt x="108826" y="47421"/>
                </a:lnTo>
                <a:lnTo>
                  <a:pt x="115062" y="49961"/>
                </a:lnTo>
                <a:lnTo>
                  <a:pt x="120916" y="53771"/>
                </a:lnTo>
                <a:lnTo>
                  <a:pt x="124218" y="60121"/>
                </a:lnTo>
                <a:lnTo>
                  <a:pt x="124218" y="1701"/>
                </a:lnTo>
                <a:lnTo>
                  <a:pt x="101130" y="1701"/>
                </a:lnTo>
                <a:lnTo>
                  <a:pt x="101130" y="34721"/>
                </a:lnTo>
                <a:lnTo>
                  <a:pt x="98933" y="42341"/>
                </a:lnTo>
                <a:lnTo>
                  <a:pt x="93078" y="43611"/>
                </a:lnTo>
                <a:lnTo>
                  <a:pt x="90868" y="42659"/>
                </a:lnTo>
                <a:lnTo>
                  <a:pt x="90868" y="71551"/>
                </a:lnTo>
                <a:lnTo>
                  <a:pt x="89408" y="75361"/>
                </a:lnTo>
                <a:lnTo>
                  <a:pt x="88303" y="79171"/>
                </a:lnTo>
                <a:lnTo>
                  <a:pt x="83185" y="81711"/>
                </a:lnTo>
                <a:lnTo>
                  <a:pt x="78422" y="80441"/>
                </a:lnTo>
                <a:lnTo>
                  <a:pt x="74015" y="79171"/>
                </a:lnTo>
                <a:lnTo>
                  <a:pt x="71081" y="74091"/>
                </a:lnTo>
                <a:lnTo>
                  <a:pt x="71081" y="118541"/>
                </a:lnTo>
                <a:lnTo>
                  <a:pt x="69621" y="122351"/>
                </a:lnTo>
                <a:lnTo>
                  <a:pt x="68160" y="124891"/>
                </a:lnTo>
                <a:lnTo>
                  <a:pt x="67792" y="125018"/>
                </a:lnTo>
                <a:lnTo>
                  <a:pt x="67792" y="310311"/>
                </a:lnTo>
                <a:lnTo>
                  <a:pt x="64122" y="314121"/>
                </a:lnTo>
                <a:lnTo>
                  <a:pt x="60833" y="319201"/>
                </a:lnTo>
                <a:lnTo>
                  <a:pt x="58991" y="318858"/>
                </a:lnTo>
                <a:lnTo>
                  <a:pt x="58991" y="357301"/>
                </a:lnTo>
                <a:lnTo>
                  <a:pt x="53860" y="364921"/>
                </a:lnTo>
                <a:lnTo>
                  <a:pt x="48006" y="364921"/>
                </a:lnTo>
                <a:lnTo>
                  <a:pt x="37744" y="357301"/>
                </a:lnTo>
                <a:lnTo>
                  <a:pt x="36868" y="354761"/>
                </a:lnTo>
                <a:lnTo>
                  <a:pt x="35547" y="350951"/>
                </a:lnTo>
                <a:lnTo>
                  <a:pt x="40678" y="343331"/>
                </a:lnTo>
                <a:lnTo>
                  <a:pt x="46532" y="343331"/>
                </a:lnTo>
                <a:lnTo>
                  <a:pt x="56794" y="350951"/>
                </a:lnTo>
                <a:lnTo>
                  <a:pt x="58991" y="357301"/>
                </a:lnTo>
                <a:lnTo>
                  <a:pt x="58991" y="318858"/>
                </a:lnTo>
                <a:lnTo>
                  <a:pt x="54229" y="317931"/>
                </a:lnTo>
                <a:lnTo>
                  <a:pt x="49834" y="314121"/>
                </a:lnTo>
                <a:lnTo>
                  <a:pt x="45072" y="309041"/>
                </a:lnTo>
                <a:lnTo>
                  <a:pt x="44335" y="302691"/>
                </a:lnTo>
                <a:lnTo>
                  <a:pt x="50939" y="295071"/>
                </a:lnTo>
                <a:lnTo>
                  <a:pt x="57531" y="295071"/>
                </a:lnTo>
                <a:lnTo>
                  <a:pt x="61925" y="298881"/>
                </a:lnTo>
                <a:lnTo>
                  <a:pt x="66687" y="303961"/>
                </a:lnTo>
                <a:lnTo>
                  <a:pt x="67792" y="310311"/>
                </a:lnTo>
                <a:lnTo>
                  <a:pt x="67792" y="125018"/>
                </a:lnTo>
                <a:lnTo>
                  <a:pt x="64122" y="126161"/>
                </a:lnTo>
                <a:lnTo>
                  <a:pt x="61188" y="124891"/>
                </a:lnTo>
                <a:lnTo>
                  <a:pt x="60096" y="124472"/>
                </a:lnTo>
                <a:lnTo>
                  <a:pt x="60096" y="230301"/>
                </a:lnTo>
                <a:lnTo>
                  <a:pt x="59359" y="235381"/>
                </a:lnTo>
                <a:lnTo>
                  <a:pt x="56794" y="236651"/>
                </a:lnTo>
                <a:lnTo>
                  <a:pt x="53860" y="239191"/>
                </a:lnTo>
                <a:lnTo>
                  <a:pt x="49834" y="236651"/>
                </a:lnTo>
                <a:lnTo>
                  <a:pt x="48006" y="232841"/>
                </a:lnTo>
                <a:lnTo>
                  <a:pt x="45808" y="229031"/>
                </a:lnTo>
                <a:lnTo>
                  <a:pt x="46177" y="223951"/>
                </a:lnTo>
                <a:lnTo>
                  <a:pt x="52031" y="221411"/>
                </a:lnTo>
                <a:lnTo>
                  <a:pt x="56070" y="222681"/>
                </a:lnTo>
                <a:lnTo>
                  <a:pt x="57899" y="226491"/>
                </a:lnTo>
                <a:lnTo>
                  <a:pt x="60096" y="230301"/>
                </a:lnTo>
                <a:lnTo>
                  <a:pt x="60096" y="124472"/>
                </a:lnTo>
                <a:lnTo>
                  <a:pt x="57899" y="123621"/>
                </a:lnTo>
                <a:lnTo>
                  <a:pt x="56794" y="119811"/>
                </a:lnTo>
                <a:lnTo>
                  <a:pt x="59728" y="112191"/>
                </a:lnTo>
                <a:lnTo>
                  <a:pt x="63754" y="110921"/>
                </a:lnTo>
                <a:lnTo>
                  <a:pt x="66687" y="112191"/>
                </a:lnTo>
                <a:lnTo>
                  <a:pt x="69989" y="114731"/>
                </a:lnTo>
                <a:lnTo>
                  <a:pt x="71081" y="118541"/>
                </a:lnTo>
                <a:lnTo>
                  <a:pt x="71081" y="74091"/>
                </a:lnTo>
                <a:lnTo>
                  <a:pt x="73291" y="66471"/>
                </a:lnTo>
                <a:lnTo>
                  <a:pt x="75857" y="65201"/>
                </a:lnTo>
                <a:lnTo>
                  <a:pt x="78422" y="63931"/>
                </a:lnTo>
                <a:lnTo>
                  <a:pt x="87947" y="66471"/>
                </a:lnTo>
                <a:lnTo>
                  <a:pt x="90868" y="71551"/>
                </a:lnTo>
                <a:lnTo>
                  <a:pt x="90868" y="42659"/>
                </a:lnTo>
                <a:lnTo>
                  <a:pt x="87210" y="41071"/>
                </a:lnTo>
                <a:lnTo>
                  <a:pt x="81343" y="39801"/>
                </a:lnTo>
                <a:lnTo>
                  <a:pt x="77317" y="34721"/>
                </a:lnTo>
                <a:lnTo>
                  <a:pt x="79514" y="27101"/>
                </a:lnTo>
                <a:lnTo>
                  <a:pt x="85382" y="24561"/>
                </a:lnTo>
                <a:lnTo>
                  <a:pt x="97104" y="29641"/>
                </a:lnTo>
                <a:lnTo>
                  <a:pt x="101130" y="34721"/>
                </a:lnTo>
                <a:lnTo>
                  <a:pt x="101130" y="1701"/>
                </a:lnTo>
                <a:lnTo>
                  <a:pt x="78778" y="1701"/>
                </a:lnTo>
                <a:lnTo>
                  <a:pt x="78778" y="14401"/>
                </a:lnTo>
                <a:lnTo>
                  <a:pt x="78054" y="18211"/>
                </a:lnTo>
                <a:lnTo>
                  <a:pt x="77685" y="20751"/>
                </a:lnTo>
                <a:lnTo>
                  <a:pt x="72555" y="22021"/>
                </a:lnTo>
                <a:lnTo>
                  <a:pt x="61556" y="19481"/>
                </a:lnTo>
                <a:lnTo>
                  <a:pt x="59359" y="18211"/>
                </a:lnTo>
                <a:lnTo>
                  <a:pt x="57162" y="16941"/>
                </a:lnTo>
                <a:lnTo>
                  <a:pt x="57531" y="15671"/>
                </a:lnTo>
                <a:lnTo>
                  <a:pt x="57899" y="14401"/>
                </a:lnTo>
                <a:lnTo>
                  <a:pt x="58267" y="10591"/>
                </a:lnTo>
                <a:lnTo>
                  <a:pt x="63398" y="9321"/>
                </a:lnTo>
                <a:lnTo>
                  <a:pt x="74383" y="11861"/>
                </a:lnTo>
                <a:lnTo>
                  <a:pt x="78778" y="14401"/>
                </a:lnTo>
                <a:lnTo>
                  <a:pt x="78778" y="1701"/>
                </a:lnTo>
                <a:lnTo>
                  <a:pt x="48742" y="1701"/>
                </a:lnTo>
                <a:lnTo>
                  <a:pt x="53136" y="2971"/>
                </a:lnTo>
                <a:lnTo>
                  <a:pt x="53136" y="6781"/>
                </a:lnTo>
                <a:lnTo>
                  <a:pt x="52031" y="7112"/>
                </a:lnTo>
                <a:lnTo>
                  <a:pt x="52031" y="24561"/>
                </a:lnTo>
                <a:lnTo>
                  <a:pt x="50571" y="29641"/>
                </a:lnTo>
                <a:lnTo>
                  <a:pt x="46901" y="30911"/>
                </a:lnTo>
                <a:lnTo>
                  <a:pt x="42875" y="30911"/>
                </a:lnTo>
                <a:lnTo>
                  <a:pt x="42138" y="30683"/>
                </a:lnTo>
                <a:lnTo>
                  <a:pt x="42138" y="56311"/>
                </a:lnTo>
                <a:lnTo>
                  <a:pt x="41414" y="58851"/>
                </a:lnTo>
                <a:lnTo>
                  <a:pt x="40678" y="60121"/>
                </a:lnTo>
                <a:lnTo>
                  <a:pt x="37744" y="62661"/>
                </a:lnTo>
                <a:lnTo>
                  <a:pt x="35179" y="61391"/>
                </a:lnTo>
                <a:lnTo>
                  <a:pt x="32613" y="60286"/>
                </a:lnTo>
                <a:lnTo>
                  <a:pt x="32613" y="324281"/>
                </a:lnTo>
                <a:lnTo>
                  <a:pt x="29679" y="328091"/>
                </a:lnTo>
                <a:lnTo>
                  <a:pt x="28587" y="329044"/>
                </a:lnTo>
                <a:lnTo>
                  <a:pt x="28587" y="366191"/>
                </a:lnTo>
                <a:lnTo>
                  <a:pt x="26758" y="370001"/>
                </a:lnTo>
                <a:lnTo>
                  <a:pt x="24917" y="372541"/>
                </a:lnTo>
                <a:lnTo>
                  <a:pt x="19786" y="372541"/>
                </a:lnTo>
                <a:lnTo>
                  <a:pt x="10998" y="366191"/>
                </a:lnTo>
                <a:lnTo>
                  <a:pt x="8801" y="361111"/>
                </a:lnTo>
                <a:lnTo>
                  <a:pt x="12458" y="354761"/>
                </a:lnTo>
                <a:lnTo>
                  <a:pt x="17589" y="354761"/>
                </a:lnTo>
                <a:lnTo>
                  <a:pt x="26390" y="362381"/>
                </a:lnTo>
                <a:lnTo>
                  <a:pt x="28587" y="366191"/>
                </a:lnTo>
                <a:lnTo>
                  <a:pt x="28587" y="329044"/>
                </a:lnTo>
                <a:lnTo>
                  <a:pt x="26758" y="330631"/>
                </a:lnTo>
                <a:lnTo>
                  <a:pt x="21628" y="329361"/>
                </a:lnTo>
                <a:lnTo>
                  <a:pt x="14300" y="320471"/>
                </a:lnTo>
                <a:lnTo>
                  <a:pt x="13931" y="315391"/>
                </a:lnTo>
                <a:lnTo>
                  <a:pt x="19786" y="309041"/>
                </a:lnTo>
                <a:lnTo>
                  <a:pt x="24917" y="310311"/>
                </a:lnTo>
                <a:lnTo>
                  <a:pt x="28587" y="314121"/>
                </a:lnTo>
                <a:lnTo>
                  <a:pt x="32245" y="319201"/>
                </a:lnTo>
                <a:lnTo>
                  <a:pt x="32613" y="324281"/>
                </a:lnTo>
                <a:lnTo>
                  <a:pt x="32613" y="60286"/>
                </a:lnTo>
                <a:lnTo>
                  <a:pt x="32245" y="60121"/>
                </a:lnTo>
                <a:lnTo>
                  <a:pt x="30416" y="57581"/>
                </a:lnTo>
                <a:lnTo>
                  <a:pt x="31877" y="52501"/>
                </a:lnTo>
                <a:lnTo>
                  <a:pt x="34442" y="51231"/>
                </a:lnTo>
                <a:lnTo>
                  <a:pt x="40309" y="53771"/>
                </a:lnTo>
                <a:lnTo>
                  <a:pt x="42138" y="56311"/>
                </a:lnTo>
                <a:lnTo>
                  <a:pt x="42138" y="30683"/>
                </a:lnTo>
                <a:lnTo>
                  <a:pt x="38849" y="29641"/>
                </a:lnTo>
                <a:lnTo>
                  <a:pt x="35915" y="25831"/>
                </a:lnTo>
                <a:lnTo>
                  <a:pt x="36283" y="24561"/>
                </a:lnTo>
                <a:lnTo>
                  <a:pt x="37376" y="20751"/>
                </a:lnTo>
                <a:lnTo>
                  <a:pt x="41046" y="19481"/>
                </a:lnTo>
                <a:lnTo>
                  <a:pt x="49098" y="22021"/>
                </a:lnTo>
                <a:lnTo>
                  <a:pt x="52031" y="24561"/>
                </a:lnTo>
                <a:lnTo>
                  <a:pt x="52031" y="7112"/>
                </a:lnTo>
                <a:lnTo>
                  <a:pt x="48742" y="8051"/>
                </a:lnTo>
                <a:lnTo>
                  <a:pt x="38112" y="8051"/>
                </a:lnTo>
                <a:lnTo>
                  <a:pt x="33718" y="5511"/>
                </a:lnTo>
                <a:lnTo>
                  <a:pt x="33718" y="2971"/>
                </a:lnTo>
                <a:lnTo>
                  <a:pt x="35915" y="1701"/>
                </a:lnTo>
                <a:lnTo>
                  <a:pt x="33350" y="1701"/>
                </a:lnTo>
                <a:lnTo>
                  <a:pt x="33350" y="11861"/>
                </a:lnTo>
                <a:lnTo>
                  <a:pt x="33350" y="14401"/>
                </a:lnTo>
                <a:lnTo>
                  <a:pt x="30416" y="15671"/>
                </a:lnTo>
                <a:lnTo>
                  <a:pt x="28219" y="15671"/>
                </a:lnTo>
                <a:lnTo>
                  <a:pt x="28219" y="34721"/>
                </a:lnTo>
                <a:lnTo>
                  <a:pt x="26758" y="39801"/>
                </a:lnTo>
                <a:lnTo>
                  <a:pt x="24193" y="41071"/>
                </a:lnTo>
                <a:lnTo>
                  <a:pt x="18326" y="38531"/>
                </a:lnTo>
                <a:lnTo>
                  <a:pt x="16497" y="35991"/>
                </a:lnTo>
                <a:lnTo>
                  <a:pt x="17221" y="34721"/>
                </a:lnTo>
                <a:lnTo>
                  <a:pt x="17957" y="32181"/>
                </a:lnTo>
                <a:lnTo>
                  <a:pt x="20523" y="30911"/>
                </a:lnTo>
                <a:lnTo>
                  <a:pt x="23456" y="32181"/>
                </a:lnTo>
                <a:lnTo>
                  <a:pt x="26390" y="32181"/>
                </a:lnTo>
                <a:lnTo>
                  <a:pt x="28219" y="34721"/>
                </a:lnTo>
                <a:lnTo>
                  <a:pt x="28219" y="15671"/>
                </a:lnTo>
                <a:lnTo>
                  <a:pt x="22720" y="15671"/>
                </a:lnTo>
                <a:lnTo>
                  <a:pt x="19418" y="14401"/>
                </a:lnTo>
                <a:lnTo>
                  <a:pt x="19418" y="11861"/>
                </a:lnTo>
                <a:lnTo>
                  <a:pt x="22352" y="9321"/>
                </a:lnTo>
                <a:lnTo>
                  <a:pt x="30048" y="9321"/>
                </a:lnTo>
                <a:lnTo>
                  <a:pt x="33350" y="11861"/>
                </a:lnTo>
                <a:lnTo>
                  <a:pt x="33350" y="1701"/>
                </a:lnTo>
                <a:lnTo>
                  <a:pt x="30048" y="1701"/>
                </a:lnTo>
                <a:lnTo>
                  <a:pt x="18402" y="4241"/>
                </a:lnTo>
                <a:lnTo>
                  <a:pt x="16865" y="5270"/>
                </a:lnTo>
                <a:lnTo>
                  <a:pt x="16865" y="19481"/>
                </a:lnTo>
                <a:lnTo>
                  <a:pt x="16865" y="23291"/>
                </a:lnTo>
                <a:lnTo>
                  <a:pt x="14655" y="24561"/>
                </a:lnTo>
                <a:lnTo>
                  <a:pt x="12827" y="24561"/>
                </a:lnTo>
                <a:lnTo>
                  <a:pt x="12827" y="69011"/>
                </a:lnTo>
                <a:lnTo>
                  <a:pt x="11734" y="71869"/>
                </a:lnTo>
                <a:lnTo>
                  <a:pt x="11734" y="185851"/>
                </a:lnTo>
                <a:lnTo>
                  <a:pt x="10629" y="189661"/>
                </a:lnTo>
                <a:lnTo>
                  <a:pt x="8801" y="190931"/>
                </a:lnTo>
                <a:lnTo>
                  <a:pt x="5130" y="189661"/>
                </a:lnTo>
                <a:lnTo>
                  <a:pt x="4038" y="188391"/>
                </a:lnTo>
                <a:lnTo>
                  <a:pt x="5499" y="183311"/>
                </a:lnTo>
                <a:lnTo>
                  <a:pt x="7327" y="182041"/>
                </a:lnTo>
                <a:lnTo>
                  <a:pt x="10998" y="183311"/>
                </a:lnTo>
                <a:lnTo>
                  <a:pt x="11734" y="185851"/>
                </a:lnTo>
                <a:lnTo>
                  <a:pt x="11734" y="71869"/>
                </a:lnTo>
                <a:lnTo>
                  <a:pt x="11366" y="72821"/>
                </a:lnTo>
                <a:lnTo>
                  <a:pt x="9169" y="74091"/>
                </a:lnTo>
                <a:lnTo>
                  <a:pt x="7696" y="72821"/>
                </a:lnTo>
                <a:lnTo>
                  <a:pt x="5867" y="71551"/>
                </a:lnTo>
                <a:lnTo>
                  <a:pt x="5130" y="69011"/>
                </a:lnTo>
                <a:lnTo>
                  <a:pt x="6235" y="67741"/>
                </a:lnTo>
                <a:lnTo>
                  <a:pt x="6972" y="66471"/>
                </a:lnTo>
                <a:lnTo>
                  <a:pt x="9169" y="65201"/>
                </a:lnTo>
                <a:lnTo>
                  <a:pt x="10629" y="66471"/>
                </a:lnTo>
                <a:lnTo>
                  <a:pt x="12090" y="66471"/>
                </a:lnTo>
                <a:lnTo>
                  <a:pt x="12827" y="69011"/>
                </a:lnTo>
                <a:lnTo>
                  <a:pt x="12827" y="24561"/>
                </a:lnTo>
                <a:lnTo>
                  <a:pt x="9525" y="24561"/>
                </a:lnTo>
                <a:lnTo>
                  <a:pt x="7327" y="23291"/>
                </a:lnTo>
                <a:lnTo>
                  <a:pt x="7327" y="19481"/>
                </a:lnTo>
                <a:lnTo>
                  <a:pt x="9525" y="18211"/>
                </a:lnTo>
                <a:lnTo>
                  <a:pt x="14655" y="18211"/>
                </a:lnTo>
                <a:lnTo>
                  <a:pt x="16865" y="19481"/>
                </a:lnTo>
                <a:lnTo>
                  <a:pt x="16865" y="5270"/>
                </a:lnTo>
                <a:lnTo>
                  <a:pt x="8839" y="10591"/>
                </a:lnTo>
                <a:lnTo>
                  <a:pt x="2374" y="19481"/>
                </a:lnTo>
                <a:lnTo>
                  <a:pt x="0" y="30911"/>
                </a:lnTo>
                <a:lnTo>
                  <a:pt x="0" y="274751"/>
                </a:lnTo>
                <a:lnTo>
                  <a:pt x="368" y="274751"/>
                </a:lnTo>
                <a:lnTo>
                  <a:pt x="3302" y="273481"/>
                </a:lnTo>
                <a:lnTo>
                  <a:pt x="7327" y="274751"/>
                </a:lnTo>
                <a:lnTo>
                  <a:pt x="11734" y="282371"/>
                </a:lnTo>
                <a:lnTo>
                  <a:pt x="11366" y="287451"/>
                </a:lnTo>
                <a:lnTo>
                  <a:pt x="8064" y="288721"/>
                </a:lnTo>
                <a:lnTo>
                  <a:pt x="5499" y="289991"/>
                </a:lnTo>
                <a:lnTo>
                  <a:pt x="2197" y="288721"/>
                </a:lnTo>
                <a:lnTo>
                  <a:pt x="0" y="287451"/>
                </a:lnTo>
                <a:lnTo>
                  <a:pt x="0" y="352221"/>
                </a:lnTo>
                <a:lnTo>
                  <a:pt x="2374" y="363651"/>
                </a:lnTo>
                <a:lnTo>
                  <a:pt x="8839" y="373811"/>
                </a:lnTo>
                <a:lnTo>
                  <a:pt x="18402" y="380161"/>
                </a:lnTo>
                <a:lnTo>
                  <a:pt x="30048" y="381431"/>
                </a:lnTo>
                <a:lnTo>
                  <a:pt x="132283" y="381431"/>
                </a:lnTo>
                <a:lnTo>
                  <a:pt x="133743" y="375081"/>
                </a:lnTo>
                <a:lnTo>
                  <a:pt x="138874" y="372541"/>
                </a:lnTo>
                <a:lnTo>
                  <a:pt x="141439" y="371271"/>
                </a:lnTo>
                <a:lnTo>
                  <a:pt x="149136" y="373811"/>
                </a:lnTo>
                <a:lnTo>
                  <a:pt x="153898" y="375081"/>
                </a:lnTo>
                <a:lnTo>
                  <a:pt x="157924" y="377621"/>
                </a:lnTo>
                <a:lnTo>
                  <a:pt x="159397" y="381431"/>
                </a:lnTo>
                <a:lnTo>
                  <a:pt x="184315" y="381431"/>
                </a:lnTo>
                <a:lnTo>
                  <a:pt x="185775" y="378891"/>
                </a:lnTo>
                <a:lnTo>
                  <a:pt x="188709" y="376351"/>
                </a:lnTo>
                <a:lnTo>
                  <a:pt x="192366" y="375081"/>
                </a:lnTo>
                <a:lnTo>
                  <a:pt x="193573" y="374611"/>
                </a:lnTo>
                <a:lnTo>
                  <a:pt x="188709" y="373811"/>
                </a:lnTo>
                <a:lnTo>
                  <a:pt x="183210" y="366191"/>
                </a:lnTo>
                <a:lnTo>
                  <a:pt x="184670" y="357301"/>
                </a:lnTo>
                <a:lnTo>
                  <a:pt x="186143" y="349681"/>
                </a:lnTo>
                <a:lnTo>
                  <a:pt x="192011" y="344601"/>
                </a:lnTo>
                <a:lnTo>
                  <a:pt x="193471" y="343331"/>
                </a:lnTo>
                <a:lnTo>
                  <a:pt x="201168" y="345871"/>
                </a:lnTo>
                <a:lnTo>
                  <a:pt x="204825" y="345871"/>
                </a:lnTo>
                <a:lnTo>
                  <a:pt x="207759" y="348411"/>
                </a:lnTo>
                <a:lnTo>
                  <a:pt x="209588" y="350951"/>
                </a:lnTo>
                <a:lnTo>
                  <a:pt x="209905" y="343331"/>
                </a:lnTo>
                <a:lnTo>
                  <a:pt x="209956" y="342061"/>
                </a:lnTo>
                <a:lnTo>
                  <a:pt x="214579" y="334670"/>
                </a:lnTo>
                <a:lnTo>
                  <a:pt x="205930" y="333171"/>
                </a:lnTo>
                <a:lnTo>
                  <a:pt x="204673" y="330631"/>
                </a:lnTo>
                <a:lnTo>
                  <a:pt x="201536" y="324281"/>
                </a:lnTo>
                <a:lnTo>
                  <a:pt x="202996" y="314121"/>
                </a:lnTo>
                <a:lnTo>
                  <a:pt x="204457" y="305231"/>
                </a:lnTo>
                <a:lnTo>
                  <a:pt x="207975" y="302031"/>
                </a:lnTo>
                <a:lnTo>
                  <a:pt x="196037" y="300151"/>
                </a:lnTo>
                <a:lnTo>
                  <a:pt x="194564" y="297611"/>
                </a:lnTo>
                <a:lnTo>
                  <a:pt x="190906" y="291261"/>
                </a:lnTo>
                <a:lnTo>
                  <a:pt x="192366" y="281101"/>
                </a:lnTo>
                <a:lnTo>
                  <a:pt x="192570" y="279831"/>
                </a:lnTo>
                <a:lnTo>
                  <a:pt x="193840" y="272211"/>
                </a:lnTo>
                <a:lnTo>
                  <a:pt x="201536" y="265861"/>
                </a:lnTo>
                <a:lnTo>
                  <a:pt x="217652" y="268401"/>
                </a:lnTo>
                <a:lnTo>
                  <a:pt x="222783" y="277291"/>
                </a:lnTo>
                <a:lnTo>
                  <a:pt x="219849" y="296341"/>
                </a:lnTo>
                <a:lnTo>
                  <a:pt x="215836" y="299643"/>
                </a:lnTo>
                <a:lnTo>
                  <a:pt x="224650" y="301180"/>
                </a:lnTo>
                <a:lnTo>
                  <a:pt x="226085" y="292531"/>
                </a:lnTo>
                <a:lnTo>
                  <a:pt x="227545" y="282371"/>
                </a:lnTo>
                <a:lnTo>
                  <a:pt x="234505" y="276021"/>
                </a:lnTo>
                <a:lnTo>
                  <a:pt x="245503" y="277291"/>
                </a:lnTo>
                <a:lnTo>
                  <a:pt x="248793" y="281101"/>
                </a:lnTo>
                <a:lnTo>
                  <a:pt x="249897" y="286181"/>
                </a:lnTo>
                <a:lnTo>
                  <a:pt x="250266" y="284911"/>
                </a:lnTo>
                <a:lnTo>
                  <a:pt x="250266" y="283641"/>
                </a:lnTo>
                <a:lnTo>
                  <a:pt x="251726" y="277291"/>
                </a:lnTo>
                <a:lnTo>
                  <a:pt x="252463" y="276021"/>
                </a:lnTo>
                <a:lnTo>
                  <a:pt x="254660" y="272211"/>
                </a:lnTo>
                <a:lnTo>
                  <a:pt x="257962" y="269671"/>
                </a:lnTo>
                <a:lnTo>
                  <a:pt x="251358" y="268401"/>
                </a:lnTo>
                <a:lnTo>
                  <a:pt x="250101" y="265861"/>
                </a:lnTo>
                <a:lnTo>
                  <a:pt x="246964" y="259511"/>
                </a:lnTo>
                <a:lnTo>
                  <a:pt x="248069" y="248081"/>
                </a:lnTo>
                <a:lnTo>
                  <a:pt x="248335" y="244271"/>
                </a:lnTo>
                <a:lnTo>
                  <a:pt x="248704" y="239191"/>
                </a:lnTo>
                <a:lnTo>
                  <a:pt x="248793" y="237921"/>
                </a:lnTo>
                <a:lnTo>
                  <a:pt x="255028" y="229031"/>
                </a:lnTo>
                <a:lnTo>
                  <a:pt x="261620" y="229031"/>
                </a:lnTo>
                <a:lnTo>
                  <a:pt x="266382" y="230301"/>
                </a:lnTo>
                <a:lnTo>
                  <a:pt x="270052" y="235381"/>
                </a:lnTo>
                <a:lnTo>
                  <a:pt x="271145" y="241731"/>
                </a:lnTo>
                <a:lnTo>
                  <a:pt x="271881" y="234111"/>
                </a:lnTo>
                <a:lnTo>
                  <a:pt x="274815" y="226491"/>
                </a:lnTo>
                <a:lnTo>
                  <a:pt x="278104" y="223951"/>
                </a:lnTo>
                <a:lnTo>
                  <a:pt x="272986" y="221411"/>
                </a:lnTo>
                <a:lnTo>
                  <a:pt x="268998" y="213880"/>
                </a:lnTo>
                <a:lnTo>
                  <a:pt x="269316" y="218871"/>
                </a:lnTo>
                <a:lnTo>
                  <a:pt x="264553" y="227761"/>
                </a:lnTo>
                <a:lnTo>
                  <a:pt x="250634" y="229031"/>
                </a:lnTo>
                <a:lnTo>
                  <a:pt x="244398" y="221411"/>
                </a:lnTo>
                <a:lnTo>
                  <a:pt x="243306" y="209981"/>
                </a:lnTo>
                <a:lnTo>
                  <a:pt x="242570" y="198551"/>
                </a:lnTo>
                <a:lnTo>
                  <a:pt x="243243" y="197281"/>
                </a:lnTo>
                <a:lnTo>
                  <a:pt x="247332" y="189661"/>
                </a:lnTo>
                <a:lnTo>
                  <a:pt x="254292" y="188391"/>
                </a:lnTo>
                <a:lnTo>
                  <a:pt x="261620" y="188391"/>
                </a:lnTo>
                <a:lnTo>
                  <a:pt x="267335" y="196557"/>
                </a:lnTo>
                <a:lnTo>
                  <a:pt x="267119" y="193471"/>
                </a:lnTo>
                <a:lnTo>
                  <a:pt x="268947" y="188391"/>
                </a:lnTo>
                <a:lnTo>
                  <a:pt x="270776" y="183311"/>
                </a:lnTo>
                <a:lnTo>
                  <a:pt x="276644" y="182041"/>
                </a:lnTo>
                <a:lnTo>
                  <a:pt x="270421" y="182041"/>
                </a:lnTo>
                <a:lnTo>
                  <a:pt x="263817" y="174421"/>
                </a:lnTo>
                <a:lnTo>
                  <a:pt x="261251" y="164261"/>
                </a:lnTo>
                <a:lnTo>
                  <a:pt x="260997" y="159181"/>
                </a:lnTo>
                <a:lnTo>
                  <a:pt x="260807" y="155371"/>
                </a:lnTo>
                <a:lnTo>
                  <a:pt x="261340" y="152831"/>
                </a:lnTo>
                <a:lnTo>
                  <a:pt x="262128" y="149021"/>
                </a:lnTo>
                <a:lnTo>
                  <a:pt x="265010" y="142671"/>
                </a:lnTo>
                <a:lnTo>
                  <a:pt x="269316" y="140131"/>
                </a:lnTo>
                <a:lnTo>
                  <a:pt x="275183" y="138861"/>
                </a:lnTo>
                <a:lnTo>
                  <a:pt x="281774" y="145211"/>
                </a:lnTo>
                <a:lnTo>
                  <a:pt x="285076" y="154101"/>
                </a:lnTo>
                <a:lnTo>
                  <a:pt x="284467" y="147751"/>
                </a:lnTo>
                <a:lnTo>
                  <a:pt x="284581" y="143941"/>
                </a:lnTo>
                <a:lnTo>
                  <a:pt x="285076" y="138861"/>
                </a:lnTo>
                <a:lnTo>
                  <a:pt x="287642" y="136321"/>
                </a:lnTo>
                <a:close/>
              </a:path>
              <a:path extrusionOk="0" h="381634" w="407670">
                <a:moveTo>
                  <a:pt x="290931" y="91973"/>
                </a:moveTo>
                <a:lnTo>
                  <a:pt x="287997" y="89763"/>
                </a:lnTo>
                <a:lnTo>
                  <a:pt x="284340" y="86106"/>
                </a:lnTo>
                <a:lnTo>
                  <a:pt x="281038" y="80975"/>
                </a:lnTo>
                <a:lnTo>
                  <a:pt x="282498" y="86474"/>
                </a:lnTo>
                <a:lnTo>
                  <a:pt x="282143" y="91236"/>
                </a:lnTo>
                <a:lnTo>
                  <a:pt x="279577" y="93065"/>
                </a:lnTo>
                <a:lnTo>
                  <a:pt x="283603" y="94526"/>
                </a:lnTo>
                <a:lnTo>
                  <a:pt x="287629" y="98933"/>
                </a:lnTo>
                <a:lnTo>
                  <a:pt x="290931" y="105524"/>
                </a:lnTo>
                <a:lnTo>
                  <a:pt x="289826" y="99656"/>
                </a:lnTo>
                <a:lnTo>
                  <a:pt x="289826" y="94526"/>
                </a:lnTo>
                <a:lnTo>
                  <a:pt x="290931" y="91973"/>
                </a:lnTo>
                <a:close/>
              </a:path>
              <a:path extrusionOk="0" h="381634" w="407670">
                <a:moveTo>
                  <a:pt x="292773" y="259410"/>
                </a:moveTo>
                <a:lnTo>
                  <a:pt x="290931" y="257213"/>
                </a:lnTo>
                <a:lnTo>
                  <a:pt x="289839" y="253187"/>
                </a:lnTo>
                <a:lnTo>
                  <a:pt x="289471" y="248424"/>
                </a:lnTo>
                <a:lnTo>
                  <a:pt x="288734" y="253555"/>
                </a:lnTo>
                <a:lnTo>
                  <a:pt x="286905" y="257581"/>
                </a:lnTo>
                <a:lnTo>
                  <a:pt x="284708" y="259778"/>
                </a:lnTo>
                <a:lnTo>
                  <a:pt x="286537" y="260883"/>
                </a:lnTo>
                <a:lnTo>
                  <a:pt x="288010" y="264172"/>
                </a:lnTo>
                <a:lnTo>
                  <a:pt x="288010" y="268211"/>
                </a:lnTo>
                <a:lnTo>
                  <a:pt x="289471" y="264172"/>
                </a:lnTo>
                <a:lnTo>
                  <a:pt x="290931" y="261239"/>
                </a:lnTo>
                <a:lnTo>
                  <a:pt x="292773" y="259410"/>
                </a:lnTo>
                <a:close/>
              </a:path>
              <a:path extrusionOk="0" h="381634" w="407670">
                <a:moveTo>
                  <a:pt x="293865" y="290931"/>
                </a:moveTo>
                <a:lnTo>
                  <a:pt x="292760" y="293128"/>
                </a:lnTo>
                <a:lnTo>
                  <a:pt x="291668" y="294970"/>
                </a:lnTo>
                <a:lnTo>
                  <a:pt x="290563" y="296062"/>
                </a:lnTo>
                <a:lnTo>
                  <a:pt x="290931" y="297167"/>
                </a:lnTo>
                <a:lnTo>
                  <a:pt x="290931" y="299732"/>
                </a:lnTo>
                <a:lnTo>
                  <a:pt x="292036" y="298627"/>
                </a:lnTo>
                <a:lnTo>
                  <a:pt x="292760" y="297167"/>
                </a:lnTo>
                <a:lnTo>
                  <a:pt x="293497" y="296430"/>
                </a:lnTo>
                <a:lnTo>
                  <a:pt x="293497" y="293128"/>
                </a:lnTo>
                <a:lnTo>
                  <a:pt x="293865" y="290931"/>
                </a:lnTo>
                <a:close/>
              </a:path>
              <a:path extrusionOk="0" h="381634" w="407670">
                <a:moveTo>
                  <a:pt x="295325" y="177711"/>
                </a:moveTo>
                <a:lnTo>
                  <a:pt x="292036" y="175145"/>
                </a:lnTo>
                <a:lnTo>
                  <a:pt x="289102" y="169646"/>
                </a:lnTo>
                <a:lnTo>
                  <a:pt x="286905" y="162687"/>
                </a:lnTo>
                <a:lnTo>
                  <a:pt x="287274" y="171488"/>
                </a:lnTo>
                <a:lnTo>
                  <a:pt x="284340" y="178816"/>
                </a:lnTo>
                <a:lnTo>
                  <a:pt x="278841" y="180276"/>
                </a:lnTo>
                <a:lnTo>
                  <a:pt x="283235" y="179908"/>
                </a:lnTo>
                <a:lnTo>
                  <a:pt x="287997" y="185407"/>
                </a:lnTo>
                <a:lnTo>
                  <a:pt x="290195" y="193103"/>
                </a:lnTo>
                <a:lnTo>
                  <a:pt x="290931" y="186867"/>
                </a:lnTo>
                <a:lnTo>
                  <a:pt x="292760" y="181013"/>
                </a:lnTo>
                <a:lnTo>
                  <a:pt x="293624" y="179908"/>
                </a:lnTo>
                <a:lnTo>
                  <a:pt x="295325" y="177711"/>
                </a:lnTo>
                <a:close/>
              </a:path>
              <a:path extrusionOk="0" h="381634" w="407670">
                <a:moveTo>
                  <a:pt x="296430" y="220205"/>
                </a:moveTo>
                <a:lnTo>
                  <a:pt x="293865" y="218744"/>
                </a:lnTo>
                <a:lnTo>
                  <a:pt x="292036" y="215442"/>
                </a:lnTo>
                <a:lnTo>
                  <a:pt x="290931" y="210680"/>
                </a:lnTo>
                <a:lnTo>
                  <a:pt x="289826" y="215442"/>
                </a:lnTo>
                <a:lnTo>
                  <a:pt x="287997" y="219113"/>
                </a:lnTo>
                <a:lnTo>
                  <a:pt x="285432" y="220941"/>
                </a:lnTo>
                <a:lnTo>
                  <a:pt x="288366" y="222770"/>
                </a:lnTo>
                <a:lnTo>
                  <a:pt x="290195" y="227164"/>
                </a:lnTo>
                <a:lnTo>
                  <a:pt x="290931" y="233400"/>
                </a:lnTo>
                <a:lnTo>
                  <a:pt x="292036" y="227533"/>
                </a:lnTo>
                <a:lnTo>
                  <a:pt x="294233" y="222770"/>
                </a:lnTo>
                <a:lnTo>
                  <a:pt x="296430" y="220205"/>
                </a:lnTo>
                <a:close/>
              </a:path>
              <a:path extrusionOk="0" h="381634" w="407670">
                <a:moveTo>
                  <a:pt x="299732" y="295325"/>
                </a:moveTo>
                <a:lnTo>
                  <a:pt x="298996" y="296430"/>
                </a:lnTo>
                <a:lnTo>
                  <a:pt x="297535" y="297891"/>
                </a:lnTo>
                <a:lnTo>
                  <a:pt x="297535" y="300824"/>
                </a:lnTo>
                <a:lnTo>
                  <a:pt x="298259" y="300088"/>
                </a:lnTo>
                <a:lnTo>
                  <a:pt x="298996" y="298627"/>
                </a:lnTo>
                <a:lnTo>
                  <a:pt x="298996" y="297522"/>
                </a:lnTo>
                <a:lnTo>
                  <a:pt x="299732" y="295325"/>
                </a:lnTo>
                <a:close/>
              </a:path>
              <a:path extrusionOk="0" h="381634" w="407670">
                <a:moveTo>
                  <a:pt x="302653" y="93065"/>
                </a:moveTo>
                <a:lnTo>
                  <a:pt x="300824" y="91605"/>
                </a:lnTo>
                <a:lnTo>
                  <a:pt x="299351" y="89039"/>
                </a:lnTo>
                <a:lnTo>
                  <a:pt x="297891" y="86106"/>
                </a:lnTo>
                <a:lnTo>
                  <a:pt x="298627" y="89039"/>
                </a:lnTo>
                <a:lnTo>
                  <a:pt x="298627" y="91236"/>
                </a:lnTo>
                <a:lnTo>
                  <a:pt x="297891" y="92329"/>
                </a:lnTo>
                <a:lnTo>
                  <a:pt x="299351" y="93802"/>
                </a:lnTo>
                <a:lnTo>
                  <a:pt x="300824" y="95631"/>
                </a:lnTo>
                <a:lnTo>
                  <a:pt x="302285" y="97828"/>
                </a:lnTo>
                <a:lnTo>
                  <a:pt x="302285" y="94170"/>
                </a:lnTo>
                <a:lnTo>
                  <a:pt x="302653" y="93065"/>
                </a:lnTo>
                <a:close/>
              </a:path>
              <a:path extrusionOk="0" h="381634" w="407670">
                <a:moveTo>
                  <a:pt x="303758" y="134112"/>
                </a:moveTo>
                <a:lnTo>
                  <a:pt x="301193" y="131546"/>
                </a:lnTo>
                <a:lnTo>
                  <a:pt x="298627" y="127139"/>
                </a:lnTo>
                <a:lnTo>
                  <a:pt x="296075" y="121653"/>
                </a:lnTo>
                <a:lnTo>
                  <a:pt x="296799" y="127139"/>
                </a:lnTo>
                <a:lnTo>
                  <a:pt x="296075" y="131546"/>
                </a:lnTo>
                <a:lnTo>
                  <a:pt x="294233" y="134112"/>
                </a:lnTo>
                <a:lnTo>
                  <a:pt x="297535" y="135940"/>
                </a:lnTo>
                <a:lnTo>
                  <a:pt x="300469" y="141071"/>
                </a:lnTo>
                <a:lnTo>
                  <a:pt x="302298" y="147662"/>
                </a:lnTo>
                <a:lnTo>
                  <a:pt x="301929" y="141795"/>
                </a:lnTo>
                <a:lnTo>
                  <a:pt x="302666" y="136664"/>
                </a:lnTo>
                <a:lnTo>
                  <a:pt x="303758" y="134112"/>
                </a:lnTo>
                <a:close/>
              </a:path>
              <a:path extrusionOk="0" h="381634" w="407670">
                <a:moveTo>
                  <a:pt x="304850" y="258686"/>
                </a:moveTo>
                <a:lnTo>
                  <a:pt x="304114" y="257594"/>
                </a:lnTo>
                <a:lnTo>
                  <a:pt x="303758" y="256120"/>
                </a:lnTo>
                <a:lnTo>
                  <a:pt x="303390" y="253923"/>
                </a:lnTo>
                <a:lnTo>
                  <a:pt x="301917" y="256120"/>
                </a:lnTo>
                <a:lnTo>
                  <a:pt x="300824" y="257594"/>
                </a:lnTo>
                <a:lnTo>
                  <a:pt x="300088" y="259054"/>
                </a:lnTo>
                <a:lnTo>
                  <a:pt x="301193" y="260159"/>
                </a:lnTo>
                <a:lnTo>
                  <a:pt x="301548" y="261988"/>
                </a:lnTo>
                <a:lnTo>
                  <a:pt x="301548" y="264553"/>
                </a:lnTo>
                <a:lnTo>
                  <a:pt x="302653" y="261988"/>
                </a:lnTo>
                <a:lnTo>
                  <a:pt x="303758" y="260159"/>
                </a:lnTo>
                <a:lnTo>
                  <a:pt x="304850" y="258686"/>
                </a:lnTo>
                <a:close/>
              </a:path>
              <a:path extrusionOk="0" h="381634" w="407670">
                <a:moveTo>
                  <a:pt x="309981" y="218008"/>
                </a:moveTo>
                <a:lnTo>
                  <a:pt x="308876" y="216547"/>
                </a:lnTo>
                <a:lnTo>
                  <a:pt x="307416" y="211416"/>
                </a:lnTo>
                <a:lnTo>
                  <a:pt x="306311" y="214706"/>
                </a:lnTo>
                <a:lnTo>
                  <a:pt x="304850" y="217639"/>
                </a:lnTo>
                <a:lnTo>
                  <a:pt x="303390" y="219468"/>
                </a:lnTo>
                <a:lnTo>
                  <a:pt x="304850" y="220573"/>
                </a:lnTo>
                <a:lnTo>
                  <a:pt x="305955" y="222770"/>
                </a:lnTo>
                <a:lnTo>
                  <a:pt x="306679" y="225704"/>
                </a:lnTo>
                <a:lnTo>
                  <a:pt x="307416" y="222034"/>
                </a:lnTo>
                <a:lnTo>
                  <a:pt x="308521" y="219468"/>
                </a:lnTo>
                <a:lnTo>
                  <a:pt x="309981" y="218008"/>
                </a:lnTo>
                <a:close/>
              </a:path>
              <a:path extrusionOk="0" h="381634" w="407670">
                <a:moveTo>
                  <a:pt x="310362" y="175133"/>
                </a:moveTo>
                <a:lnTo>
                  <a:pt x="308165" y="172567"/>
                </a:lnTo>
                <a:lnTo>
                  <a:pt x="306324" y="167805"/>
                </a:lnTo>
                <a:lnTo>
                  <a:pt x="304863" y="162687"/>
                </a:lnTo>
                <a:lnTo>
                  <a:pt x="305231" y="168173"/>
                </a:lnTo>
                <a:lnTo>
                  <a:pt x="304126" y="173304"/>
                </a:lnTo>
                <a:lnTo>
                  <a:pt x="302298" y="176237"/>
                </a:lnTo>
                <a:lnTo>
                  <a:pt x="304126" y="178066"/>
                </a:lnTo>
                <a:lnTo>
                  <a:pt x="305968" y="181737"/>
                </a:lnTo>
                <a:lnTo>
                  <a:pt x="307060" y="186131"/>
                </a:lnTo>
                <a:lnTo>
                  <a:pt x="307797" y="181737"/>
                </a:lnTo>
                <a:lnTo>
                  <a:pt x="308889" y="177698"/>
                </a:lnTo>
                <a:lnTo>
                  <a:pt x="310362" y="175133"/>
                </a:lnTo>
                <a:close/>
              </a:path>
              <a:path extrusionOk="0" h="381634" w="407670">
                <a:moveTo>
                  <a:pt x="311810" y="256120"/>
                </a:moveTo>
                <a:lnTo>
                  <a:pt x="311086" y="257594"/>
                </a:lnTo>
                <a:lnTo>
                  <a:pt x="310349" y="258686"/>
                </a:lnTo>
                <a:lnTo>
                  <a:pt x="309613" y="259422"/>
                </a:lnTo>
                <a:lnTo>
                  <a:pt x="309981" y="260159"/>
                </a:lnTo>
                <a:lnTo>
                  <a:pt x="309981" y="261988"/>
                </a:lnTo>
                <a:lnTo>
                  <a:pt x="310718" y="260883"/>
                </a:lnTo>
                <a:lnTo>
                  <a:pt x="311086" y="260159"/>
                </a:lnTo>
                <a:lnTo>
                  <a:pt x="311810" y="259791"/>
                </a:lnTo>
                <a:lnTo>
                  <a:pt x="311810" y="256120"/>
                </a:lnTo>
                <a:close/>
              </a:path>
              <a:path extrusionOk="0" h="381634" w="407670">
                <a:moveTo>
                  <a:pt x="315849" y="135572"/>
                </a:moveTo>
                <a:lnTo>
                  <a:pt x="314388" y="133743"/>
                </a:lnTo>
                <a:lnTo>
                  <a:pt x="312915" y="131178"/>
                </a:lnTo>
                <a:lnTo>
                  <a:pt x="311454" y="127876"/>
                </a:lnTo>
                <a:lnTo>
                  <a:pt x="311454" y="130810"/>
                </a:lnTo>
                <a:lnTo>
                  <a:pt x="311086" y="133007"/>
                </a:lnTo>
                <a:lnTo>
                  <a:pt x="310349" y="134467"/>
                </a:lnTo>
                <a:lnTo>
                  <a:pt x="311823" y="136309"/>
                </a:lnTo>
                <a:lnTo>
                  <a:pt x="313283" y="139242"/>
                </a:lnTo>
                <a:lnTo>
                  <a:pt x="314388" y="142532"/>
                </a:lnTo>
                <a:lnTo>
                  <a:pt x="314744" y="139598"/>
                </a:lnTo>
                <a:lnTo>
                  <a:pt x="315112" y="137401"/>
                </a:lnTo>
                <a:lnTo>
                  <a:pt x="315849" y="135572"/>
                </a:lnTo>
                <a:close/>
              </a:path>
              <a:path extrusionOk="0" h="381634" w="407670">
                <a:moveTo>
                  <a:pt x="319874" y="219481"/>
                </a:moveTo>
                <a:lnTo>
                  <a:pt x="319138" y="218020"/>
                </a:lnTo>
                <a:lnTo>
                  <a:pt x="318414" y="214350"/>
                </a:lnTo>
                <a:lnTo>
                  <a:pt x="317677" y="216179"/>
                </a:lnTo>
                <a:lnTo>
                  <a:pt x="316941" y="217652"/>
                </a:lnTo>
                <a:lnTo>
                  <a:pt x="316217" y="218376"/>
                </a:lnTo>
                <a:lnTo>
                  <a:pt x="316941" y="220218"/>
                </a:lnTo>
                <a:lnTo>
                  <a:pt x="317309" y="222046"/>
                </a:lnTo>
                <a:lnTo>
                  <a:pt x="317677" y="224243"/>
                </a:lnTo>
                <a:lnTo>
                  <a:pt x="319138" y="220573"/>
                </a:lnTo>
                <a:lnTo>
                  <a:pt x="319874" y="219481"/>
                </a:lnTo>
                <a:close/>
              </a:path>
              <a:path extrusionOk="0" h="381634" w="407670">
                <a:moveTo>
                  <a:pt x="321716" y="176237"/>
                </a:moveTo>
                <a:lnTo>
                  <a:pt x="320611" y="174777"/>
                </a:lnTo>
                <a:lnTo>
                  <a:pt x="319519" y="172935"/>
                </a:lnTo>
                <a:lnTo>
                  <a:pt x="318782" y="170370"/>
                </a:lnTo>
                <a:lnTo>
                  <a:pt x="318414" y="172567"/>
                </a:lnTo>
                <a:lnTo>
                  <a:pt x="318046" y="174409"/>
                </a:lnTo>
                <a:lnTo>
                  <a:pt x="317322" y="175501"/>
                </a:lnTo>
                <a:lnTo>
                  <a:pt x="318046" y="176974"/>
                </a:lnTo>
                <a:lnTo>
                  <a:pt x="318782" y="179171"/>
                </a:lnTo>
                <a:lnTo>
                  <a:pt x="319151" y="181368"/>
                </a:lnTo>
                <a:lnTo>
                  <a:pt x="319887" y="179171"/>
                </a:lnTo>
                <a:lnTo>
                  <a:pt x="320611" y="177342"/>
                </a:lnTo>
                <a:lnTo>
                  <a:pt x="321716" y="176237"/>
                </a:lnTo>
                <a:close/>
              </a:path>
              <a:path extrusionOk="0" h="381634" w="407670">
                <a:moveTo>
                  <a:pt x="407454" y="30048"/>
                </a:moveTo>
                <a:lnTo>
                  <a:pt x="404876" y="18402"/>
                </a:lnTo>
                <a:lnTo>
                  <a:pt x="398335" y="8839"/>
                </a:lnTo>
                <a:lnTo>
                  <a:pt x="388848" y="2374"/>
                </a:lnTo>
                <a:lnTo>
                  <a:pt x="377405" y="0"/>
                </a:lnTo>
                <a:lnTo>
                  <a:pt x="236334" y="0"/>
                </a:lnTo>
                <a:lnTo>
                  <a:pt x="273989" y="36614"/>
                </a:lnTo>
                <a:lnTo>
                  <a:pt x="302882" y="81622"/>
                </a:lnTo>
                <a:lnTo>
                  <a:pt x="321411" y="133350"/>
                </a:lnTo>
                <a:lnTo>
                  <a:pt x="327939" y="190169"/>
                </a:lnTo>
                <a:lnTo>
                  <a:pt x="321411" y="246989"/>
                </a:lnTo>
                <a:lnTo>
                  <a:pt x="302882" y="298716"/>
                </a:lnTo>
                <a:lnTo>
                  <a:pt x="273989" y="343712"/>
                </a:lnTo>
                <a:lnTo>
                  <a:pt x="236334" y="380339"/>
                </a:lnTo>
                <a:lnTo>
                  <a:pt x="377405" y="380339"/>
                </a:lnTo>
                <a:lnTo>
                  <a:pt x="389051" y="377964"/>
                </a:lnTo>
                <a:lnTo>
                  <a:pt x="398614" y="371500"/>
                </a:lnTo>
                <a:lnTo>
                  <a:pt x="405079" y="361937"/>
                </a:lnTo>
                <a:lnTo>
                  <a:pt x="407454" y="350291"/>
                </a:lnTo>
                <a:lnTo>
                  <a:pt x="407454" y="30048"/>
                </a:lnTo>
                <a:close/>
              </a:path>
            </a:pathLst>
          </a:custGeom>
          <a:solidFill>
            <a:srgbClr val="2375B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111" name="Google Shape;111;p18"/>
          <p:cNvPicPr preferRelativeResize="0"/>
          <p:nvPr/>
        </p:nvPicPr>
        <p:blipFill rotWithShape="1">
          <a:blip r:embed="rId3">
            <a:alphaModFix/>
          </a:blip>
          <a:srcRect b="0" l="0" r="0" t="0"/>
          <a:stretch/>
        </p:blipFill>
        <p:spPr>
          <a:xfrm>
            <a:off x="4980398" y="5138496"/>
            <a:ext cx="1053515" cy="313140"/>
          </a:xfrm>
          <a:prstGeom prst="rect">
            <a:avLst/>
          </a:prstGeom>
          <a:noFill/>
          <a:ln>
            <a:noFill/>
          </a:ln>
        </p:spPr>
      </p:pic>
      <p:pic>
        <p:nvPicPr>
          <p:cNvPr id="112" name="Google Shape;112;p18"/>
          <p:cNvPicPr preferRelativeResize="0"/>
          <p:nvPr/>
        </p:nvPicPr>
        <p:blipFill rotWithShape="1">
          <a:blip r:embed="rId4">
            <a:alphaModFix/>
          </a:blip>
          <a:srcRect b="0" l="0" r="0" t="0"/>
          <a:stretch/>
        </p:blipFill>
        <p:spPr>
          <a:xfrm>
            <a:off x="6285673" y="5109663"/>
            <a:ext cx="373304" cy="370816"/>
          </a:xfrm>
          <a:prstGeom prst="rect">
            <a:avLst/>
          </a:prstGeom>
          <a:noFill/>
          <a:ln>
            <a:noFill/>
          </a:ln>
        </p:spPr>
      </p:pic>
      <p:sp>
        <p:nvSpPr>
          <p:cNvPr id="113" name="Google Shape;113;p18"/>
          <p:cNvSpPr txBox="1"/>
          <p:nvPr/>
        </p:nvSpPr>
        <p:spPr>
          <a:xfrm>
            <a:off x="2304500" y="2894717"/>
            <a:ext cx="4519500" cy="1043400"/>
          </a:xfrm>
          <a:prstGeom prst="rect">
            <a:avLst/>
          </a:prstGeom>
          <a:noFill/>
          <a:ln>
            <a:noFill/>
          </a:ln>
        </p:spPr>
        <p:txBody>
          <a:bodyPr anchorCtr="0" anchor="t" bIns="0" lIns="0" spcFirstLastPara="1" rIns="0" wrap="square" tIns="11900">
            <a:spAutoFit/>
          </a:bodyPr>
          <a:lstStyle/>
          <a:p>
            <a:pPr indent="0" lvl="0" marL="25400" marR="0" rtl="0" algn="l">
              <a:lnSpc>
                <a:spcPct val="100000"/>
              </a:lnSpc>
              <a:spcBef>
                <a:spcPts val="0"/>
              </a:spcBef>
              <a:spcAft>
                <a:spcPts val="0"/>
              </a:spcAft>
              <a:buNone/>
            </a:pPr>
            <a:r>
              <a:rPr lang="en" sz="6700">
                <a:solidFill>
                  <a:srgbClr val="FFFFFF"/>
                </a:solidFill>
                <a:latin typeface="Nunito ExtraBold"/>
                <a:ea typeface="Nunito ExtraBold"/>
                <a:cs typeface="Nunito ExtraBold"/>
                <a:sym typeface="Nunito ExtraBold"/>
              </a:rPr>
              <a:t>Leadership</a:t>
            </a:r>
            <a:endParaRPr sz="6700">
              <a:solidFill>
                <a:schemeClr val="dk1"/>
              </a:solidFill>
              <a:latin typeface="Nunito ExtraBold"/>
              <a:ea typeface="Nunito ExtraBold"/>
              <a:cs typeface="Nunito ExtraBold"/>
              <a:sym typeface="Nunito ExtraBold"/>
            </a:endParaRPr>
          </a:p>
        </p:txBody>
      </p:sp>
      <p:sp>
        <p:nvSpPr>
          <p:cNvPr id="114" name="Google Shape;114;p18"/>
          <p:cNvSpPr txBox="1"/>
          <p:nvPr>
            <p:ph type="title"/>
          </p:nvPr>
        </p:nvSpPr>
        <p:spPr>
          <a:xfrm>
            <a:off x="2304503" y="1391700"/>
            <a:ext cx="4645200" cy="748500"/>
          </a:xfrm>
          <a:prstGeom prst="rect">
            <a:avLst/>
          </a:prstGeom>
          <a:noFill/>
          <a:ln>
            <a:noFill/>
          </a:ln>
        </p:spPr>
        <p:txBody>
          <a:bodyPr anchorCtr="0" anchor="t" bIns="0" lIns="0" spcFirstLastPara="1" rIns="0" wrap="square" tIns="9525">
            <a:spAutoFit/>
          </a:bodyPr>
          <a:lstStyle/>
          <a:p>
            <a:pPr indent="0" lvl="0" marL="25400" rtl="0" algn="l">
              <a:lnSpc>
                <a:spcPct val="100000"/>
              </a:lnSpc>
              <a:spcBef>
                <a:spcPts val="0"/>
              </a:spcBef>
              <a:spcAft>
                <a:spcPts val="0"/>
              </a:spcAft>
              <a:buNone/>
            </a:pPr>
            <a:r>
              <a:rPr lang="en" sz="4800">
                <a:solidFill>
                  <a:srgbClr val="FFFFFF"/>
                </a:solidFill>
                <a:latin typeface="Nunito ExtraBold"/>
                <a:ea typeface="Nunito ExtraBold"/>
                <a:cs typeface="Nunito ExtraBold"/>
                <a:sym typeface="Nunito ExtraBold"/>
              </a:rPr>
              <a:t>Foundations of </a:t>
            </a:r>
            <a:endParaRPr sz="4800">
              <a:latin typeface="Nunito ExtraBold"/>
              <a:ea typeface="Nunito ExtraBold"/>
              <a:cs typeface="Nunito ExtraBold"/>
              <a:sym typeface="Nunito ExtraBold"/>
            </a:endParaRPr>
          </a:p>
        </p:txBody>
      </p:sp>
      <p:sp>
        <p:nvSpPr>
          <p:cNvPr id="115" name="Google Shape;115;p18"/>
          <p:cNvSpPr txBox="1"/>
          <p:nvPr/>
        </p:nvSpPr>
        <p:spPr>
          <a:xfrm>
            <a:off x="2353751" y="1244089"/>
            <a:ext cx="14670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MODULE 1</a:t>
            </a:r>
            <a:endParaRPr sz="1500">
              <a:solidFill>
                <a:schemeClr val="dk1"/>
              </a:solidFill>
              <a:latin typeface="Nunito ExtraBold"/>
              <a:ea typeface="Nunito ExtraBold"/>
              <a:cs typeface="Nunito ExtraBold"/>
              <a:sym typeface="Nunito ExtraBold"/>
            </a:endParaRPr>
          </a:p>
        </p:txBody>
      </p:sp>
      <p:sp>
        <p:nvSpPr>
          <p:cNvPr id="116" name="Google Shape;116;p18"/>
          <p:cNvSpPr txBox="1"/>
          <p:nvPr/>
        </p:nvSpPr>
        <p:spPr>
          <a:xfrm>
            <a:off x="529975" y="1676275"/>
            <a:ext cx="5799600" cy="1536000"/>
          </a:xfrm>
          <a:prstGeom prst="rect">
            <a:avLst/>
          </a:prstGeom>
          <a:noFill/>
          <a:ln>
            <a:noFill/>
          </a:ln>
        </p:spPr>
        <p:txBody>
          <a:bodyPr anchorCtr="0" anchor="t" bIns="0" lIns="0" spcFirstLastPara="1" rIns="0" wrap="square" tIns="11900">
            <a:spAutoFit/>
          </a:bodyPr>
          <a:lstStyle/>
          <a:p>
            <a:pPr indent="0" lvl="0" marL="25400" marR="0" rtl="0" algn="l">
              <a:lnSpc>
                <a:spcPct val="100000"/>
              </a:lnSpc>
              <a:spcBef>
                <a:spcPts val="0"/>
              </a:spcBef>
              <a:spcAft>
                <a:spcPts val="0"/>
              </a:spcAft>
              <a:buNone/>
            </a:pPr>
            <a:r>
              <a:rPr lang="en" sz="9900">
                <a:solidFill>
                  <a:srgbClr val="FFE2D0"/>
                </a:solidFill>
                <a:latin typeface="Nunito ExtraBold"/>
                <a:ea typeface="Nunito ExtraBold"/>
                <a:cs typeface="Nunito ExtraBold"/>
                <a:sym typeface="Nunito ExtraBold"/>
              </a:rPr>
              <a:t>Advocacy</a:t>
            </a:r>
            <a:endParaRPr sz="9900">
              <a:solidFill>
                <a:srgbClr val="FFE2D0"/>
              </a:solidFill>
              <a:latin typeface="Nunito ExtraBold"/>
              <a:ea typeface="Nunito ExtraBold"/>
              <a:cs typeface="Nunito ExtraBold"/>
              <a:sym typeface="Nunito ExtraBold"/>
            </a:endParaRPr>
          </a:p>
        </p:txBody>
      </p:sp>
      <p:sp>
        <p:nvSpPr>
          <p:cNvPr id="117" name="Google Shape;117;p18"/>
          <p:cNvSpPr txBox="1"/>
          <p:nvPr/>
        </p:nvSpPr>
        <p:spPr>
          <a:xfrm>
            <a:off x="1160968" y="2667009"/>
            <a:ext cx="1268400" cy="1797600"/>
          </a:xfrm>
          <a:prstGeom prst="rect">
            <a:avLst/>
          </a:prstGeom>
          <a:noFill/>
          <a:ln>
            <a:noFill/>
          </a:ln>
        </p:spPr>
        <p:txBody>
          <a:bodyPr anchorCtr="0" anchor="t" bIns="0" lIns="0" spcFirstLastPara="1" rIns="0" wrap="square" tIns="11900">
            <a:spAutoFit/>
          </a:bodyPr>
          <a:lstStyle/>
          <a:p>
            <a:pPr indent="0" lvl="0" marL="25400" marR="0" rtl="0" algn="l">
              <a:lnSpc>
                <a:spcPct val="100000"/>
              </a:lnSpc>
              <a:spcBef>
                <a:spcPts val="0"/>
              </a:spcBef>
              <a:spcAft>
                <a:spcPts val="0"/>
              </a:spcAft>
              <a:buNone/>
            </a:pPr>
            <a:r>
              <a:rPr lang="en" sz="11600">
                <a:solidFill>
                  <a:srgbClr val="FFFFFF"/>
                </a:solidFill>
                <a:latin typeface="Nunito ExtraBold"/>
                <a:ea typeface="Nunito ExtraBold"/>
                <a:cs typeface="Nunito ExtraBold"/>
                <a:sym typeface="Nunito ExtraBold"/>
              </a:rPr>
              <a:t>&amp;</a:t>
            </a:r>
            <a:endParaRPr sz="11600">
              <a:solidFill>
                <a:schemeClr val="dk1"/>
              </a:solidFill>
              <a:latin typeface="Nunito ExtraBold"/>
              <a:ea typeface="Nunito ExtraBold"/>
              <a:cs typeface="Nunito ExtraBold"/>
              <a:sym typeface="Nunito ExtraBold"/>
            </a:endParaRPr>
          </a:p>
        </p:txBody>
      </p:sp>
      <p:pic>
        <p:nvPicPr>
          <p:cNvPr id="118" name="Google Shape;118;p18"/>
          <p:cNvPicPr preferRelativeResize="0"/>
          <p:nvPr/>
        </p:nvPicPr>
        <p:blipFill>
          <a:blip r:embed="rId5">
            <a:alphaModFix/>
          </a:blip>
          <a:stretch>
            <a:fillRect/>
          </a:stretch>
        </p:blipFill>
        <p:spPr>
          <a:xfrm flipH="1" rot="10800000">
            <a:off x="2393532" y="3873841"/>
            <a:ext cx="2707975" cy="234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2" name="Shape 122"/>
        <p:cNvGrpSpPr/>
        <p:nvPr/>
      </p:nvGrpSpPr>
      <p:grpSpPr>
        <a:xfrm>
          <a:off x="0" y="0"/>
          <a:ext cx="0" cy="0"/>
          <a:chOff x="0" y="0"/>
          <a:chExt cx="0" cy="0"/>
        </a:xfrm>
      </p:grpSpPr>
      <p:sp>
        <p:nvSpPr>
          <p:cNvPr id="123" name="Google Shape;123;p19"/>
          <p:cNvSpPr/>
          <p:nvPr/>
        </p:nvSpPr>
        <p:spPr>
          <a:xfrm>
            <a:off x="0" y="0"/>
            <a:ext cx="8017800" cy="5670000"/>
          </a:xfrm>
          <a:prstGeom prst="rect">
            <a:avLst/>
          </a:prstGeom>
          <a:solidFill>
            <a:srgbClr val="FFE2D0"/>
          </a:solidFill>
          <a:ln cap="flat" cmpd="sng" w="9525">
            <a:solidFill>
              <a:srgbClr val="FFE2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a:off x="288450" y="271975"/>
            <a:ext cx="7508100" cy="5167500"/>
          </a:xfrm>
          <a:prstGeom prst="rect">
            <a:avLst/>
          </a:prstGeom>
          <a:solidFill>
            <a:srgbClr val="FF6E14"/>
          </a:solidFill>
          <a:ln cap="flat" cmpd="sng" w="9525">
            <a:solidFill>
              <a:srgbClr val="FF6E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9"/>
          <p:cNvPicPr preferRelativeResize="0"/>
          <p:nvPr/>
        </p:nvPicPr>
        <p:blipFill>
          <a:blip r:embed="rId3">
            <a:alphaModFix/>
          </a:blip>
          <a:stretch>
            <a:fillRect/>
          </a:stretch>
        </p:blipFill>
        <p:spPr>
          <a:xfrm>
            <a:off x="3760700" y="1417150"/>
            <a:ext cx="4044100" cy="4030575"/>
          </a:xfrm>
          <a:prstGeom prst="rect">
            <a:avLst/>
          </a:prstGeom>
          <a:noFill/>
          <a:ln>
            <a:noFill/>
          </a:ln>
        </p:spPr>
      </p:pic>
      <p:sp>
        <p:nvSpPr>
          <p:cNvPr id="126" name="Google Shape;126;p19"/>
          <p:cNvSpPr txBox="1"/>
          <p:nvPr/>
        </p:nvSpPr>
        <p:spPr>
          <a:xfrm>
            <a:off x="749796" y="2487250"/>
            <a:ext cx="2371800" cy="782700"/>
          </a:xfrm>
          <a:prstGeom prst="rect">
            <a:avLst/>
          </a:prstGeom>
          <a:noFill/>
          <a:ln>
            <a:noFill/>
          </a:ln>
        </p:spPr>
        <p:txBody>
          <a:bodyPr anchorCtr="0" anchor="t" bIns="0" lIns="0" spcFirstLastPara="1" rIns="0" wrap="square" tIns="12850">
            <a:spAutoFit/>
          </a:bodyPr>
          <a:lstStyle/>
          <a:p>
            <a:pPr indent="0" lvl="0" marL="12700" marR="0" rtl="0" algn="l">
              <a:lnSpc>
                <a:spcPct val="100000"/>
              </a:lnSpc>
              <a:spcBef>
                <a:spcPts val="0"/>
              </a:spcBef>
              <a:spcAft>
                <a:spcPts val="0"/>
              </a:spcAft>
              <a:buNone/>
            </a:pPr>
            <a:r>
              <a:rPr lang="en" sz="5000">
                <a:solidFill>
                  <a:srgbClr val="FFFFFF"/>
                </a:solidFill>
                <a:latin typeface="Nunito ExtraBold"/>
                <a:ea typeface="Nunito ExtraBold"/>
                <a:cs typeface="Nunito ExtraBold"/>
                <a:sym typeface="Nunito ExtraBold"/>
              </a:rPr>
              <a:t>Change</a:t>
            </a:r>
            <a:endParaRPr sz="5000">
              <a:solidFill>
                <a:schemeClr val="dk1"/>
              </a:solidFill>
              <a:latin typeface="Nunito ExtraBold"/>
              <a:ea typeface="Nunito ExtraBold"/>
              <a:cs typeface="Nunito ExtraBold"/>
              <a:sym typeface="Nunito ExtraBold"/>
            </a:endParaRPr>
          </a:p>
        </p:txBody>
      </p:sp>
      <p:sp>
        <p:nvSpPr>
          <p:cNvPr id="127" name="Google Shape;127;p19"/>
          <p:cNvSpPr txBox="1"/>
          <p:nvPr>
            <p:ph type="title"/>
          </p:nvPr>
        </p:nvSpPr>
        <p:spPr>
          <a:xfrm>
            <a:off x="749796" y="884050"/>
            <a:ext cx="2313000" cy="9813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 sz="6300">
                <a:solidFill>
                  <a:srgbClr val="FFFFFF"/>
                </a:solidFill>
                <a:latin typeface="Nunito ExtraBold"/>
                <a:ea typeface="Nunito ExtraBold"/>
                <a:cs typeface="Nunito ExtraBold"/>
                <a:sym typeface="Nunito ExtraBold"/>
              </a:rPr>
              <a:t>Youth</a:t>
            </a:r>
            <a:endParaRPr sz="6300">
              <a:latin typeface="Nunito ExtraBold"/>
              <a:ea typeface="Nunito ExtraBold"/>
              <a:cs typeface="Nunito ExtraBold"/>
              <a:sym typeface="Nunito ExtraBold"/>
            </a:endParaRPr>
          </a:p>
        </p:txBody>
      </p:sp>
      <p:sp>
        <p:nvSpPr>
          <p:cNvPr id="128" name="Google Shape;128;p19"/>
          <p:cNvSpPr txBox="1"/>
          <p:nvPr>
            <p:ph idx="1" type="body"/>
          </p:nvPr>
        </p:nvSpPr>
        <p:spPr>
          <a:xfrm>
            <a:off x="737874" y="1526700"/>
            <a:ext cx="4426500" cy="11814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
                <a:latin typeface="Nunito ExtraBold"/>
                <a:ea typeface="Nunito ExtraBold"/>
                <a:cs typeface="Nunito ExtraBold"/>
                <a:sym typeface="Nunito ExtraBold"/>
              </a:rPr>
              <a:t>Leading</a:t>
            </a:r>
            <a:endParaRPr>
              <a:latin typeface="Nunito ExtraBold"/>
              <a:ea typeface="Nunito ExtraBold"/>
              <a:cs typeface="Nunito ExtraBold"/>
              <a:sym typeface="Nunito ExtraBold"/>
            </a:endParaRPr>
          </a:p>
        </p:txBody>
      </p:sp>
      <p:sp>
        <p:nvSpPr>
          <p:cNvPr id="129" name="Google Shape;129;p19"/>
          <p:cNvSpPr txBox="1"/>
          <p:nvPr/>
        </p:nvSpPr>
        <p:spPr>
          <a:xfrm>
            <a:off x="818518" y="755049"/>
            <a:ext cx="15339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Unit </a:t>
            </a:r>
            <a:r>
              <a:rPr lang="en" sz="1500">
                <a:solidFill>
                  <a:srgbClr val="FFFFFF"/>
                </a:solidFill>
                <a:latin typeface="Nunito ExtraBold"/>
                <a:ea typeface="Nunito ExtraBold"/>
                <a:cs typeface="Nunito ExtraBold"/>
                <a:sym typeface="Nunito ExtraBold"/>
              </a:rPr>
              <a:t>1.1</a:t>
            </a:r>
            <a:endParaRPr sz="1500">
              <a:solidFill>
                <a:schemeClr val="dk1"/>
              </a:solidFill>
              <a:latin typeface="Nunito ExtraBold"/>
              <a:ea typeface="Nunito ExtraBold"/>
              <a:cs typeface="Nunito ExtraBold"/>
              <a:sym typeface="Nunito ExtraBold"/>
            </a:endParaRPr>
          </a:p>
        </p:txBody>
      </p:sp>
      <p:sp>
        <p:nvSpPr>
          <p:cNvPr id="130" name="Google Shape;130;p19"/>
          <p:cNvSpPr txBox="1"/>
          <p:nvPr/>
        </p:nvSpPr>
        <p:spPr>
          <a:xfrm>
            <a:off x="7761334" y="2752452"/>
            <a:ext cx="85237"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a:t>
            </a:r>
            <a:endParaRPr sz="1000">
              <a:solidFill>
                <a:schemeClr val="dk1"/>
              </a:solidFill>
              <a:latin typeface="Raleway"/>
              <a:ea typeface="Raleway"/>
              <a:cs typeface="Raleway"/>
              <a:sym typeface="Raleway"/>
            </a:endParaRPr>
          </a:p>
        </p:txBody>
      </p:sp>
      <p:sp>
        <p:nvSpPr>
          <p:cNvPr id="131" name="Google Shape;131;p19"/>
          <p:cNvSpPr txBox="1"/>
          <p:nvPr/>
        </p:nvSpPr>
        <p:spPr>
          <a:xfrm>
            <a:off x="28828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SHUTTERSTOCK</a:t>
            </a:r>
            <a:endParaRPr sz="500">
              <a:solidFill>
                <a:schemeClr val="dk1"/>
              </a:solidFill>
              <a:latin typeface="Source Sans Pro"/>
              <a:ea typeface="Source Sans Pro"/>
              <a:cs typeface="Source Sans Pro"/>
              <a:sym typeface="Source Sans Pro"/>
            </a:endParaRPr>
          </a:p>
        </p:txBody>
      </p:sp>
      <p:sp>
        <p:nvSpPr>
          <p:cNvPr id="132" name="Google Shape;132;p19"/>
          <p:cNvSpPr/>
          <p:nvPr/>
        </p:nvSpPr>
        <p:spPr>
          <a:xfrm>
            <a:off x="0" y="748729"/>
            <a:ext cx="480948" cy="961640"/>
          </a:xfrm>
          <a:custGeom>
            <a:rect b="b" l="l" r="r" t="t"/>
            <a:pathLst>
              <a:path extrusionOk="0" h="1282700" w="641350">
                <a:moveTo>
                  <a:pt x="0" y="0"/>
                </a:moveTo>
                <a:lnTo>
                  <a:pt x="0" y="1282699"/>
                </a:lnTo>
                <a:lnTo>
                  <a:pt x="47864" y="1280940"/>
                </a:lnTo>
                <a:lnTo>
                  <a:pt x="94772" y="1275746"/>
                </a:lnTo>
                <a:lnTo>
                  <a:pt x="140602" y="1267239"/>
                </a:lnTo>
                <a:lnTo>
                  <a:pt x="185228" y="1255545"/>
                </a:lnTo>
                <a:lnTo>
                  <a:pt x="228527" y="1240787"/>
                </a:lnTo>
                <a:lnTo>
                  <a:pt x="270374" y="1223090"/>
                </a:lnTo>
                <a:lnTo>
                  <a:pt x="310646" y="1202577"/>
                </a:lnTo>
                <a:lnTo>
                  <a:pt x="349219" y="1179373"/>
                </a:lnTo>
                <a:lnTo>
                  <a:pt x="385968" y="1153601"/>
                </a:lnTo>
                <a:lnTo>
                  <a:pt x="420770" y="1125386"/>
                </a:lnTo>
                <a:lnTo>
                  <a:pt x="453501" y="1094851"/>
                </a:lnTo>
                <a:lnTo>
                  <a:pt x="484036" y="1062120"/>
                </a:lnTo>
                <a:lnTo>
                  <a:pt x="512251" y="1027318"/>
                </a:lnTo>
                <a:lnTo>
                  <a:pt x="538023" y="990569"/>
                </a:lnTo>
                <a:lnTo>
                  <a:pt x="561227" y="951996"/>
                </a:lnTo>
                <a:lnTo>
                  <a:pt x="581740" y="911724"/>
                </a:lnTo>
                <a:lnTo>
                  <a:pt x="599437" y="869877"/>
                </a:lnTo>
                <a:lnTo>
                  <a:pt x="614195" y="826578"/>
                </a:lnTo>
                <a:lnTo>
                  <a:pt x="625889" y="781952"/>
                </a:lnTo>
                <a:lnTo>
                  <a:pt x="634396" y="736122"/>
                </a:lnTo>
                <a:lnTo>
                  <a:pt x="639590" y="689214"/>
                </a:lnTo>
                <a:lnTo>
                  <a:pt x="641350" y="641349"/>
                </a:lnTo>
                <a:lnTo>
                  <a:pt x="639590" y="593485"/>
                </a:lnTo>
                <a:lnTo>
                  <a:pt x="634396" y="546577"/>
                </a:lnTo>
                <a:lnTo>
                  <a:pt x="625889" y="500747"/>
                </a:lnTo>
                <a:lnTo>
                  <a:pt x="614195" y="456121"/>
                </a:lnTo>
                <a:lnTo>
                  <a:pt x="599437" y="412822"/>
                </a:lnTo>
                <a:lnTo>
                  <a:pt x="581740" y="370975"/>
                </a:lnTo>
                <a:lnTo>
                  <a:pt x="561227" y="330703"/>
                </a:lnTo>
                <a:lnTo>
                  <a:pt x="538023" y="292130"/>
                </a:lnTo>
                <a:lnTo>
                  <a:pt x="512251" y="255381"/>
                </a:lnTo>
                <a:lnTo>
                  <a:pt x="484036" y="220579"/>
                </a:lnTo>
                <a:lnTo>
                  <a:pt x="453501" y="187848"/>
                </a:lnTo>
                <a:lnTo>
                  <a:pt x="420770" y="157313"/>
                </a:lnTo>
                <a:lnTo>
                  <a:pt x="385968" y="129098"/>
                </a:lnTo>
                <a:lnTo>
                  <a:pt x="349219" y="103326"/>
                </a:lnTo>
                <a:lnTo>
                  <a:pt x="310646" y="80122"/>
                </a:lnTo>
                <a:lnTo>
                  <a:pt x="270374" y="59609"/>
                </a:lnTo>
                <a:lnTo>
                  <a:pt x="228527" y="41912"/>
                </a:lnTo>
                <a:lnTo>
                  <a:pt x="185228" y="27154"/>
                </a:lnTo>
                <a:lnTo>
                  <a:pt x="140602" y="15460"/>
                </a:lnTo>
                <a:lnTo>
                  <a:pt x="94772" y="6953"/>
                </a:lnTo>
                <a:lnTo>
                  <a:pt x="47864" y="1759"/>
                </a:lnTo>
                <a:lnTo>
                  <a:pt x="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133" name="Google Shape;133;p19"/>
          <p:cNvPicPr preferRelativeResize="0"/>
          <p:nvPr/>
        </p:nvPicPr>
        <p:blipFill rotWithShape="1">
          <a:blip r:embed="rId4">
            <a:alphaModFix/>
          </a:blip>
          <a:srcRect b="14577" l="0" r="3493" t="8981"/>
          <a:stretch/>
        </p:blipFill>
        <p:spPr>
          <a:xfrm>
            <a:off x="3301575" y="1933500"/>
            <a:ext cx="4717425" cy="3736499"/>
          </a:xfrm>
          <a:prstGeom prst="rect">
            <a:avLst/>
          </a:prstGeom>
          <a:noFill/>
          <a:ln>
            <a:noFill/>
          </a:ln>
        </p:spPr>
      </p:pic>
      <p:sp>
        <p:nvSpPr>
          <p:cNvPr id="134" name="Google Shape;134;p1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5" name="Google Shape;135;p1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136" name="Google Shape;136;p19"/>
          <p:cNvPicPr preferRelativeResize="0"/>
          <p:nvPr/>
        </p:nvPicPr>
        <p:blipFill rotWithShape="1">
          <a:blip r:embed="rId5">
            <a:alphaModFix/>
          </a:blip>
          <a:srcRect b="-163713" l="24362" r="0" t="0"/>
          <a:stretch/>
        </p:blipFill>
        <p:spPr>
          <a:xfrm>
            <a:off x="808521" y="3299446"/>
            <a:ext cx="2313000" cy="733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p:nvPr/>
        </p:nvSpPr>
        <p:spPr>
          <a:xfrm>
            <a:off x="0" y="428467"/>
            <a:ext cx="4077595" cy="356243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2" name="Google Shape;142;p20"/>
          <p:cNvSpPr txBox="1"/>
          <p:nvPr/>
        </p:nvSpPr>
        <p:spPr>
          <a:xfrm>
            <a:off x="514275" y="1202550"/>
            <a:ext cx="2700000" cy="1178400"/>
          </a:xfrm>
          <a:prstGeom prst="rect">
            <a:avLst/>
          </a:prstGeom>
          <a:noFill/>
          <a:ln>
            <a:noFill/>
          </a:ln>
        </p:spPr>
        <p:txBody>
          <a:bodyPr anchorCtr="0" anchor="t" bIns="0" lIns="0" spcFirstLastPara="1" rIns="0" wrap="square" tIns="118075">
            <a:spAutoFit/>
          </a:bodyPr>
          <a:lstStyle/>
          <a:p>
            <a:pPr indent="0" lvl="0" marL="12700" marR="0" rtl="0" algn="l">
              <a:lnSpc>
                <a:spcPct val="80000"/>
              </a:lnSpc>
              <a:spcBef>
                <a:spcPts val="0"/>
              </a:spcBef>
              <a:spcAft>
                <a:spcPts val="0"/>
              </a:spcAft>
              <a:buNone/>
            </a:pPr>
            <a:r>
              <a:rPr lang="en" sz="4300">
                <a:solidFill>
                  <a:srgbClr val="FF6E14"/>
                </a:solidFill>
                <a:latin typeface="Nunito ExtraBold"/>
                <a:ea typeface="Nunito ExtraBold"/>
                <a:cs typeface="Nunito ExtraBold"/>
                <a:sym typeface="Nunito ExtraBold"/>
              </a:rPr>
              <a:t>What Is</a:t>
            </a:r>
            <a:br>
              <a:rPr lang="en" sz="4300">
                <a:solidFill>
                  <a:srgbClr val="FF6E14"/>
                </a:solidFill>
                <a:latin typeface="Nunito ExtraBold"/>
                <a:ea typeface="Nunito ExtraBold"/>
                <a:cs typeface="Nunito ExtraBold"/>
                <a:sym typeface="Nunito ExtraBold"/>
              </a:rPr>
            </a:br>
            <a:r>
              <a:rPr lang="en" sz="4300">
                <a:solidFill>
                  <a:srgbClr val="FF6E14"/>
                </a:solidFill>
                <a:latin typeface="Nunito ExtraBold"/>
                <a:ea typeface="Nunito ExtraBold"/>
                <a:cs typeface="Nunito ExtraBold"/>
                <a:sym typeface="Nunito ExtraBold"/>
              </a:rPr>
              <a:t>a Leader?</a:t>
            </a:r>
            <a:endParaRPr sz="4300">
              <a:solidFill>
                <a:schemeClr val="dk1"/>
              </a:solidFill>
              <a:latin typeface="Nunito ExtraBold"/>
              <a:ea typeface="Nunito ExtraBold"/>
              <a:cs typeface="Nunito ExtraBold"/>
              <a:sym typeface="Nunito ExtraBold"/>
            </a:endParaRPr>
          </a:p>
        </p:txBody>
      </p:sp>
      <p:sp>
        <p:nvSpPr>
          <p:cNvPr id="143" name="Google Shape;143;p20"/>
          <p:cNvSpPr txBox="1"/>
          <p:nvPr/>
        </p:nvSpPr>
        <p:spPr>
          <a:xfrm>
            <a:off x="7761334" y="2752452"/>
            <a:ext cx="94285"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2</a:t>
            </a:r>
            <a:endParaRPr sz="1000">
              <a:solidFill>
                <a:schemeClr val="dk1"/>
              </a:solidFill>
              <a:latin typeface="Raleway"/>
              <a:ea typeface="Raleway"/>
              <a:cs typeface="Raleway"/>
              <a:sym typeface="Raleway"/>
            </a:endParaRPr>
          </a:p>
        </p:txBody>
      </p:sp>
      <p:sp>
        <p:nvSpPr>
          <p:cNvPr id="144" name="Google Shape;144;p20"/>
          <p:cNvSpPr txBox="1"/>
          <p:nvPr/>
        </p:nvSpPr>
        <p:spPr>
          <a:xfrm>
            <a:off x="228570" y="5483267"/>
            <a:ext cx="6453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UNSPLASH</a:t>
            </a:r>
            <a:endParaRPr sz="500">
              <a:solidFill>
                <a:schemeClr val="dk1"/>
              </a:solidFill>
              <a:latin typeface="Source Sans Pro"/>
              <a:ea typeface="Source Sans Pro"/>
              <a:cs typeface="Source Sans Pro"/>
              <a:sym typeface="Source Sans Pro"/>
            </a:endParaRPr>
          </a:p>
        </p:txBody>
      </p:sp>
      <p:pic>
        <p:nvPicPr>
          <p:cNvPr id="145" name="Google Shape;145;p20"/>
          <p:cNvPicPr preferRelativeResize="0"/>
          <p:nvPr/>
        </p:nvPicPr>
        <p:blipFill>
          <a:blip r:embed="rId3">
            <a:alphaModFix/>
          </a:blip>
          <a:stretch>
            <a:fillRect/>
          </a:stretch>
        </p:blipFill>
        <p:spPr>
          <a:xfrm>
            <a:off x="2777396" y="428475"/>
            <a:ext cx="5029325" cy="5020900"/>
          </a:xfrm>
          <a:prstGeom prst="rect">
            <a:avLst/>
          </a:prstGeom>
          <a:noFill/>
          <a:ln>
            <a:noFill/>
          </a:ln>
        </p:spPr>
      </p:pic>
      <p:pic>
        <p:nvPicPr>
          <p:cNvPr id="146" name="Google Shape;146;p20"/>
          <p:cNvPicPr preferRelativeResize="0"/>
          <p:nvPr/>
        </p:nvPicPr>
        <p:blipFill>
          <a:blip r:embed="rId4">
            <a:alphaModFix/>
          </a:blip>
          <a:stretch>
            <a:fillRect/>
          </a:stretch>
        </p:blipFill>
        <p:spPr>
          <a:xfrm>
            <a:off x="514275" y="2449775"/>
            <a:ext cx="2583638" cy="226475"/>
          </a:xfrm>
          <a:prstGeom prst="rect">
            <a:avLst/>
          </a:prstGeom>
          <a:noFill/>
          <a:ln>
            <a:noFill/>
          </a:ln>
        </p:spPr>
      </p:pic>
      <p:sp>
        <p:nvSpPr>
          <p:cNvPr id="147" name="Google Shape;147;p2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8" name="Google Shape;148;p2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1"/>
          <p:cNvPicPr preferRelativeResize="0"/>
          <p:nvPr/>
        </p:nvPicPr>
        <p:blipFill>
          <a:blip r:embed="rId3">
            <a:alphaModFix/>
          </a:blip>
          <a:stretch>
            <a:fillRect/>
          </a:stretch>
        </p:blipFill>
        <p:spPr>
          <a:xfrm>
            <a:off x="2769390" y="428475"/>
            <a:ext cx="5022635" cy="5012575"/>
          </a:xfrm>
          <a:prstGeom prst="rect">
            <a:avLst/>
          </a:prstGeom>
          <a:noFill/>
          <a:ln>
            <a:noFill/>
          </a:ln>
        </p:spPr>
      </p:pic>
      <p:sp>
        <p:nvSpPr>
          <p:cNvPr id="154" name="Google Shape;154;p21"/>
          <p:cNvSpPr/>
          <p:nvPr/>
        </p:nvSpPr>
        <p:spPr>
          <a:xfrm>
            <a:off x="0" y="428467"/>
            <a:ext cx="4077595" cy="4057549"/>
          </a:xfrm>
          <a:custGeom>
            <a:rect b="b" l="l" r="r" t="t"/>
            <a:pathLst>
              <a:path extrusionOk="0" h="5412105" w="5437505">
                <a:moveTo>
                  <a:pt x="4879563" y="0"/>
                </a:moveTo>
                <a:lnTo>
                  <a:pt x="0" y="0"/>
                </a:lnTo>
                <a:lnTo>
                  <a:pt x="0" y="4838225"/>
                </a:lnTo>
                <a:lnTo>
                  <a:pt x="35874" y="4861469"/>
                </a:lnTo>
                <a:lnTo>
                  <a:pt x="74088" y="4885537"/>
                </a:lnTo>
                <a:lnTo>
                  <a:pt x="112631" y="4909127"/>
                </a:lnTo>
                <a:lnTo>
                  <a:pt x="151498" y="4932232"/>
                </a:lnTo>
                <a:lnTo>
                  <a:pt x="190686" y="4954850"/>
                </a:lnTo>
                <a:lnTo>
                  <a:pt x="230190" y="4976976"/>
                </a:lnTo>
                <a:lnTo>
                  <a:pt x="270007" y="4998605"/>
                </a:lnTo>
                <a:lnTo>
                  <a:pt x="310131" y="5019734"/>
                </a:lnTo>
                <a:lnTo>
                  <a:pt x="350559" y="5040358"/>
                </a:lnTo>
                <a:lnTo>
                  <a:pt x="391286" y="5060474"/>
                </a:lnTo>
                <a:lnTo>
                  <a:pt x="432309" y="5080077"/>
                </a:lnTo>
                <a:lnTo>
                  <a:pt x="473622" y="5099162"/>
                </a:lnTo>
                <a:lnTo>
                  <a:pt x="515223" y="5117727"/>
                </a:lnTo>
                <a:lnTo>
                  <a:pt x="557107" y="5135765"/>
                </a:lnTo>
                <a:lnTo>
                  <a:pt x="599269" y="5153274"/>
                </a:lnTo>
                <a:lnTo>
                  <a:pt x="641706" y="5170249"/>
                </a:lnTo>
                <a:lnTo>
                  <a:pt x="684412" y="5186686"/>
                </a:lnTo>
                <a:lnTo>
                  <a:pt x="727385" y="5202581"/>
                </a:lnTo>
                <a:lnTo>
                  <a:pt x="770620" y="5217929"/>
                </a:lnTo>
                <a:lnTo>
                  <a:pt x="814112" y="5232727"/>
                </a:lnTo>
                <a:lnTo>
                  <a:pt x="857858" y="5246970"/>
                </a:lnTo>
                <a:lnTo>
                  <a:pt x="901853" y="5260654"/>
                </a:lnTo>
                <a:lnTo>
                  <a:pt x="946094" y="5273774"/>
                </a:lnTo>
                <a:lnTo>
                  <a:pt x="990575" y="5286328"/>
                </a:lnTo>
                <a:lnTo>
                  <a:pt x="1035293" y="5298309"/>
                </a:lnTo>
                <a:lnTo>
                  <a:pt x="1080243" y="5309715"/>
                </a:lnTo>
                <a:lnTo>
                  <a:pt x="1125422" y="5320541"/>
                </a:lnTo>
                <a:lnTo>
                  <a:pt x="1170825" y="5330783"/>
                </a:lnTo>
                <a:lnTo>
                  <a:pt x="1216449" y="5340437"/>
                </a:lnTo>
                <a:lnTo>
                  <a:pt x="1262287" y="5349498"/>
                </a:lnTo>
                <a:lnTo>
                  <a:pt x="1308338" y="5357963"/>
                </a:lnTo>
                <a:lnTo>
                  <a:pt x="1354596" y="5365826"/>
                </a:lnTo>
                <a:lnTo>
                  <a:pt x="1401057" y="5373085"/>
                </a:lnTo>
                <a:lnTo>
                  <a:pt x="1447717" y="5379734"/>
                </a:lnTo>
                <a:lnTo>
                  <a:pt x="1494573" y="5385770"/>
                </a:lnTo>
                <a:lnTo>
                  <a:pt x="1541619" y="5391188"/>
                </a:lnTo>
                <a:lnTo>
                  <a:pt x="1588851" y="5395985"/>
                </a:lnTo>
                <a:lnTo>
                  <a:pt x="1636266" y="5400156"/>
                </a:lnTo>
                <a:lnTo>
                  <a:pt x="1683859" y="5403696"/>
                </a:lnTo>
                <a:lnTo>
                  <a:pt x="1731626" y="5406602"/>
                </a:lnTo>
                <a:lnTo>
                  <a:pt x="1779562" y="5408870"/>
                </a:lnTo>
                <a:lnTo>
                  <a:pt x="1827665" y="5410495"/>
                </a:lnTo>
                <a:lnTo>
                  <a:pt x="1875928" y="5411473"/>
                </a:lnTo>
                <a:lnTo>
                  <a:pt x="1924349" y="5411800"/>
                </a:lnTo>
                <a:lnTo>
                  <a:pt x="1972770" y="5411473"/>
                </a:lnTo>
                <a:lnTo>
                  <a:pt x="2021034" y="5410495"/>
                </a:lnTo>
                <a:lnTo>
                  <a:pt x="2069136" y="5408870"/>
                </a:lnTo>
                <a:lnTo>
                  <a:pt x="2117073" y="5406602"/>
                </a:lnTo>
                <a:lnTo>
                  <a:pt x="2164840" y="5403696"/>
                </a:lnTo>
                <a:lnTo>
                  <a:pt x="2212433" y="5400156"/>
                </a:lnTo>
                <a:lnTo>
                  <a:pt x="2259847" y="5395985"/>
                </a:lnTo>
                <a:lnTo>
                  <a:pt x="2307080" y="5391188"/>
                </a:lnTo>
                <a:lnTo>
                  <a:pt x="2354126" y="5385770"/>
                </a:lnTo>
                <a:lnTo>
                  <a:pt x="2400981" y="5379734"/>
                </a:lnTo>
                <a:lnTo>
                  <a:pt x="2447641" y="5373085"/>
                </a:lnTo>
                <a:lnTo>
                  <a:pt x="2494102" y="5365826"/>
                </a:lnTo>
                <a:lnTo>
                  <a:pt x="2540360" y="5357963"/>
                </a:lnTo>
                <a:lnTo>
                  <a:pt x="2586411" y="5349498"/>
                </a:lnTo>
                <a:lnTo>
                  <a:pt x="2632250" y="5340437"/>
                </a:lnTo>
                <a:lnTo>
                  <a:pt x="2677873" y="5330783"/>
                </a:lnTo>
                <a:lnTo>
                  <a:pt x="2723276" y="5320541"/>
                </a:lnTo>
                <a:lnTo>
                  <a:pt x="2768455" y="5309715"/>
                </a:lnTo>
                <a:lnTo>
                  <a:pt x="2813405" y="5298309"/>
                </a:lnTo>
                <a:lnTo>
                  <a:pt x="2858123" y="5286328"/>
                </a:lnTo>
                <a:lnTo>
                  <a:pt x="2902605" y="5273774"/>
                </a:lnTo>
                <a:lnTo>
                  <a:pt x="2946845" y="5260654"/>
                </a:lnTo>
                <a:lnTo>
                  <a:pt x="2990840" y="5246970"/>
                </a:lnTo>
                <a:lnTo>
                  <a:pt x="3034586" y="5232727"/>
                </a:lnTo>
                <a:lnTo>
                  <a:pt x="3078078" y="5217929"/>
                </a:lnTo>
                <a:lnTo>
                  <a:pt x="3121313" y="5202581"/>
                </a:lnTo>
                <a:lnTo>
                  <a:pt x="3164286" y="5186686"/>
                </a:lnTo>
                <a:lnTo>
                  <a:pt x="3206993" y="5170249"/>
                </a:lnTo>
                <a:lnTo>
                  <a:pt x="3249429" y="5153274"/>
                </a:lnTo>
                <a:lnTo>
                  <a:pt x="3291592" y="5135765"/>
                </a:lnTo>
                <a:lnTo>
                  <a:pt x="3333475" y="5117727"/>
                </a:lnTo>
                <a:lnTo>
                  <a:pt x="3375076" y="5099162"/>
                </a:lnTo>
                <a:lnTo>
                  <a:pt x="3416390" y="5080077"/>
                </a:lnTo>
                <a:lnTo>
                  <a:pt x="3457412" y="5060474"/>
                </a:lnTo>
                <a:lnTo>
                  <a:pt x="3498140" y="5040358"/>
                </a:lnTo>
                <a:lnTo>
                  <a:pt x="3538568" y="5019734"/>
                </a:lnTo>
                <a:lnTo>
                  <a:pt x="3578692" y="4998605"/>
                </a:lnTo>
                <a:lnTo>
                  <a:pt x="3618508" y="4976976"/>
                </a:lnTo>
                <a:lnTo>
                  <a:pt x="3658012" y="4954850"/>
                </a:lnTo>
                <a:lnTo>
                  <a:pt x="3697200" y="4932232"/>
                </a:lnTo>
                <a:lnTo>
                  <a:pt x="3736067" y="4909127"/>
                </a:lnTo>
                <a:lnTo>
                  <a:pt x="3774610" y="4885537"/>
                </a:lnTo>
                <a:lnTo>
                  <a:pt x="3812824" y="4861469"/>
                </a:lnTo>
                <a:lnTo>
                  <a:pt x="3850705" y="4836925"/>
                </a:lnTo>
                <a:lnTo>
                  <a:pt x="3888249" y="4811910"/>
                </a:lnTo>
                <a:lnTo>
                  <a:pt x="3925452" y="4786427"/>
                </a:lnTo>
                <a:lnTo>
                  <a:pt x="3962308" y="4760483"/>
                </a:lnTo>
                <a:lnTo>
                  <a:pt x="3998816" y="4734079"/>
                </a:lnTo>
                <a:lnTo>
                  <a:pt x="4034969" y="4707222"/>
                </a:lnTo>
                <a:lnTo>
                  <a:pt x="4070764" y="4679914"/>
                </a:lnTo>
                <a:lnTo>
                  <a:pt x="4106197" y="4652160"/>
                </a:lnTo>
                <a:lnTo>
                  <a:pt x="4141263" y="4623964"/>
                </a:lnTo>
                <a:lnTo>
                  <a:pt x="4175959" y="4595331"/>
                </a:lnTo>
                <a:lnTo>
                  <a:pt x="4210279" y="4566264"/>
                </a:lnTo>
                <a:lnTo>
                  <a:pt x="4244221" y="4536768"/>
                </a:lnTo>
                <a:lnTo>
                  <a:pt x="4277780" y="4506847"/>
                </a:lnTo>
                <a:lnTo>
                  <a:pt x="4310951" y="4476505"/>
                </a:lnTo>
                <a:lnTo>
                  <a:pt x="4343730" y="4445746"/>
                </a:lnTo>
                <a:lnTo>
                  <a:pt x="4376114" y="4414575"/>
                </a:lnTo>
                <a:lnTo>
                  <a:pt x="4408098" y="4382995"/>
                </a:lnTo>
                <a:lnTo>
                  <a:pt x="4439677" y="4351011"/>
                </a:lnTo>
                <a:lnTo>
                  <a:pt x="4470849" y="4318627"/>
                </a:lnTo>
                <a:lnTo>
                  <a:pt x="4501607" y="4285848"/>
                </a:lnTo>
                <a:lnTo>
                  <a:pt x="4531949" y="4252677"/>
                </a:lnTo>
                <a:lnTo>
                  <a:pt x="4561871" y="4219118"/>
                </a:lnTo>
                <a:lnTo>
                  <a:pt x="4591367" y="4185177"/>
                </a:lnTo>
                <a:lnTo>
                  <a:pt x="4620433" y="4150856"/>
                </a:lnTo>
                <a:lnTo>
                  <a:pt x="4649067" y="4116160"/>
                </a:lnTo>
                <a:lnTo>
                  <a:pt x="4677263" y="4081094"/>
                </a:lnTo>
                <a:lnTo>
                  <a:pt x="4705016" y="4045661"/>
                </a:lnTo>
                <a:lnTo>
                  <a:pt x="4732324" y="4009866"/>
                </a:lnTo>
                <a:lnTo>
                  <a:pt x="4759182" y="3973713"/>
                </a:lnTo>
                <a:lnTo>
                  <a:pt x="4785585" y="3937206"/>
                </a:lnTo>
                <a:lnTo>
                  <a:pt x="4811530" y="3900349"/>
                </a:lnTo>
                <a:lnTo>
                  <a:pt x="4837012" y="3863146"/>
                </a:lnTo>
                <a:lnTo>
                  <a:pt x="4862027" y="3825603"/>
                </a:lnTo>
                <a:lnTo>
                  <a:pt x="4886571" y="3787722"/>
                </a:lnTo>
                <a:lnTo>
                  <a:pt x="4910640" y="3749508"/>
                </a:lnTo>
                <a:lnTo>
                  <a:pt x="4934229" y="3710965"/>
                </a:lnTo>
                <a:lnTo>
                  <a:pt x="4957335" y="3672097"/>
                </a:lnTo>
                <a:lnTo>
                  <a:pt x="4979953" y="3632909"/>
                </a:lnTo>
                <a:lnTo>
                  <a:pt x="5002078" y="3593405"/>
                </a:lnTo>
                <a:lnTo>
                  <a:pt x="5023708" y="3553589"/>
                </a:lnTo>
                <a:lnTo>
                  <a:pt x="5044837" y="3513465"/>
                </a:lnTo>
                <a:lnTo>
                  <a:pt x="5065461" y="3473037"/>
                </a:lnTo>
                <a:lnTo>
                  <a:pt x="5085577" y="3432310"/>
                </a:lnTo>
                <a:lnTo>
                  <a:pt x="5105180" y="3391287"/>
                </a:lnTo>
                <a:lnTo>
                  <a:pt x="5124265" y="3349973"/>
                </a:lnTo>
                <a:lnTo>
                  <a:pt x="5142829" y="3308372"/>
                </a:lnTo>
                <a:lnTo>
                  <a:pt x="5160868" y="3266489"/>
                </a:lnTo>
                <a:lnTo>
                  <a:pt x="5178377" y="3224327"/>
                </a:lnTo>
                <a:lnTo>
                  <a:pt x="5195352" y="3181890"/>
                </a:lnTo>
                <a:lnTo>
                  <a:pt x="5211789" y="3139183"/>
                </a:lnTo>
                <a:lnTo>
                  <a:pt x="5227684" y="3096210"/>
                </a:lnTo>
                <a:lnTo>
                  <a:pt x="5243032" y="3052976"/>
                </a:lnTo>
                <a:lnTo>
                  <a:pt x="5257830" y="3009483"/>
                </a:lnTo>
                <a:lnTo>
                  <a:pt x="5272073" y="2965737"/>
                </a:lnTo>
                <a:lnTo>
                  <a:pt x="5285756" y="2921742"/>
                </a:lnTo>
                <a:lnTo>
                  <a:pt x="5298877" y="2877502"/>
                </a:lnTo>
                <a:lnTo>
                  <a:pt x="5311430" y="2833021"/>
                </a:lnTo>
                <a:lnTo>
                  <a:pt x="5323412" y="2788303"/>
                </a:lnTo>
                <a:lnTo>
                  <a:pt x="5334818" y="2743352"/>
                </a:lnTo>
                <a:lnTo>
                  <a:pt x="5345644" y="2698173"/>
                </a:lnTo>
                <a:lnTo>
                  <a:pt x="5355886" y="2652770"/>
                </a:lnTo>
                <a:lnTo>
                  <a:pt x="5365540" y="2607147"/>
                </a:lnTo>
                <a:lnTo>
                  <a:pt x="5374601" y="2561308"/>
                </a:lnTo>
                <a:lnTo>
                  <a:pt x="5383065" y="2515258"/>
                </a:lnTo>
                <a:lnTo>
                  <a:pt x="5390929" y="2469000"/>
                </a:lnTo>
                <a:lnTo>
                  <a:pt x="5398188" y="2422538"/>
                </a:lnTo>
                <a:lnTo>
                  <a:pt x="5404837" y="2375878"/>
                </a:lnTo>
                <a:lnTo>
                  <a:pt x="5410873" y="2329023"/>
                </a:lnTo>
                <a:lnTo>
                  <a:pt x="5416291" y="2281977"/>
                </a:lnTo>
                <a:lnTo>
                  <a:pt x="5421088" y="2234745"/>
                </a:lnTo>
                <a:lnTo>
                  <a:pt x="5425258" y="2187330"/>
                </a:lnTo>
                <a:lnTo>
                  <a:pt x="5428799" y="2139737"/>
                </a:lnTo>
                <a:lnTo>
                  <a:pt x="5431705" y="2091970"/>
                </a:lnTo>
                <a:lnTo>
                  <a:pt x="5433973" y="2044033"/>
                </a:lnTo>
                <a:lnTo>
                  <a:pt x="5435598" y="1995931"/>
                </a:lnTo>
                <a:lnTo>
                  <a:pt x="5436576" y="1947667"/>
                </a:lnTo>
                <a:lnTo>
                  <a:pt x="5436902" y="1899246"/>
                </a:lnTo>
                <a:lnTo>
                  <a:pt x="5436520" y="1846856"/>
                </a:lnTo>
                <a:lnTo>
                  <a:pt x="5435374" y="1794651"/>
                </a:lnTo>
                <a:lnTo>
                  <a:pt x="5433472" y="1742635"/>
                </a:lnTo>
                <a:lnTo>
                  <a:pt x="5430819" y="1690815"/>
                </a:lnTo>
                <a:lnTo>
                  <a:pt x="5427419" y="1639195"/>
                </a:lnTo>
                <a:lnTo>
                  <a:pt x="5423278" y="1587781"/>
                </a:lnTo>
                <a:lnTo>
                  <a:pt x="5418401" y="1536578"/>
                </a:lnTo>
                <a:lnTo>
                  <a:pt x="5412794" y="1485592"/>
                </a:lnTo>
                <a:lnTo>
                  <a:pt x="5406462" y="1434828"/>
                </a:lnTo>
                <a:lnTo>
                  <a:pt x="5399410" y="1384290"/>
                </a:lnTo>
                <a:lnTo>
                  <a:pt x="5391644" y="1333985"/>
                </a:lnTo>
                <a:lnTo>
                  <a:pt x="5383169" y="1283918"/>
                </a:lnTo>
                <a:lnTo>
                  <a:pt x="5373990" y="1234093"/>
                </a:lnTo>
                <a:lnTo>
                  <a:pt x="5364112" y="1184517"/>
                </a:lnTo>
                <a:lnTo>
                  <a:pt x="5353542" y="1135194"/>
                </a:lnTo>
                <a:lnTo>
                  <a:pt x="5342283" y="1086130"/>
                </a:lnTo>
                <a:lnTo>
                  <a:pt x="5330342" y="1037330"/>
                </a:lnTo>
                <a:lnTo>
                  <a:pt x="5317724" y="988800"/>
                </a:lnTo>
                <a:lnTo>
                  <a:pt x="5304434" y="940544"/>
                </a:lnTo>
                <a:lnTo>
                  <a:pt x="5290478" y="892568"/>
                </a:lnTo>
                <a:lnTo>
                  <a:pt x="5275860" y="844878"/>
                </a:lnTo>
                <a:lnTo>
                  <a:pt x="5260587" y="797478"/>
                </a:lnTo>
                <a:lnTo>
                  <a:pt x="5244662" y="750374"/>
                </a:lnTo>
                <a:lnTo>
                  <a:pt x="5228093" y="703571"/>
                </a:lnTo>
                <a:lnTo>
                  <a:pt x="5210883" y="657074"/>
                </a:lnTo>
                <a:lnTo>
                  <a:pt x="5193039" y="610889"/>
                </a:lnTo>
                <a:lnTo>
                  <a:pt x="5174566" y="565022"/>
                </a:lnTo>
                <a:lnTo>
                  <a:pt x="5155469" y="519476"/>
                </a:lnTo>
                <a:lnTo>
                  <a:pt x="5135752" y="474258"/>
                </a:lnTo>
                <a:lnTo>
                  <a:pt x="5115423" y="429373"/>
                </a:lnTo>
                <a:lnTo>
                  <a:pt x="5094486" y="384827"/>
                </a:lnTo>
                <a:lnTo>
                  <a:pt x="5072945" y="340624"/>
                </a:lnTo>
                <a:lnTo>
                  <a:pt x="5050808" y="296769"/>
                </a:lnTo>
                <a:lnTo>
                  <a:pt x="5028078" y="253269"/>
                </a:lnTo>
                <a:lnTo>
                  <a:pt x="5004761" y="210128"/>
                </a:lnTo>
                <a:lnTo>
                  <a:pt x="4980863" y="167352"/>
                </a:lnTo>
                <a:lnTo>
                  <a:pt x="4956389" y="124946"/>
                </a:lnTo>
                <a:lnTo>
                  <a:pt x="4931344" y="82915"/>
                </a:lnTo>
                <a:lnTo>
                  <a:pt x="4905734" y="41264"/>
                </a:lnTo>
                <a:lnTo>
                  <a:pt x="487956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5" name="Google Shape;155;p21"/>
          <p:cNvSpPr txBox="1"/>
          <p:nvPr>
            <p:ph type="title"/>
          </p:nvPr>
        </p:nvSpPr>
        <p:spPr>
          <a:xfrm>
            <a:off x="514283" y="1016320"/>
            <a:ext cx="2409600" cy="2237100"/>
          </a:xfrm>
          <a:prstGeom prst="rect">
            <a:avLst/>
          </a:prstGeom>
          <a:noFill/>
          <a:ln>
            <a:noFill/>
          </a:ln>
        </p:spPr>
        <p:txBody>
          <a:bodyPr anchorCtr="0" anchor="t" bIns="0" lIns="0" spcFirstLastPara="1" rIns="0" wrap="square" tIns="118075">
            <a:spAutoFit/>
          </a:bodyPr>
          <a:lstStyle/>
          <a:p>
            <a:pPr indent="0" lvl="0" marL="12700" marR="0" rtl="0" algn="l">
              <a:lnSpc>
                <a:spcPct val="80000"/>
              </a:lnSpc>
              <a:spcBef>
                <a:spcPts val="0"/>
              </a:spcBef>
              <a:spcAft>
                <a:spcPts val="0"/>
              </a:spcAft>
              <a:buNone/>
            </a:pPr>
            <a:r>
              <a:rPr lang="en" sz="4300">
                <a:latin typeface="Nunito ExtraBold"/>
                <a:ea typeface="Nunito ExtraBold"/>
                <a:cs typeface="Nunito ExtraBold"/>
                <a:sym typeface="Nunito ExtraBold"/>
              </a:rPr>
              <a:t>How Do  Young  People  Lead?</a:t>
            </a:r>
            <a:endParaRPr sz="4300">
              <a:latin typeface="Nunito ExtraBold"/>
              <a:ea typeface="Nunito ExtraBold"/>
              <a:cs typeface="Nunito ExtraBold"/>
              <a:sym typeface="Nunito ExtraBold"/>
            </a:endParaRPr>
          </a:p>
        </p:txBody>
      </p:sp>
      <p:sp>
        <p:nvSpPr>
          <p:cNvPr id="156" name="Google Shape;156;p21"/>
          <p:cNvSpPr/>
          <p:nvPr/>
        </p:nvSpPr>
        <p:spPr>
          <a:xfrm>
            <a:off x="7619000" y="2435081"/>
            <a:ext cx="399045" cy="797894"/>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7" name="Google Shape;157;p21"/>
          <p:cNvSpPr/>
          <p:nvPr/>
        </p:nvSpPr>
        <p:spPr>
          <a:xfrm>
            <a:off x="7619000" y="2435081"/>
            <a:ext cx="399045" cy="797894"/>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8" name="Google Shape;158;p21"/>
          <p:cNvSpPr txBox="1"/>
          <p:nvPr/>
        </p:nvSpPr>
        <p:spPr>
          <a:xfrm>
            <a:off x="7761334" y="2752452"/>
            <a:ext cx="93809"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3</a:t>
            </a:r>
            <a:endParaRPr sz="1000">
              <a:solidFill>
                <a:schemeClr val="dk1"/>
              </a:solidFill>
              <a:latin typeface="Raleway"/>
              <a:ea typeface="Raleway"/>
              <a:cs typeface="Raleway"/>
              <a:sym typeface="Raleway"/>
            </a:endParaRPr>
          </a:p>
        </p:txBody>
      </p:sp>
      <p:pic>
        <p:nvPicPr>
          <p:cNvPr id="159" name="Google Shape;159;p21"/>
          <p:cNvPicPr preferRelativeResize="0"/>
          <p:nvPr/>
        </p:nvPicPr>
        <p:blipFill>
          <a:blip r:embed="rId4">
            <a:alphaModFix/>
          </a:blip>
          <a:stretch>
            <a:fillRect/>
          </a:stretch>
        </p:blipFill>
        <p:spPr>
          <a:xfrm>
            <a:off x="514274" y="3371251"/>
            <a:ext cx="2147725" cy="218750"/>
          </a:xfrm>
          <a:prstGeom prst="rect">
            <a:avLst/>
          </a:prstGeom>
          <a:noFill/>
          <a:ln>
            <a:noFill/>
          </a:ln>
        </p:spPr>
      </p:pic>
      <p:sp>
        <p:nvSpPr>
          <p:cNvPr id="160" name="Google Shape;160;p2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1" name="Google Shape;161;p2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62" name="Google Shape;162;p21"/>
          <p:cNvSpPr txBox="1"/>
          <p:nvPr/>
        </p:nvSpPr>
        <p:spPr>
          <a:xfrm>
            <a:off x="228590" y="5483275"/>
            <a:ext cx="26574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BY SANG TAN FOR NTB SCANPIX</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p:nvPr/>
        </p:nvSpPr>
        <p:spPr>
          <a:xfrm>
            <a:off x="1819258" y="428467"/>
            <a:ext cx="4379498" cy="2427484"/>
          </a:xfrm>
          <a:custGeom>
            <a:rect b="b" l="l" r="r" t="t"/>
            <a:pathLst>
              <a:path extrusionOk="0" h="3237865" w="5840095">
                <a:moveTo>
                  <a:pt x="5822759" y="0"/>
                </a:moveTo>
                <a:lnTo>
                  <a:pt x="17246" y="0"/>
                </a:lnTo>
                <a:lnTo>
                  <a:pt x="12053" y="52284"/>
                </a:lnTo>
                <a:lnTo>
                  <a:pt x="7762" y="104827"/>
                </a:lnTo>
                <a:lnTo>
                  <a:pt x="4394" y="157626"/>
                </a:lnTo>
                <a:lnTo>
                  <a:pt x="1965" y="210674"/>
                </a:lnTo>
                <a:lnTo>
                  <a:pt x="494" y="263967"/>
                </a:lnTo>
                <a:lnTo>
                  <a:pt x="0" y="317500"/>
                </a:lnTo>
                <a:lnTo>
                  <a:pt x="391" y="365787"/>
                </a:lnTo>
                <a:lnTo>
                  <a:pt x="1560" y="413885"/>
                </a:lnTo>
                <a:lnTo>
                  <a:pt x="3502" y="461788"/>
                </a:lnTo>
                <a:lnTo>
                  <a:pt x="6211" y="509490"/>
                </a:lnTo>
                <a:lnTo>
                  <a:pt x="9679" y="556985"/>
                </a:lnTo>
                <a:lnTo>
                  <a:pt x="13902" y="604266"/>
                </a:lnTo>
                <a:lnTo>
                  <a:pt x="18874" y="651328"/>
                </a:lnTo>
                <a:lnTo>
                  <a:pt x="24587" y="698165"/>
                </a:lnTo>
                <a:lnTo>
                  <a:pt x="31037" y="744770"/>
                </a:lnTo>
                <a:lnTo>
                  <a:pt x="38218" y="791139"/>
                </a:lnTo>
                <a:lnTo>
                  <a:pt x="46122" y="837263"/>
                </a:lnTo>
                <a:lnTo>
                  <a:pt x="54745" y="883139"/>
                </a:lnTo>
                <a:lnTo>
                  <a:pt x="64080" y="928759"/>
                </a:lnTo>
                <a:lnTo>
                  <a:pt x="74121" y="974118"/>
                </a:lnTo>
                <a:lnTo>
                  <a:pt x="84863" y="1019209"/>
                </a:lnTo>
                <a:lnTo>
                  <a:pt x="96299" y="1064027"/>
                </a:lnTo>
                <a:lnTo>
                  <a:pt x="108423" y="1108566"/>
                </a:lnTo>
                <a:lnTo>
                  <a:pt x="121229" y="1152819"/>
                </a:lnTo>
                <a:lnTo>
                  <a:pt x="134711" y="1196781"/>
                </a:lnTo>
                <a:lnTo>
                  <a:pt x="148864" y="1240445"/>
                </a:lnTo>
                <a:lnTo>
                  <a:pt x="163681" y="1283806"/>
                </a:lnTo>
                <a:lnTo>
                  <a:pt x="179156" y="1326857"/>
                </a:lnTo>
                <a:lnTo>
                  <a:pt x="195283" y="1369593"/>
                </a:lnTo>
                <a:lnTo>
                  <a:pt x="212056" y="1412008"/>
                </a:lnTo>
                <a:lnTo>
                  <a:pt x="229469" y="1454095"/>
                </a:lnTo>
                <a:lnTo>
                  <a:pt x="247516" y="1495848"/>
                </a:lnTo>
                <a:lnTo>
                  <a:pt x="266192" y="1537262"/>
                </a:lnTo>
                <a:lnTo>
                  <a:pt x="285489" y="1578331"/>
                </a:lnTo>
                <a:lnTo>
                  <a:pt x="305403" y="1619048"/>
                </a:lnTo>
                <a:lnTo>
                  <a:pt x="325927" y="1659407"/>
                </a:lnTo>
                <a:lnTo>
                  <a:pt x="347054" y="1699403"/>
                </a:lnTo>
                <a:lnTo>
                  <a:pt x="368780" y="1739029"/>
                </a:lnTo>
                <a:lnTo>
                  <a:pt x="391098" y="1778279"/>
                </a:lnTo>
                <a:lnTo>
                  <a:pt x="414002" y="1817149"/>
                </a:lnTo>
                <a:lnTo>
                  <a:pt x="437485" y="1855630"/>
                </a:lnTo>
                <a:lnTo>
                  <a:pt x="461543" y="1893718"/>
                </a:lnTo>
                <a:lnTo>
                  <a:pt x="486169" y="1931406"/>
                </a:lnTo>
                <a:lnTo>
                  <a:pt x="511356" y="1968688"/>
                </a:lnTo>
                <a:lnTo>
                  <a:pt x="537100" y="2005559"/>
                </a:lnTo>
                <a:lnTo>
                  <a:pt x="563393" y="2042012"/>
                </a:lnTo>
                <a:lnTo>
                  <a:pt x="590231" y="2078042"/>
                </a:lnTo>
                <a:lnTo>
                  <a:pt x="617606" y="2113642"/>
                </a:lnTo>
                <a:lnTo>
                  <a:pt x="645514" y="2148806"/>
                </a:lnTo>
                <a:lnTo>
                  <a:pt x="673947" y="2183528"/>
                </a:lnTo>
                <a:lnTo>
                  <a:pt x="702900" y="2217803"/>
                </a:lnTo>
                <a:lnTo>
                  <a:pt x="732367" y="2251624"/>
                </a:lnTo>
                <a:lnTo>
                  <a:pt x="762341" y="2284985"/>
                </a:lnTo>
                <a:lnTo>
                  <a:pt x="792818" y="2317880"/>
                </a:lnTo>
                <a:lnTo>
                  <a:pt x="823790" y="2350304"/>
                </a:lnTo>
                <a:lnTo>
                  <a:pt x="855252" y="2382250"/>
                </a:lnTo>
                <a:lnTo>
                  <a:pt x="887198" y="2413712"/>
                </a:lnTo>
                <a:lnTo>
                  <a:pt x="919622" y="2444684"/>
                </a:lnTo>
                <a:lnTo>
                  <a:pt x="952518" y="2475160"/>
                </a:lnTo>
                <a:lnTo>
                  <a:pt x="985879" y="2505135"/>
                </a:lnTo>
                <a:lnTo>
                  <a:pt x="1019700" y="2534601"/>
                </a:lnTo>
                <a:lnTo>
                  <a:pt x="1053975" y="2563554"/>
                </a:lnTo>
                <a:lnTo>
                  <a:pt x="1088698" y="2591987"/>
                </a:lnTo>
                <a:lnTo>
                  <a:pt x="1123862" y="2619894"/>
                </a:lnTo>
                <a:lnTo>
                  <a:pt x="1159462" y="2647269"/>
                </a:lnTo>
                <a:lnTo>
                  <a:pt x="1195492" y="2674107"/>
                </a:lnTo>
                <a:lnTo>
                  <a:pt x="1231945" y="2700400"/>
                </a:lnTo>
                <a:lnTo>
                  <a:pt x="1268816" y="2726143"/>
                </a:lnTo>
                <a:lnTo>
                  <a:pt x="1306099" y="2751331"/>
                </a:lnTo>
                <a:lnTo>
                  <a:pt x="1343787" y="2775956"/>
                </a:lnTo>
                <a:lnTo>
                  <a:pt x="1381875" y="2800014"/>
                </a:lnTo>
                <a:lnTo>
                  <a:pt x="1420356" y="2823498"/>
                </a:lnTo>
                <a:lnTo>
                  <a:pt x="1459226" y="2846401"/>
                </a:lnTo>
                <a:lnTo>
                  <a:pt x="1498476" y="2868719"/>
                </a:lnTo>
                <a:lnTo>
                  <a:pt x="1538103" y="2890444"/>
                </a:lnTo>
                <a:lnTo>
                  <a:pt x="1578099" y="2911572"/>
                </a:lnTo>
                <a:lnTo>
                  <a:pt x="1618458" y="2932095"/>
                </a:lnTo>
                <a:lnTo>
                  <a:pt x="1659175" y="2952009"/>
                </a:lnTo>
                <a:lnTo>
                  <a:pt x="1700244" y="2971306"/>
                </a:lnTo>
                <a:lnTo>
                  <a:pt x="1741658" y="2989981"/>
                </a:lnTo>
                <a:lnTo>
                  <a:pt x="1783412" y="3008029"/>
                </a:lnTo>
                <a:lnTo>
                  <a:pt x="1825499" y="3025442"/>
                </a:lnTo>
                <a:lnTo>
                  <a:pt x="1867913" y="3042215"/>
                </a:lnTo>
                <a:lnTo>
                  <a:pt x="1910650" y="3058342"/>
                </a:lnTo>
                <a:lnTo>
                  <a:pt x="1953701" y="3073816"/>
                </a:lnTo>
                <a:lnTo>
                  <a:pt x="1997062" y="3088633"/>
                </a:lnTo>
                <a:lnTo>
                  <a:pt x="2040727" y="3102785"/>
                </a:lnTo>
                <a:lnTo>
                  <a:pt x="2084688" y="3116268"/>
                </a:lnTo>
                <a:lnTo>
                  <a:pt x="2128942" y="3129074"/>
                </a:lnTo>
                <a:lnTo>
                  <a:pt x="2173480" y="3141198"/>
                </a:lnTo>
                <a:lnTo>
                  <a:pt x="2218299" y="3152633"/>
                </a:lnTo>
                <a:lnTo>
                  <a:pt x="2263390" y="3163375"/>
                </a:lnTo>
                <a:lnTo>
                  <a:pt x="2308749" y="3173416"/>
                </a:lnTo>
                <a:lnTo>
                  <a:pt x="2354369" y="3182751"/>
                </a:lnTo>
                <a:lnTo>
                  <a:pt x="2400245" y="3191374"/>
                </a:lnTo>
                <a:lnTo>
                  <a:pt x="2446369" y="3199278"/>
                </a:lnTo>
                <a:lnTo>
                  <a:pt x="2492738" y="3206459"/>
                </a:lnTo>
                <a:lnTo>
                  <a:pt x="2539343" y="3212909"/>
                </a:lnTo>
                <a:lnTo>
                  <a:pt x="2586180" y="3218622"/>
                </a:lnTo>
                <a:lnTo>
                  <a:pt x="2633242" y="3223594"/>
                </a:lnTo>
                <a:lnTo>
                  <a:pt x="2680523" y="3227817"/>
                </a:lnTo>
                <a:lnTo>
                  <a:pt x="2728018" y="3231285"/>
                </a:lnTo>
                <a:lnTo>
                  <a:pt x="2775720" y="3233993"/>
                </a:lnTo>
                <a:lnTo>
                  <a:pt x="2823623" y="3235935"/>
                </a:lnTo>
                <a:lnTo>
                  <a:pt x="2871721" y="3237105"/>
                </a:lnTo>
                <a:lnTo>
                  <a:pt x="2920009" y="3237496"/>
                </a:lnTo>
                <a:lnTo>
                  <a:pt x="2968296" y="3237105"/>
                </a:lnTo>
                <a:lnTo>
                  <a:pt x="3016395" y="3235935"/>
                </a:lnTo>
                <a:lnTo>
                  <a:pt x="3064298" y="3233993"/>
                </a:lnTo>
                <a:lnTo>
                  <a:pt x="3112000" y="3231285"/>
                </a:lnTo>
                <a:lnTo>
                  <a:pt x="3159494" y="3227817"/>
                </a:lnTo>
                <a:lnTo>
                  <a:pt x="3206776" y="3223594"/>
                </a:lnTo>
                <a:lnTo>
                  <a:pt x="3253838" y="3218622"/>
                </a:lnTo>
                <a:lnTo>
                  <a:pt x="3300674" y="3212909"/>
                </a:lnTo>
                <a:lnTo>
                  <a:pt x="3347280" y="3206459"/>
                </a:lnTo>
                <a:lnTo>
                  <a:pt x="3393648" y="3199278"/>
                </a:lnTo>
                <a:lnTo>
                  <a:pt x="3439773" y="3191374"/>
                </a:lnTo>
                <a:lnTo>
                  <a:pt x="3485648" y="3182751"/>
                </a:lnTo>
                <a:lnTo>
                  <a:pt x="3531268" y="3173416"/>
                </a:lnTo>
                <a:lnTo>
                  <a:pt x="3576627" y="3163375"/>
                </a:lnTo>
                <a:lnTo>
                  <a:pt x="3621718" y="3152633"/>
                </a:lnTo>
                <a:lnTo>
                  <a:pt x="3666536" y="3141198"/>
                </a:lnTo>
                <a:lnTo>
                  <a:pt x="3711075" y="3129074"/>
                </a:lnTo>
                <a:lnTo>
                  <a:pt x="3755328" y="3116268"/>
                </a:lnTo>
                <a:lnTo>
                  <a:pt x="3799290" y="3102785"/>
                </a:lnTo>
                <a:lnTo>
                  <a:pt x="3842954" y="3088633"/>
                </a:lnTo>
                <a:lnTo>
                  <a:pt x="3886315" y="3073816"/>
                </a:lnTo>
                <a:lnTo>
                  <a:pt x="3929367" y="3058342"/>
                </a:lnTo>
                <a:lnTo>
                  <a:pt x="3972103" y="3042215"/>
                </a:lnTo>
                <a:lnTo>
                  <a:pt x="4014517" y="3025442"/>
                </a:lnTo>
                <a:lnTo>
                  <a:pt x="4056604" y="3008029"/>
                </a:lnTo>
                <a:lnTo>
                  <a:pt x="4098358" y="2989981"/>
                </a:lnTo>
                <a:lnTo>
                  <a:pt x="4139772" y="2971306"/>
                </a:lnTo>
                <a:lnTo>
                  <a:pt x="4180840" y="2952009"/>
                </a:lnTo>
                <a:lnTo>
                  <a:pt x="4221557" y="2932095"/>
                </a:lnTo>
                <a:lnTo>
                  <a:pt x="4261916" y="2911572"/>
                </a:lnTo>
                <a:lnTo>
                  <a:pt x="4301912" y="2890444"/>
                </a:lnTo>
                <a:lnTo>
                  <a:pt x="4341538" y="2868719"/>
                </a:lnTo>
                <a:lnTo>
                  <a:pt x="4380789" y="2846401"/>
                </a:lnTo>
                <a:lnTo>
                  <a:pt x="4419658" y="2823498"/>
                </a:lnTo>
                <a:lnTo>
                  <a:pt x="4458139" y="2800014"/>
                </a:lnTo>
                <a:lnTo>
                  <a:pt x="4496227" y="2775956"/>
                </a:lnTo>
                <a:lnTo>
                  <a:pt x="4533915" y="2751331"/>
                </a:lnTo>
                <a:lnTo>
                  <a:pt x="4571198" y="2726143"/>
                </a:lnTo>
                <a:lnTo>
                  <a:pt x="4608069" y="2700400"/>
                </a:lnTo>
                <a:lnTo>
                  <a:pt x="4644522" y="2674107"/>
                </a:lnTo>
                <a:lnTo>
                  <a:pt x="4680551" y="2647269"/>
                </a:lnTo>
                <a:lnTo>
                  <a:pt x="4716151" y="2619894"/>
                </a:lnTo>
                <a:lnTo>
                  <a:pt x="4751315" y="2591987"/>
                </a:lnTo>
                <a:lnTo>
                  <a:pt x="4786038" y="2563554"/>
                </a:lnTo>
                <a:lnTo>
                  <a:pt x="4820312" y="2534601"/>
                </a:lnTo>
                <a:lnTo>
                  <a:pt x="4854133" y="2505135"/>
                </a:lnTo>
                <a:lnTo>
                  <a:pt x="4887494" y="2475160"/>
                </a:lnTo>
                <a:lnTo>
                  <a:pt x="4920390" y="2444684"/>
                </a:lnTo>
                <a:lnTo>
                  <a:pt x="4952813" y="2413712"/>
                </a:lnTo>
                <a:lnTo>
                  <a:pt x="4984759" y="2382250"/>
                </a:lnTo>
                <a:lnTo>
                  <a:pt x="5016221" y="2350304"/>
                </a:lnTo>
                <a:lnTo>
                  <a:pt x="5047193" y="2317880"/>
                </a:lnTo>
                <a:lnTo>
                  <a:pt x="5077670" y="2284985"/>
                </a:lnTo>
                <a:lnTo>
                  <a:pt x="5107644" y="2251624"/>
                </a:lnTo>
                <a:lnTo>
                  <a:pt x="5137111" y="2217803"/>
                </a:lnTo>
                <a:lnTo>
                  <a:pt x="5166064" y="2183528"/>
                </a:lnTo>
                <a:lnTo>
                  <a:pt x="5194497" y="2148806"/>
                </a:lnTo>
                <a:lnTo>
                  <a:pt x="5222404" y="2113642"/>
                </a:lnTo>
                <a:lnTo>
                  <a:pt x="5249779" y="2078042"/>
                </a:lnTo>
                <a:lnTo>
                  <a:pt x="5276616" y="2042012"/>
                </a:lnTo>
                <a:lnTo>
                  <a:pt x="5302909" y="2005559"/>
                </a:lnTo>
                <a:lnTo>
                  <a:pt x="5328653" y="1968688"/>
                </a:lnTo>
                <a:lnTo>
                  <a:pt x="5353840" y="1931406"/>
                </a:lnTo>
                <a:lnTo>
                  <a:pt x="5378466" y="1893718"/>
                </a:lnTo>
                <a:lnTo>
                  <a:pt x="5402523" y="1855630"/>
                </a:lnTo>
                <a:lnTo>
                  <a:pt x="5426007" y="1817149"/>
                </a:lnTo>
                <a:lnTo>
                  <a:pt x="5448911" y="1778279"/>
                </a:lnTo>
                <a:lnTo>
                  <a:pt x="5471228" y="1739029"/>
                </a:lnTo>
                <a:lnTo>
                  <a:pt x="5492954" y="1699403"/>
                </a:lnTo>
                <a:lnTo>
                  <a:pt x="5514081" y="1659407"/>
                </a:lnTo>
                <a:lnTo>
                  <a:pt x="5534605" y="1619048"/>
                </a:lnTo>
                <a:lnTo>
                  <a:pt x="5554518" y="1578331"/>
                </a:lnTo>
                <a:lnTo>
                  <a:pt x="5573816" y="1537262"/>
                </a:lnTo>
                <a:lnTo>
                  <a:pt x="5592491" y="1495848"/>
                </a:lnTo>
                <a:lnTo>
                  <a:pt x="5610538" y="1454095"/>
                </a:lnTo>
                <a:lnTo>
                  <a:pt x="5627951" y="1412008"/>
                </a:lnTo>
                <a:lnTo>
                  <a:pt x="5644724" y="1369593"/>
                </a:lnTo>
                <a:lnTo>
                  <a:pt x="5660851" y="1326857"/>
                </a:lnTo>
                <a:lnTo>
                  <a:pt x="5676326" y="1283806"/>
                </a:lnTo>
                <a:lnTo>
                  <a:pt x="5691142" y="1240445"/>
                </a:lnTo>
                <a:lnTo>
                  <a:pt x="5705295" y="1196781"/>
                </a:lnTo>
                <a:lnTo>
                  <a:pt x="5718777" y="1152819"/>
                </a:lnTo>
                <a:lnTo>
                  <a:pt x="5731583" y="1108566"/>
                </a:lnTo>
                <a:lnTo>
                  <a:pt x="5743707" y="1064027"/>
                </a:lnTo>
                <a:lnTo>
                  <a:pt x="5755143" y="1019209"/>
                </a:lnTo>
                <a:lnTo>
                  <a:pt x="5765884" y="974118"/>
                </a:lnTo>
                <a:lnTo>
                  <a:pt x="5775926" y="928759"/>
                </a:lnTo>
                <a:lnTo>
                  <a:pt x="5785261" y="883139"/>
                </a:lnTo>
                <a:lnTo>
                  <a:pt x="5793883" y="837263"/>
                </a:lnTo>
                <a:lnTo>
                  <a:pt x="5801788" y="791139"/>
                </a:lnTo>
                <a:lnTo>
                  <a:pt x="5808968" y="744770"/>
                </a:lnTo>
                <a:lnTo>
                  <a:pt x="5815418" y="698165"/>
                </a:lnTo>
                <a:lnTo>
                  <a:pt x="5821132" y="651328"/>
                </a:lnTo>
                <a:lnTo>
                  <a:pt x="5826103" y="604266"/>
                </a:lnTo>
                <a:lnTo>
                  <a:pt x="5830326" y="556985"/>
                </a:lnTo>
                <a:lnTo>
                  <a:pt x="5833795" y="509490"/>
                </a:lnTo>
                <a:lnTo>
                  <a:pt x="5836503" y="461788"/>
                </a:lnTo>
                <a:lnTo>
                  <a:pt x="5838445" y="413885"/>
                </a:lnTo>
                <a:lnTo>
                  <a:pt x="5839614" y="365787"/>
                </a:lnTo>
                <a:lnTo>
                  <a:pt x="5840006" y="317500"/>
                </a:lnTo>
                <a:lnTo>
                  <a:pt x="5839511" y="263967"/>
                </a:lnTo>
                <a:lnTo>
                  <a:pt x="5838040" y="210674"/>
                </a:lnTo>
                <a:lnTo>
                  <a:pt x="5835611" y="157626"/>
                </a:lnTo>
                <a:lnTo>
                  <a:pt x="5832243" y="104827"/>
                </a:lnTo>
                <a:lnTo>
                  <a:pt x="5827952" y="52284"/>
                </a:lnTo>
                <a:lnTo>
                  <a:pt x="582275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8" name="Google Shape;168;p22"/>
          <p:cNvSpPr txBox="1"/>
          <p:nvPr>
            <p:ph type="title"/>
          </p:nvPr>
        </p:nvSpPr>
        <p:spPr>
          <a:xfrm>
            <a:off x="2945362" y="1329546"/>
            <a:ext cx="2436300" cy="1054200"/>
          </a:xfrm>
          <a:prstGeom prst="rect">
            <a:avLst/>
          </a:prstGeom>
          <a:noFill/>
          <a:ln>
            <a:noFill/>
          </a:ln>
        </p:spPr>
        <p:txBody>
          <a:bodyPr anchorCtr="0" anchor="t" bIns="0" lIns="0" spcFirstLastPara="1" rIns="0" wrap="square" tIns="68550">
            <a:spAutoFit/>
          </a:bodyPr>
          <a:lstStyle/>
          <a:p>
            <a:pPr indent="-190500" lvl="0" marL="203200" marR="0" rtl="0" algn="l">
              <a:lnSpc>
                <a:spcPct val="100000"/>
              </a:lnSpc>
              <a:spcBef>
                <a:spcPts val="0"/>
              </a:spcBef>
              <a:spcAft>
                <a:spcPts val="0"/>
              </a:spcAft>
              <a:buNone/>
            </a:pPr>
            <a:r>
              <a:rPr lang="en" sz="3200">
                <a:latin typeface="Nunito ExtraBold"/>
                <a:ea typeface="Nunito ExtraBold"/>
                <a:cs typeface="Nunito ExtraBold"/>
                <a:sym typeface="Nunito ExtraBold"/>
              </a:rPr>
              <a:t>Leadership  Qualities</a:t>
            </a:r>
            <a:endParaRPr sz="3200">
              <a:latin typeface="Nunito ExtraBold"/>
              <a:ea typeface="Nunito ExtraBold"/>
              <a:cs typeface="Nunito ExtraBold"/>
              <a:sym typeface="Nunito ExtraBold"/>
            </a:endParaRPr>
          </a:p>
        </p:txBody>
      </p:sp>
      <p:sp>
        <p:nvSpPr>
          <p:cNvPr id="169" name="Google Shape;169;p22"/>
          <p:cNvSpPr/>
          <p:nvPr/>
        </p:nvSpPr>
        <p:spPr>
          <a:xfrm>
            <a:off x="523806" y="3794239"/>
            <a:ext cx="1276183" cy="1275869"/>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0" name="Google Shape;170;p22"/>
          <p:cNvSpPr/>
          <p:nvPr/>
        </p:nvSpPr>
        <p:spPr>
          <a:xfrm>
            <a:off x="3720882" y="793057"/>
            <a:ext cx="576187" cy="470834"/>
          </a:xfrm>
          <a:custGeom>
            <a:rect b="b" l="l" r="r" t="t"/>
            <a:pathLst>
              <a:path extrusionOk="0" h="628014" w="768350">
                <a:moveTo>
                  <a:pt x="716432" y="627595"/>
                </a:moveTo>
                <a:lnTo>
                  <a:pt x="696222" y="623512"/>
                </a:lnTo>
                <a:lnTo>
                  <a:pt x="679719" y="612376"/>
                </a:lnTo>
                <a:lnTo>
                  <a:pt x="668594" y="595861"/>
                </a:lnTo>
                <a:lnTo>
                  <a:pt x="664514" y="575640"/>
                </a:lnTo>
                <a:lnTo>
                  <a:pt x="664514" y="51955"/>
                </a:lnTo>
                <a:lnTo>
                  <a:pt x="668594" y="31728"/>
                </a:lnTo>
                <a:lnTo>
                  <a:pt x="679719" y="15214"/>
                </a:lnTo>
                <a:lnTo>
                  <a:pt x="696222" y="4081"/>
                </a:lnTo>
                <a:lnTo>
                  <a:pt x="716432" y="0"/>
                </a:lnTo>
                <a:lnTo>
                  <a:pt x="736642" y="4081"/>
                </a:lnTo>
                <a:lnTo>
                  <a:pt x="753144" y="15214"/>
                </a:lnTo>
                <a:lnTo>
                  <a:pt x="764270" y="31728"/>
                </a:lnTo>
                <a:lnTo>
                  <a:pt x="768349" y="51955"/>
                </a:lnTo>
                <a:lnTo>
                  <a:pt x="768349" y="575640"/>
                </a:lnTo>
                <a:lnTo>
                  <a:pt x="764270" y="595861"/>
                </a:lnTo>
                <a:lnTo>
                  <a:pt x="753144" y="612376"/>
                </a:lnTo>
                <a:lnTo>
                  <a:pt x="736642" y="623512"/>
                </a:lnTo>
                <a:lnTo>
                  <a:pt x="716432" y="627595"/>
                </a:lnTo>
                <a:close/>
              </a:path>
              <a:path extrusionOk="0" h="628014" w="768350">
                <a:moveTo>
                  <a:pt x="51917" y="434327"/>
                </a:moveTo>
                <a:lnTo>
                  <a:pt x="31707" y="430243"/>
                </a:lnTo>
                <a:lnTo>
                  <a:pt x="15205" y="419107"/>
                </a:lnTo>
                <a:lnTo>
                  <a:pt x="4079" y="402592"/>
                </a:lnTo>
                <a:lnTo>
                  <a:pt x="0" y="382371"/>
                </a:lnTo>
                <a:lnTo>
                  <a:pt x="0" y="245224"/>
                </a:lnTo>
                <a:lnTo>
                  <a:pt x="4079" y="224997"/>
                </a:lnTo>
                <a:lnTo>
                  <a:pt x="15205" y="208483"/>
                </a:lnTo>
                <a:lnTo>
                  <a:pt x="31707" y="197350"/>
                </a:lnTo>
                <a:lnTo>
                  <a:pt x="51917" y="193268"/>
                </a:lnTo>
                <a:lnTo>
                  <a:pt x="72120" y="197350"/>
                </a:lnTo>
                <a:lnTo>
                  <a:pt x="88619" y="208483"/>
                </a:lnTo>
                <a:lnTo>
                  <a:pt x="99743" y="224997"/>
                </a:lnTo>
                <a:lnTo>
                  <a:pt x="103822" y="245224"/>
                </a:lnTo>
                <a:lnTo>
                  <a:pt x="103822" y="382371"/>
                </a:lnTo>
                <a:lnTo>
                  <a:pt x="99743" y="402592"/>
                </a:lnTo>
                <a:lnTo>
                  <a:pt x="88619" y="419107"/>
                </a:lnTo>
                <a:lnTo>
                  <a:pt x="72120" y="430243"/>
                </a:lnTo>
                <a:lnTo>
                  <a:pt x="51917" y="434327"/>
                </a:lnTo>
                <a:close/>
              </a:path>
              <a:path extrusionOk="0" h="628014" w="768350">
                <a:moveTo>
                  <a:pt x="664514" y="57365"/>
                </a:moveTo>
                <a:lnTo>
                  <a:pt x="103822" y="239801"/>
                </a:lnTo>
              </a:path>
              <a:path extrusionOk="0" h="628014" w="768350">
                <a:moveTo>
                  <a:pt x="103822" y="386981"/>
                </a:moveTo>
                <a:lnTo>
                  <a:pt x="664514" y="575843"/>
                </a:lnTo>
              </a:path>
            </a:pathLst>
          </a:custGeom>
          <a:noFill/>
          <a:ln cap="flat" cmpd="sng" w="254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171" name="Google Shape;171;p22"/>
          <p:cNvPicPr preferRelativeResize="0"/>
          <p:nvPr/>
        </p:nvPicPr>
        <p:blipFill rotWithShape="1">
          <a:blip r:embed="rId3">
            <a:alphaModFix/>
          </a:blip>
          <a:srcRect b="0" l="0" r="0" t="0"/>
          <a:stretch/>
        </p:blipFill>
        <p:spPr>
          <a:xfrm>
            <a:off x="3857787" y="1098618"/>
            <a:ext cx="160713" cy="125720"/>
          </a:xfrm>
          <a:prstGeom prst="rect">
            <a:avLst/>
          </a:prstGeom>
          <a:noFill/>
          <a:ln>
            <a:noFill/>
          </a:ln>
        </p:spPr>
      </p:pic>
      <p:sp>
        <p:nvSpPr>
          <p:cNvPr id="172" name="Google Shape;172;p22"/>
          <p:cNvSpPr txBox="1"/>
          <p:nvPr/>
        </p:nvSpPr>
        <p:spPr>
          <a:xfrm>
            <a:off x="702127" y="4337827"/>
            <a:ext cx="9201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Persuasive</a:t>
            </a:r>
            <a:endParaRPr sz="1300">
              <a:solidFill>
                <a:schemeClr val="dk1"/>
              </a:solidFill>
              <a:latin typeface="Raleway Medium"/>
              <a:ea typeface="Raleway Medium"/>
              <a:cs typeface="Raleway Medium"/>
              <a:sym typeface="Raleway Medium"/>
            </a:endParaRPr>
          </a:p>
        </p:txBody>
      </p:sp>
      <p:sp>
        <p:nvSpPr>
          <p:cNvPr id="173" name="Google Shape;173;p22"/>
          <p:cNvSpPr/>
          <p:nvPr/>
        </p:nvSpPr>
        <p:spPr>
          <a:xfrm>
            <a:off x="3370884" y="3801671"/>
            <a:ext cx="1276183" cy="1275869"/>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4" name="Google Shape;174;p22"/>
          <p:cNvSpPr txBox="1"/>
          <p:nvPr/>
        </p:nvSpPr>
        <p:spPr>
          <a:xfrm>
            <a:off x="3656344" y="4337827"/>
            <a:ext cx="7056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Reliable</a:t>
            </a:r>
            <a:endParaRPr sz="1300">
              <a:solidFill>
                <a:schemeClr val="dk1"/>
              </a:solidFill>
              <a:latin typeface="Raleway Medium"/>
              <a:ea typeface="Raleway Medium"/>
              <a:cs typeface="Raleway Medium"/>
              <a:sym typeface="Raleway Medium"/>
            </a:endParaRPr>
          </a:p>
        </p:txBody>
      </p:sp>
      <p:sp>
        <p:nvSpPr>
          <p:cNvPr id="175" name="Google Shape;175;p22"/>
          <p:cNvSpPr/>
          <p:nvPr/>
        </p:nvSpPr>
        <p:spPr>
          <a:xfrm>
            <a:off x="1947344" y="3794239"/>
            <a:ext cx="1276183" cy="1275869"/>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6" name="Google Shape;176;p22"/>
          <p:cNvSpPr txBox="1"/>
          <p:nvPr/>
        </p:nvSpPr>
        <p:spPr>
          <a:xfrm>
            <a:off x="2056100" y="4337827"/>
            <a:ext cx="10368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Professional</a:t>
            </a:r>
            <a:endParaRPr sz="1300">
              <a:solidFill>
                <a:schemeClr val="dk1"/>
              </a:solidFill>
              <a:latin typeface="Raleway Medium"/>
              <a:ea typeface="Raleway Medium"/>
              <a:cs typeface="Raleway Medium"/>
              <a:sym typeface="Raleway Medium"/>
            </a:endParaRPr>
          </a:p>
        </p:txBody>
      </p:sp>
      <p:sp>
        <p:nvSpPr>
          <p:cNvPr id="177" name="Google Shape;177;p22"/>
          <p:cNvSpPr/>
          <p:nvPr/>
        </p:nvSpPr>
        <p:spPr>
          <a:xfrm>
            <a:off x="4794422" y="3794238"/>
            <a:ext cx="1276183" cy="1275869"/>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8" name="Google Shape;178;p22"/>
          <p:cNvSpPr txBox="1"/>
          <p:nvPr/>
        </p:nvSpPr>
        <p:spPr>
          <a:xfrm>
            <a:off x="4909293" y="4337827"/>
            <a:ext cx="10413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Responsible</a:t>
            </a:r>
            <a:endParaRPr sz="1300">
              <a:solidFill>
                <a:schemeClr val="dk1"/>
              </a:solidFill>
              <a:latin typeface="Raleway Medium"/>
              <a:ea typeface="Raleway Medium"/>
              <a:cs typeface="Raleway Medium"/>
              <a:sym typeface="Raleway Medium"/>
            </a:endParaRPr>
          </a:p>
        </p:txBody>
      </p:sp>
      <p:sp>
        <p:nvSpPr>
          <p:cNvPr id="179" name="Google Shape;179;p22"/>
          <p:cNvSpPr/>
          <p:nvPr/>
        </p:nvSpPr>
        <p:spPr>
          <a:xfrm>
            <a:off x="6217961" y="3794238"/>
            <a:ext cx="1276183" cy="1275869"/>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0" name="Google Shape;180;p22"/>
          <p:cNvSpPr txBox="1"/>
          <p:nvPr/>
        </p:nvSpPr>
        <p:spPr>
          <a:xfrm>
            <a:off x="6533915" y="4337827"/>
            <a:ext cx="6396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Others?</a:t>
            </a:r>
            <a:endParaRPr sz="1300">
              <a:solidFill>
                <a:schemeClr val="dk1"/>
              </a:solidFill>
              <a:latin typeface="Raleway Medium"/>
              <a:ea typeface="Raleway Medium"/>
              <a:cs typeface="Raleway Medium"/>
              <a:sym typeface="Raleway Medium"/>
            </a:endParaRPr>
          </a:p>
        </p:txBody>
      </p:sp>
      <p:sp>
        <p:nvSpPr>
          <p:cNvPr id="181" name="Google Shape;181;p22"/>
          <p:cNvSpPr/>
          <p:nvPr/>
        </p:nvSpPr>
        <p:spPr>
          <a:xfrm>
            <a:off x="7619000" y="2435081"/>
            <a:ext cx="399045" cy="797894"/>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2" name="Google Shape;182;p22"/>
          <p:cNvSpPr txBox="1"/>
          <p:nvPr/>
        </p:nvSpPr>
        <p:spPr>
          <a:xfrm>
            <a:off x="7761334" y="2752452"/>
            <a:ext cx="95238"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4</a:t>
            </a:r>
            <a:endParaRPr sz="1000">
              <a:solidFill>
                <a:schemeClr val="dk1"/>
              </a:solidFill>
              <a:latin typeface="Raleway"/>
              <a:ea typeface="Raleway"/>
              <a:cs typeface="Raleway"/>
              <a:sym typeface="Raleway"/>
            </a:endParaRPr>
          </a:p>
        </p:txBody>
      </p:sp>
      <p:pic>
        <p:nvPicPr>
          <p:cNvPr id="183" name="Google Shape;183;p22"/>
          <p:cNvPicPr preferRelativeResize="0"/>
          <p:nvPr/>
        </p:nvPicPr>
        <p:blipFill>
          <a:blip r:embed="rId4">
            <a:alphaModFix/>
          </a:blip>
          <a:stretch>
            <a:fillRect/>
          </a:stretch>
        </p:blipFill>
        <p:spPr>
          <a:xfrm>
            <a:off x="1031387" y="2451558"/>
            <a:ext cx="5901786" cy="1285358"/>
          </a:xfrm>
          <a:prstGeom prst="rect">
            <a:avLst/>
          </a:prstGeom>
          <a:noFill/>
          <a:ln>
            <a:noFill/>
          </a:ln>
        </p:spPr>
      </p:pic>
      <p:sp>
        <p:nvSpPr>
          <p:cNvPr id="184" name="Google Shape;184;p2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5" name="Google Shape;185;p2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3"/>
          <p:cNvPicPr preferRelativeResize="0"/>
          <p:nvPr/>
        </p:nvPicPr>
        <p:blipFill>
          <a:blip r:embed="rId3">
            <a:alphaModFix/>
          </a:blip>
          <a:stretch>
            <a:fillRect/>
          </a:stretch>
        </p:blipFill>
        <p:spPr>
          <a:xfrm>
            <a:off x="3173175" y="833566"/>
            <a:ext cx="4625299" cy="4609834"/>
          </a:xfrm>
          <a:prstGeom prst="rect">
            <a:avLst/>
          </a:prstGeom>
          <a:noFill/>
          <a:ln>
            <a:noFill/>
          </a:ln>
        </p:spPr>
      </p:pic>
      <p:sp>
        <p:nvSpPr>
          <p:cNvPr id="191" name="Google Shape;191;p23"/>
          <p:cNvSpPr/>
          <p:nvPr/>
        </p:nvSpPr>
        <p:spPr>
          <a:xfrm>
            <a:off x="0" y="428458"/>
            <a:ext cx="4380440" cy="4715845"/>
          </a:xfrm>
          <a:custGeom>
            <a:rect b="b" l="l" r="r" t="t"/>
            <a:pathLst>
              <a:path extrusionOk="0" h="6290309" w="5841365">
                <a:moveTo>
                  <a:pt x="5155923" y="0"/>
                </a:moveTo>
                <a:lnTo>
                  <a:pt x="0" y="0"/>
                </a:lnTo>
                <a:lnTo>
                  <a:pt x="0" y="5866302"/>
                </a:lnTo>
                <a:lnTo>
                  <a:pt x="44129" y="5888037"/>
                </a:lnTo>
                <a:lnTo>
                  <a:pt x="85150" y="5907624"/>
                </a:lnTo>
                <a:lnTo>
                  <a:pt x="126424" y="5926762"/>
                </a:lnTo>
                <a:lnTo>
                  <a:pt x="167948" y="5945447"/>
                </a:lnTo>
                <a:lnTo>
                  <a:pt x="209719" y="5963677"/>
                </a:lnTo>
                <a:lnTo>
                  <a:pt x="251733" y="5981448"/>
                </a:lnTo>
                <a:lnTo>
                  <a:pt x="293989" y="5998756"/>
                </a:lnTo>
                <a:lnTo>
                  <a:pt x="336482" y="6015599"/>
                </a:lnTo>
                <a:lnTo>
                  <a:pt x="379209" y="6031974"/>
                </a:lnTo>
                <a:lnTo>
                  <a:pt x="422167" y="6047877"/>
                </a:lnTo>
                <a:lnTo>
                  <a:pt x="465354" y="6063306"/>
                </a:lnTo>
                <a:lnTo>
                  <a:pt x="508765" y="6078256"/>
                </a:lnTo>
                <a:lnTo>
                  <a:pt x="552397" y="6092726"/>
                </a:lnTo>
                <a:lnTo>
                  <a:pt x="596249" y="6106711"/>
                </a:lnTo>
                <a:lnTo>
                  <a:pt x="640315" y="6120209"/>
                </a:lnTo>
                <a:lnTo>
                  <a:pt x="684594" y="6133216"/>
                </a:lnTo>
                <a:lnTo>
                  <a:pt x="729082" y="6145730"/>
                </a:lnTo>
                <a:lnTo>
                  <a:pt x="773775" y="6157746"/>
                </a:lnTo>
                <a:lnTo>
                  <a:pt x="818671" y="6169263"/>
                </a:lnTo>
                <a:lnTo>
                  <a:pt x="863767" y="6180276"/>
                </a:lnTo>
                <a:lnTo>
                  <a:pt x="909059" y="6190783"/>
                </a:lnTo>
                <a:lnTo>
                  <a:pt x="954544" y="6200781"/>
                </a:lnTo>
                <a:lnTo>
                  <a:pt x="1000220" y="6210265"/>
                </a:lnTo>
                <a:lnTo>
                  <a:pt x="1046082" y="6219234"/>
                </a:lnTo>
                <a:lnTo>
                  <a:pt x="1092127" y="6227684"/>
                </a:lnTo>
                <a:lnTo>
                  <a:pt x="1138354" y="6235611"/>
                </a:lnTo>
                <a:lnTo>
                  <a:pt x="1184757" y="6243013"/>
                </a:lnTo>
                <a:lnTo>
                  <a:pt x="1231335" y="6249887"/>
                </a:lnTo>
                <a:lnTo>
                  <a:pt x="1278084" y="6256229"/>
                </a:lnTo>
                <a:lnTo>
                  <a:pt x="1325001" y="6262036"/>
                </a:lnTo>
                <a:lnTo>
                  <a:pt x="1372082" y="6267305"/>
                </a:lnTo>
                <a:lnTo>
                  <a:pt x="1419325" y="6272033"/>
                </a:lnTo>
                <a:lnTo>
                  <a:pt x="1466726" y="6276216"/>
                </a:lnTo>
                <a:lnTo>
                  <a:pt x="1514283" y="6279852"/>
                </a:lnTo>
                <a:lnTo>
                  <a:pt x="1561991" y="6282937"/>
                </a:lnTo>
                <a:lnTo>
                  <a:pt x="1609848" y="6285468"/>
                </a:lnTo>
                <a:lnTo>
                  <a:pt x="1657852" y="6287443"/>
                </a:lnTo>
                <a:lnTo>
                  <a:pt x="1705997" y="6288857"/>
                </a:lnTo>
                <a:lnTo>
                  <a:pt x="1754282" y="6289708"/>
                </a:lnTo>
                <a:lnTo>
                  <a:pt x="1802704" y="6289992"/>
                </a:lnTo>
                <a:lnTo>
                  <a:pt x="1851125" y="6289708"/>
                </a:lnTo>
                <a:lnTo>
                  <a:pt x="1899409" y="6288857"/>
                </a:lnTo>
                <a:lnTo>
                  <a:pt x="1947555" y="6287443"/>
                </a:lnTo>
                <a:lnTo>
                  <a:pt x="1995558" y="6285468"/>
                </a:lnTo>
                <a:lnTo>
                  <a:pt x="2043415" y="6282937"/>
                </a:lnTo>
                <a:lnTo>
                  <a:pt x="2091123" y="6279852"/>
                </a:lnTo>
                <a:lnTo>
                  <a:pt x="2138679" y="6276216"/>
                </a:lnTo>
                <a:lnTo>
                  <a:pt x="2186080" y="6272033"/>
                </a:lnTo>
                <a:lnTo>
                  <a:pt x="2233323" y="6267305"/>
                </a:lnTo>
                <a:lnTo>
                  <a:pt x="2280404" y="6262036"/>
                </a:lnTo>
                <a:lnTo>
                  <a:pt x="2327321" y="6256229"/>
                </a:lnTo>
                <a:lnTo>
                  <a:pt x="2374069" y="6249887"/>
                </a:lnTo>
                <a:lnTo>
                  <a:pt x="2420647" y="6243013"/>
                </a:lnTo>
                <a:lnTo>
                  <a:pt x="2467050" y="6235611"/>
                </a:lnTo>
                <a:lnTo>
                  <a:pt x="2513276" y="6227684"/>
                </a:lnTo>
                <a:lnTo>
                  <a:pt x="2559322" y="6219234"/>
                </a:lnTo>
                <a:lnTo>
                  <a:pt x="2605184" y="6210265"/>
                </a:lnTo>
                <a:lnTo>
                  <a:pt x="2650859" y="6200781"/>
                </a:lnTo>
                <a:lnTo>
                  <a:pt x="2696344" y="6190783"/>
                </a:lnTo>
                <a:lnTo>
                  <a:pt x="2741636" y="6180276"/>
                </a:lnTo>
                <a:lnTo>
                  <a:pt x="2786731" y="6169263"/>
                </a:lnTo>
                <a:lnTo>
                  <a:pt x="2831628" y="6157746"/>
                </a:lnTo>
                <a:lnTo>
                  <a:pt x="2876321" y="6145730"/>
                </a:lnTo>
                <a:lnTo>
                  <a:pt x="2920809" y="6133216"/>
                </a:lnTo>
                <a:lnTo>
                  <a:pt x="2965087" y="6120209"/>
                </a:lnTo>
                <a:lnTo>
                  <a:pt x="3009154" y="6106711"/>
                </a:lnTo>
                <a:lnTo>
                  <a:pt x="3053005" y="6092726"/>
                </a:lnTo>
                <a:lnTo>
                  <a:pt x="3096637" y="6078256"/>
                </a:lnTo>
                <a:lnTo>
                  <a:pt x="3140049" y="6063306"/>
                </a:lnTo>
                <a:lnTo>
                  <a:pt x="3183235" y="6047877"/>
                </a:lnTo>
                <a:lnTo>
                  <a:pt x="3226193" y="6031974"/>
                </a:lnTo>
                <a:lnTo>
                  <a:pt x="3268920" y="6015599"/>
                </a:lnTo>
                <a:lnTo>
                  <a:pt x="3311413" y="5998756"/>
                </a:lnTo>
                <a:lnTo>
                  <a:pt x="3353668" y="5981448"/>
                </a:lnTo>
                <a:lnTo>
                  <a:pt x="3395683" y="5963677"/>
                </a:lnTo>
                <a:lnTo>
                  <a:pt x="3437454" y="5945447"/>
                </a:lnTo>
                <a:lnTo>
                  <a:pt x="3478978" y="5926762"/>
                </a:lnTo>
                <a:lnTo>
                  <a:pt x="3520252" y="5907624"/>
                </a:lnTo>
                <a:lnTo>
                  <a:pt x="3561273" y="5888037"/>
                </a:lnTo>
                <a:lnTo>
                  <a:pt x="3602037" y="5868003"/>
                </a:lnTo>
                <a:lnTo>
                  <a:pt x="3642541" y="5847526"/>
                </a:lnTo>
                <a:lnTo>
                  <a:pt x="3682783" y="5826610"/>
                </a:lnTo>
                <a:lnTo>
                  <a:pt x="3722759" y="5805256"/>
                </a:lnTo>
                <a:lnTo>
                  <a:pt x="3762466" y="5783469"/>
                </a:lnTo>
                <a:lnTo>
                  <a:pt x="3801900" y="5761251"/>
                </a:lnTo>
                <a:lnTo>
                  <a:pt x="3841059" y="5738606"/>
                </a:lnTo>
                <a:lnTo>
                  <a:pt x="3879940" y="5715537"/>
                </a:lnTo>
                <a:lnTo>
                  <a:pt x="3918538" y="5692047"/>
                </a:lnTo>
                <a:lnTo>
                  <a:pt x="3956852" y="5668140"/>
                </a:lnTo>
                <a:lnTo>
                  <a:pt x="3994878" y="5643817"/>
                </a:lnTo>
                <a:lnTo>
                  <a:pt x="4032612" y="5619083"/>
                </a:lnTo>
                <a:lnTo>
                  <a:pt x="4070052" y="5593941"/>
                </a:lnTo>
                <a:lnTo>
                  <a:pt x="4107195" y="5568394"/>
                </a:lnTo>
                <a:lnTo>
                  <a:pt x="4144037" y="5542444"/>
                </a:lnTo>
                <a:lnTo>
                  <a:pt x="4180574" y="5516096"/>
                </a:lnTo>
                <a:lnTo>
                  <a:pt x="4216805" y="5489352"/>
                </a:lnTo>
                <a:lnTo>
                  <a:pt x="4252726" y="5462216"/>
                </a:lnTo>
                <a:lnTo>
                  <a:pt x="4288333" y="5434690"/>
                </a:lnTo>
                <a:lnTo>
                  <a:pt x="4323623" y="5406778"/>
                </a:lnTo>
                <a:lnTo>
                  <a:pt x="4358594" y="5378484"/>
                </a:lnTo>
                <a:lnTo>
                  <a:pt x="4393242" y="5349809"/>
                </a:lnTo>
                <a:lnTo>
                  <a:pt x="4427564" y="5320758"/>
                </a:lnTo>
                <a:lnTo>
                  <a:pt x="4461557" y="5291333"/>
                </a:lnTo>
                <a:lnTo>
                  <a:pt x="4495217" y="5261538"/>
                </a:lnTo>
                <a:lnTo>
                  <a:pt x="4528542" y="5231375"/>
                </a:lnTo>
                <a:lnTo>
                  <a:pt x="4561528" y="5200849"/>
                </a:lnTo>
                <a:lnTo>
                  <a:pt x="4594172" y="5169962"/>
                </a:lnTo>
                <a:lnTo>
                  <a:pt x="4626471" y="5138717"/>
                </a:lnTo>
                <a:lnTo>
                  <a:pt x="4658422" y="5107117"/>
                </a:lnTo>
                <a:lnTo>
                  <a:pt x="4690022" y="5075166"/>
                </a:lnTo>
                <a:lnTo>
                  <a:pt x="4721267" y="5042867"/>
                </a:lnTo>
                <a:lnTo>
                  <a:pt x="4752154" y="5010223"/>
                </a:lnTo>
                <a:lnTo>
                  <a:pt x="4782681" y="4977237"/>
                </a:lnTo>
                <a:lnTo>
                  <a:pt x="4812844" y="4943913"/>
                </a:lnTo>
                <a:lnTo>
                  <a:pt x="4842639" y="4910252"/>
                </a:lnTo>
                <a:lnTo>
                  <a:pt x="4872064" y="4876260"/>
                </a:lnTo>
                <a:lnTo>
                  <a:pt x="4901115" y="4841938"/>
                </a:lnTo>
                <a:lnTo>
                  <a:pt x="4929790" y="4807290"/>
                </a:lnTo>
                <a:lnTo>
                  <a:pt x="4958085" y="4772320"/>
                </a:lnTo>
                <a:lnTo>
                  <a:pt x="4985997" y="4737029"/>
                </a:lnTo>
                <a:lnTo>
                  <a:pt x="5013523" y="4701422"/>
                </a:lnTo>
                <a:lnTo>
                  <a:pt x="5040659" y="4665502"/>
                </a:lnTo>
                <a:lnTo>
                  <a:pt x="5067403" y="4629271"/>
                </a:lnTo>
                <a:lnTo>
                  <a:pt x="5093752" y="4592733"/>
                </a:lnTo>
                <a:lnTo>
                  <a:pt x="5119701" y="4555892"/>
                </a:lnTo>
                <a:lnTo>
                  <a:pt x="5145249" y="4518749"/>
                </a:lnTo>
                <a:lnTo>
                  <a:pt x="5170391" y="4481310"/>
                </a:lnTo>
                <a:lnTo>
                  <a:pt x="5195125" y="4443575"/>
                </a:lnTo>
                <a:lnTo>
                  <a:pt x="5219448" y="4405550"/>
                </a:lnTo>
                <a:lnTo>
                  <a:pt x="5243355" y="4367236"/>
                </a:lnTo>
                <a:lnTo>
                  <a:pt x="5266846" y="4328637"/>
                </a:lnTo>
                <a:lnTo>
                  <a:pt x="5289915" y="4289757"/>
                </a:lnTo>
                <a:lnTo>
                  <a:pt x="5312560" y="4250598"/>
                </a:lnTo>
                <a:lnTo>
                  <a:pt x="5334777" y="4211164"/>
                </a:lnTo>
                <a:lnTo>
                  <a:pt x="5356565" y="4171457"/>
                </a:lnTo>
                <a:lnTo>
                  <a:pt x="5377918" y="4131481"/>
                </a:lnTo>
                <a:lnTo>
                  <a:pt x="5398835" y="4091240"/>
                </a:lnTo>
                <a:lnTo>
                  <a:pt x="5419312" y="4050735"/>
                </a:lnTo>
                <a:lnTo>
                  <a:pt x="5439346" y="4009971"/>
                </a:lnTo>
                <a:lnTo>
                  <a:pt x="5458933" y="3968951"/>
                </a:lnTo>
                <a:lnTo>
                  <a:pt x="5478071" y="3927677"/>
                </a:lnTo>
                <a:lnTo>
                  <a:pt x="5496757" y="3886153"/>
                </a:lnTo>
                <a:lnTo>
                  <a:pt x="5514986" y="3844382"/>
                </a:lnTo>
                <a:lnTo>
                  <a:pt x="5532757" y="3802368"/>
                </a:lnTo>
                <a:lnTo>
                  <a:pt x="5550066" y="3760112"/>
                </a:lnTo>
                <a:lnTo>
                  <a:pt x="5566909" y="3717620"/>
                </a:lnTo>
                <a:lnTo>
                  <a:pt x="5583284" y="3674893"/>
                </a:lnTo>
                <a:lnTo>
                  <a:pt x="5599187" y="3631934"/>
                </a:lnTo>
                <a:lnTo>
                  <a:pt x="5614616" y="3588748"/>
                </a:lnTo>
                <a:lnTo>
                  <a:pt x="5629567" y="3545337"/>
                </a:lnTo>
                <a:lnTo>
                  <a:pt x="5644036" y="3501705"/>
                </a:lnTo>
                <a:lnTo>
                  <a:pt x="5658022" y="3457854"/>
                </a:lnTo>
                <a:lnTo>
                  <a:pt x="5671519" y="3413787"/>
                </a:lnTo>
                <a:lnTo>
                  <a:pt x="5684527" y="3369509"/>
                </a:lnTo>
                <a:lnTo>
                  <a:pt x="5697040" y="3325021"/>
                </a:lnTo>
                <a:lnTo>
                  <a:pt x="5709057" y="3280328"/>
                </a:lnTo>
                <a:lnTo>
                  <a:pt x="5720574" y="3235432"/>
                </a:lnTo>
                <a:lnTo>
                  <a:pt x="5731587" y="3190336"/>
                </a:lnTo>
                <a:lnTo>
                  <a:pt x="5742094" y="3145045"/>
                </a:lnTo>
                <a:lnTo>
                  <a:pt x="5752092" y="3099560"/>
                </a:lnTo>
                <a:lnTo>
                  <a:pt x="5761576" y="3053885"/>
                </a:lnTo>
                <a:lnTo>
                  <a:pt x="5770545" y="3008023"/>
                </a:lnTo>
                <a:lnTo>
                  <a:pt x="5778995" y="2961977"/>
                </a:lnTo>
                <a:lnTo>
                  <a:pt x="5786922" y="2915751"/>
                </a:lnTo>
                <a:lnTo>
                  <a:pt x="5794325" y="2869348"/>
                </a:lnTo>
                <a:lnTo>
                  <a:pt x="5801198" y="2822770"/>
                </a:lnTo>
                <a:lnTo>
                  <a:pt x="5807540" y="2776022"/>
                </a:lnTo>
                <a:lnTo>
                  <a:pt x="5813347" y="2729105"/>
                </a:lnTo>
                <a:lnTo>
                  <a:pt x="5818616" y="2682024"/>
                </a:lnTo>
                <a:lnTo>
                  <a:pt x="5823344" y="2634781"/>
                </a:lnTo>
                <a:lnTo>
                  <a:pt x="5827527" y="2587380"/>
                </a:lnTo>
                <a:lnTo>
                  <a:pt x="5831163" y="2539824"/>
                </a:lnTo>
                <a:lnTo>
                  <a:pt x="5834249" y="2492116"/>
                </a:lnTo>
                <a:lnTo>
                  <a:pt x="5836780" y="2444259"/>
                </a:lnTo>
                <a:lnTo>
                  <a:pt x="5838754" y="2396256"/>
                </a:lnTo>
                <a:lnTo>
                  <a:pt x="5840168" y="2348110"/>
                </a:lnTo>
                <a:lnTo>
                  <a:pt x="5841019" y="2299826"/>
                </a:lnTo>
                <a:lnTo>
                  <a:pt x="5841304" y="2251405"/>
                </a:lnTo>
                <a:lnTo>
                  <a:pt x="5840975" y="2199383"/>
                </a:lnTo>
                <a:lnTo>
                  <a:pt x="5839993" y="2147519"/>
                </a:lnTo>
                <a:lnTo>
                  <a:pt x="5838361" y="2095816"/>
                </a:lnTo>
                <a:lnTo>
                  <a:pt x="5836082" y="2044279"/>
                </a:lnTo>
                <a:lnTo>
                  <a:pt x="5833162" y="1992911"/>
                </a:lnTo>
                <a:lnTo>
                  <a:pt x="5829603" y="1941717"/>
                </a:lnTo>
                <a:lnTo>
                  <a:pt x="5825410" y="1890700"/>
                </a:lnTo>
                <a:lnTo>
                  <a:pt x="5820587" y="1839864"/>
                </a:lnTo>
                <a:lnTo>
                  <a:pt x="5815137" y="1789214"/>
                </a:lnTo>
                <a:lnTo>
                  <a:pt x="5809065" y="1738752"/>
                </a:lnTo>
                <a:lnTo>
                  <a:pt x="5802374" y="1688483"/>
                </a:lnTo>
                <a:lnTo>
                  <a:pt x="5795069" y="1638411"/>
                </a:lnTo>
                <a:lnTo>
                  <a:pt x="5787153" y="1588540"/>
                </a:lnTo>
                <a:lnTo>
                  <a:pt x="5778630" y="1538874"/>
                </a:lnTo>
                <a:lnTo>
                  <a:pt x="5769504" y="1489416"/>
                </a:lnTo>
                <a:lnTo>
                  <a:pt x="5759779" y="1440171"/>
                </a:lnTo>
                <a:lnTo>
                  <a:pt x="5749460" y="1391142"/>
                </a:lnTo>
                <a:lnTo>
                  <a:pt x="5738549" y="1342334"/>
                </a:lnTo>
                <a:lnTo>
                  <a:pt x="5727052" y="1293750"/>
                </a:lnTo>
                <a:lnTo>
                  <a:pt x="5714971" y="1245394"/>
                </a:lnTo>
                <a:lnTo>
                  <a:pt x="5702311" y="1197270"/>
                </a:lnTo>
                <a:lnTo>
                  <a:pt x="5689076" y="1149383"/>
                </a:lnTo>
                <a:lnTo>
                  <a:pt x="5675269" y="1101735"/>
                </a:lnTo>
                <a:lnTo>
                  <a:pt x="5660895" y="1054331"/>
                </a:lnTo>
                <a:lnTo>
                  <a:pt x="5645958" y="1007175"/>
                </a:lnTo>
                <a:lnTo>
                  <a:pt x="5630461" y="960271"/>
                </a:lnTo>
                <a:lnTo>
                  <a:pt x="5614408" y="913623"/>
                </a:lnTo>
                <a:lnTo>
                  <a:pt x="5597804" y="867234"/>
                </a:lnTo>
                <a:lnTo>
                  <a:pt x="5580652" y="821108"/>
                </a:lnTo>
                <a:lnTo>
                  <a:pt x="5562956" y="775250"/>
                </a:lnTo>
                <a:lnTo>
                  <a:pt x="5544720" y="729663"/>
                </a:lnTo>
                <a:lnTo>
                  <a:pt x="5525948" y="684352"/>
                </a:lnTo>
                <a:lnTo>
                  <a:pt x="5506645" y="639319"/>
                </a:lnTo>
                <a:lnTo>
                  <a:pt x="5486813" y="594570"/>
                </a:lnTo>
                <a:lnTo>
                  <a:pt x="5466457" y="550108"/>
                </a:lnTo>
                <a:lnTo>
                  <a:pt x="5445581" y="505937"/>
                </a:lnTo>
                <a:lnTo>
                  <a:pt x="5424188" y="462060"/>
                </a:lnTo>
                <a:lnTo>
                  <a:pt x="5402284" y="418482"/>
                </a:lnTo>
                <a:lnTo>
                  <a:pt x="5379871" y="375207"/>
                </a:lnTo>
                <a:lnTo>
                  <a:pt x="5356953" y="332239"/>
                </a:lnTo>
                <a:lnTo>
                  <a:pt x="5333535" y="289581"/>
                </a:lnTo>
                <a:lnTo>
                  <a:pt x="5309620" y="247238"/>
                </a:lnTo>
                <a:lnTo>
                  <a:pt x="5285212" y="205212"/>
                </a:lnTo>
                <a:lnTo>
                  <a:pt x="5260316" y="163510"/>
                </a:lnTo>
                <a:lnTo>
                  <a:pt x="5234935" y="122133"/>
                </a:lnTo>
                <a:lnTo>
                  <a:pt x="5209073" y="81086"/>
                </a:lnTo>
                <a:lnTo>
                  <a:pt x="5182734" y="40374"/>
                </a:lnTo>
                <a:lnTo>
                  <a:pt x="515592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92" name="Google Shape;192;p23"/>
          <p:cNvSpPr txBox="1"/>
          <p:nvPr>
            <p:ph type="title"/>
          </p:nvPr>
        </p:nvSpPr>
        <p:spPr>
          <a:xfrm>
            <a:off x="514283" y="1016320"/>
            <a:ext cx="2658900" cy="1178400"/>
          </a:xfrm>
          <a:prstGeom prst="rect">
            <a:avLst/>
          </a:prstGeom>
          <a:noFill/>
          <a:ln>
            <a:noFill/>
          </a:ln>
        </p:spPr>
        <p:txBody>
          <a:bodyPr anchorCtr="0" anchor="t" bIns="0" lIns="0" spcFirstLastPara="1" rIns="0" wrap="square" tIns="118075">
            <a:spAutoFit/>
          </a:bodyPr>
          <a:lstStyle/>
          <a:p>
            <a:pPr indent="0" lvl="0" marL="12700" marR="0" rtl="0" algn="l">
              <a:lnSpc>
                <a:spcPct val="80000"/>
              </a:lnSpc>
              <a:spcBef>
                <a:spcPts val="0"/>
              </a:spcBef>
              <a:spcAft>
                <a:spcPts val="0"/>
              </a:spcAft>
              <a:buNone/>
            </a:pPr>
            <a:r>
              <a:rPr lang="en" sz="4300">
                <a:latin typeface="Nunito ExtraBold"/>
                <a:ea typeface="Nunito ExtraBold"/>
                <a:cs typeface="Nunito ExtraBold"/>
                <a:sym typeface="Nunito ExtraBold"/>
              </a:rPr>
              <a:t>Do the </a:t>
            </a:r>
            <a:endParaRPr sz="4300">
              <a:latin typeface="Nunito ExtraBold"/>
              <a:ea typeface="Nunito ExtraBold"/>
              <a:cs typeface="Nunito ExtraBold"/>
              <a:sym typeface="Nunito ExtraBold"/>
            </a:endParaRPr>
          </a:p>
          <a:p>
            <a:pPr indent="0" lvl="0" marL="12700" marR="0" rtl="0" algn="l">
              <a:lnSpc>
                <a:spcPct val="80000"/>
              </a:lnSpc>
              <a:spcBef>
                <a:spcPts val="0"/>
              </a:spcBef>
              <a:spcAft>
                <a:spcPts val="0"/>
              </a:spcAft>
              <a:buNone/>
            </a:pPr>
            <a:r>
              <a:rPr lang="en" sz="4300">
                <a:latin typeface="Nunito ExtraBold"/>
                <a:ea typeface="Nunito ExtraBold"/>
                <a:cs typeface="Nunito ExtraBold"/>
                <a:sym typeface="Nunito ExtraBold"/>
              </a:rPr>
              <a:t>Work</a:t>
            </a:r>
            <a:r>
              <a:rPr lang="en" sz="4300">
                <a:latin typeface="Nunito ExtraBold"/>
                <a:ea typeface="Nunito ExtraBold"/>
                <a:cs typeface="Nunito ExtraBold"/>
                <a:sym typeface="Nunito ExtraBold"/>
              </a:rPr>
              <a:t>!</a:t>
            </a:r>
            <a:endParaRPr sz="4300">
              <a:latin typeface="Nunito ExtraBold"/>
              <a:ea typeface="Nunito ExtraBold"/>
              <a:cs typeface="Nunito ExtraBold"/>
              <a:sym typeface="Nunito ExtraBold"/>
            </a:endParaRPr>
          </a:p>
        </p:txBody>
      </p:sp>
      <p:sp>
        <p:nvSpPr>
          <p:cNvPr id="193" name="Google Shape;193;p23"/>
          <p:cNvSpPr txBox="1"/>
          <p:nvPr/>
        </p:nvSpPr>
        <p:spPr>
          <a:xfrm>
            <a:off x="533600" y="2584700"/>
            <a:ext cx="2804100" cy="1972200"/>
          </a:xfrm>
          <a:prstGeom prst="rect">
            <a:avLst/>
          </a:prstGeom>
          <a:noFill/>
          <a:ln>
            <a:noFill/>
          </a:ln>
        </p:spPr>
        <p:txBody>
          <a:bodyPr anchorCtr="0" anchor="t" bIns="0" lIns="0" spcFirstLastPara="1" rIns="0" wrap="square" tIns="1900">
            <a:spAutoFit/>
          </a:bodyPr>
          <a:lstStyle/>
          <a:p>
            <a:pPr indent="0" lvl="0" marL="0" rtl="0" algn="l">
              <a:lnSpc>
                <a:spcPct val="100000"/>
              </a:lnSpc>
              <a:spcBef>
                <a:spcPts val="0"/>
              </a:spcBef>
              <a:spcAft>
                <a:spcPts val="900"/>
              </a:spcAft>
              <a:buSzPts val="1100"/>
              <a:buNone/>
            </a:pPr>
            <a:r>
              <a:rPr lang="en" sz="1600">
                <a:solidFill>
                  <a:srgbClr val="F2A6F2"/>
                </a:solidFill>
                <a:latin typeface="Nunito ExtraBold"/>
                <a:ea typeface="Nunito ExtraBold"/>
                <a:cs typeface="Nunito ExtraBold"/>
                <a:sym typeface="Nunito ExtraBold"/>
              </a:rPr>
              <a:t>What types of actions do you expect from a leader? For each quality of a leader listed on the worksheet, write down some actions that you think a person can take to be perceived as having that quality.</a:t>
            </a:r>
            <a:endParaRPr sz="1600">
              <a:solidFill>
                <a:srgbClr val="F2A6F2"/>
              </a:solidFill>
              <a:latin typeface="Nunito ExtraBold"/>
              <a:ea typeface="Nunito ExtraBold"/>
              <a:cs typeface="Nunito ExtraBold"/>
              <a:sym typeface="Nunito ExtraBold"/>
            </a:endParaRPr>
          </a:p>
        </p:txBody>
      </p:sp>
      <p:sp>
        <p:nvSpPr>
          <p:cNvPr id="194" name="Google Shape;194;p23"/>
          <p:cNvSpPr txBox="1"/>
          <p:nvPr/>
        </p:nvSpPr>
        <p:spPr>
          <a:xfrm>
            <a:off x="7761334" y="2752452"/>
            <a:ext cx="93333"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5</a:t>
            </a:r>
            <a:endParaRPr sz="1000">
              <a:solidFill>
                <a:schemeClr val="dk1"/>
              </a:solidFill>
              <a:latin typeface="Raleway"/>
              <a:ea typeface="Raleway"/>
              <a:cs typeface="Raleway"/>
              <a:sym typeface="Raleway"/>
            </a:endParaRPr>
          </a:p>
        </p:txBody>
      </p:sp>
      <p:sp>
        <p:nvSpPr>
          <p:cNvPr id="195" name="Google Shape;195;p23"/>
          <p:cNvSpPr txBox="1"/>
          <p:nvPr/>
        </p:nvSpPr>
        <p:spPr>
          <a:xfrm>
            <a:off x="228570" y="5483267"/>
            <a:ext cx="6453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UNSPLASH</a:t>
            </a:r>
            <a:endParaRPr sz="500">
              <a:solidFill>
                <a:schemeClr val="dk1"/>
              </a:solidFill>
              <a:latin typeface="Source Sans Pro"/>
              <a:ea typeface="Source Sans Pro"/>
              <a:cs typeface="Source Sans Pro"/>
              <a:sym typeface="Source Sans Pro"/>
            </a:endParaRPr>
          </a:p>
        </p:txBody>
      </p:sp>
      <p:pic>
        <p:nvPicPr>
          <p:cNvPr id="196" name="Google Shape;196;p23"/>
          <p:cNvPicPr preferRelativeResize="0"/>
          <p:nvPr/>
        </p:nvPicPr>
        <p:blipFill>
          <a:blip r:embed="rId4">
            <a:alphaModFix/>
          </a:blip>
          <a:stretch>
            <a:fillRect/>
          </a:stretch>
        </p:blipFill>
        <p:spPr>
          <a:xfrm>
            <a:off x="533595" y="2261794"/>
            <a:ext cx="3393785" cy="220897"/>
          </a:xfrm>
          <a:prstGeom prst="rect">
            <a:avLst/>
          </a:prstGeom>
          <a:noFill/>
          <a:ln>
            <a:noFill/>
          </a:ln>
        </p:spPr>
      </p:pic>
      <p:sp>
        <p:nvSpPr>
          <p:cNvPr id="197" name="Google Shape;197;p2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98" name="Google Shape;198;p2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4"/>
          <p:cNvSpPr/>
          <p:nvPr/>
        </p:nvSpPr>
        <p:spPr>
          <a:xfrm>
            <a:off x="201427" y="807953"/>
            <a:ext cx="2894171" cy="4286250"/>
          </a:xfrm>
          <a:custGeom>
            <a:rect b="b" l="l" r="r" t="t"/>
            <a:pathLst>
              <a:path extrusionOk="0" h="5715000" w="3858895">
                <a:moveTo>
                  <a:pt x="1000850" y="0"/>
                </a:moveTo>
                <a:lnTo>
                  <a:pt x="952633" y="398"/>
                </a:lnTo>
                <a:lnTo>
                  <a:pt x="904610" y="1590"/>
                </a:lnTo>
                <a:lnTo>
                  <a:pt x="856785" y="3568"/>
                </a:lnTo>
                <a:lnTo>
                  <a:pt x="809167" y="6327"/>
                </a:lnTo>
                <a:lnTo>
                  <a:pt x="761759" y="9860"/>
                </a:lnTo>
                <a:lnTo>
                  <a:pt x="714570" y="14161"/>
                </a:lnTo>
                <a:lnTo>
                  <a:pt x="667605" y="19224"/>
                </a:lnTo>
                <a:lnTo>
                  <a:pt x="620870" y="25042"/>
                </a:lnTo>
                <a:lnTo>
                  <a:pt x="574372" y="31610"/>
                </a:lnTo>
                <a:lnTo>
                  <a:pt x="528117" y="38921"/>
                </a:lnTo>
                <a:lnTo>
                  <a:pt x="482111" y="46968"/>
                </a:lnTo>
                <a:lnTo>
                  <a:pt x="436361" y="55746"/>
                </a:lnTo>
                <a:lnTo>
                  <a:pt x="390872" y="65248"/>
                </a:lnTo>
                <a:lnTo>
                  <a:pt x="345651" y="75468"/>
                </a:lnTo>
                <a:lnTo>
                  <a:pt x="300705" y="86400"/>
                </a:lnTo>
                <a:lnTo>
                  <a:pt x="256039" y="98037"/>
                </a:lnTo>
                <a:lnTo>
                  <a:pt x="211659" y="110374"/>
                </a:lnTo>
                <a:lnTo>
                  <a:pt x="167573" y="123404"/>
                </a:lnTo>
                <a:lnTo>
                  <a:pt x="123785" y="137120"/>
                </a:lnTo>
                <a:lnTo>
                  <a:pt x="80303" y="151517"/>
                </a:lnTo>
                <a:lnTo>
                  <a:pt x="37133" y="166588"/>
                </a:lnTo>
                <a:lnTo>
                  <a:pt x="0" y="180227"/>
                </a:lnTo>
                <a:lnTo>
                  <a:pt x="0" y="5534772"/>
                </a:lnTo>
                <a:lnTo>
                  <a:pt x="37133" y="5548411"/>
                </a:lnTo>
                <a:lnTo>
                  <a:pt x="80303" y="5563482"/>
                </a:lnTo>
                <a:lnTo>
                  <a:pt x="123785" y="5577879"/>
                </a:lnTo>
                <a:lnTo>
                  <a:pt x="167573" y="5591595"/>
                </a:lnTo>
                <a:lnTo>
                  <a:pt x="211659" y="5604625"/>
                </a:lnTo>
                <a:lnTo>
                  <a:pt x="256039" y="5616962"/>
                </a:lnTo>
                <a:lnTo>
                  <a:pt x="300705" y="5628599"/>
                </a:lnTo>
                <a:lnTo>
                  <a:pt x="345651" y="5639531"/>
                </a:lnTo>
                <a:lnTo>
                  <a:pt x="390872" y="5649751"/>
                </a:lnTo>
                <a:lnTo>
                  <a:pt x="436361" y="5659253"/>
                </a:lnTo>
                <a:lnTo>
                  <a:pt x="482111" y="5668031"/>
                </a:lnTo>
                <a:lnTo>
                  <a:pt x="528117" y="5676078"/>
                </a:lnTo>
                <a:lnTo>
                  <a:pt x="574372" y="5683389"/>
                </a:lnTo>
                <a:lnTo>
                  <a:pt x="620870" y="5689957"/>
                </a:lnTo>
                <a:lnTo>
                  <a:pt x="667605" y="5695775"/>
                </a:lnTo>
                <a:lnTo>
                  <a:pt x="714570" y="5700838"/>
                </a:lnTo>
                <a:lnTo>
                  <a:pt x="761759" y="5705139"/>
                </a:lnTo>
                <a:lnTo>
                  <a:pt x="809167" y="5708672"/>
                </a:lnTo>
                <a:lnTo>
                  <a:pt x="856785" y="5711431"/>
                </a:lnTo>
                <a:lnTo>
                  <a:pt x="904610" y="5713409"/>
                </a:lnTo>
                <a:lnTo>
                  <a:pt x="952633" y="5714601"/>
                </a:lnTo>
                <a:lnTo>
                  <a:pt x="1000850" y="5715000"/>
                </a:lnTo>
                <a:lnTo>
                  <a:pt x="1049066" y="5714601"/>
                </a:lnTo>
                <a:lnTo>
                  <a:pt x="1097090" y="5713409"/>
                </a:lnTo>
                <a:lnTo>
                  <a:pt x="1144914" y="5711431"/>
                </a:lnTo>
                <a:lnTo>
                  <a:pt x="1192533" y="5708672"/>
                </a:lnTo>
                <a:lnTo>
                  <a:pt x="1239940" y="5705139"/>
                </a:lnTo>
                <a:lnTo>
                  <a:pt x="1287129" y="5700838"/>
                </a:lnTo>
                <a:lnTo>
                  <a:pt x="1334094" y="5695775"/>
                </a:lnTo>
                <a:lnTo>
                  <a:pt x="1380829" y="5689957"/>
                </a:lnTo>
                <a:lnTo>
                  <a:pt x="1427327" y="5683389"/>
                </a:lnTo>
                <a:lnTo>
                  <a:pt x="1473582" y="5676078"/>
                </a:lnTo>
                <a:lnTo>
                  <a:pt x="1519588" y="5668031"/>
                </a:lnTo>
                <a:lnTo>
                  <a:pt x="1565338" y="5659253"/>
                </a:lnTo>
                <a:lnTo>
                  <a:pt x="1610827" y="5649751"/>
                </a:lnTo>
                <a:lnTo>
                  <a:pt x="1656048" y="5639531"/>
                </a:lnTo>
                <a:lnTo>
                  <a:pt x="1700995" y="5628599"/>
                </a:lnTo>
                <a:lnTo>
                  <a:pt x="1745661" y="5616962"/>
                </a:lnTo>
                <a:lnTo>
                  <a:pt x="1790040" y="5604625"/>
                </a:lnTo>
                <a:lnTo>
                  <a:pt x="1834127" y="5591595"/>
                </a:lnTo>
                <a:lnTo>
                  <a:pt x="1877914" y="5577879"/>
                </a:lnTo>
                <a:lnTo>
                  <a:pt x="1921396" y="5563482"/>
                </a:lnTo>
                <a:lnTo>
                  <a:pt x="1964566" y="5548411"/>
                </a:lnTo>
                <a:lnTo>
                  <a:pt x="2007419" y="5532672"/>
                </a:lnTo>
                <a:lnTo>
                  <a:pt x="2049947" y="5516271"/>
                </a:lnTo>
                <a:lnTo>
                  <a:pt x="2092144" y="5499215"/>
                </a:lnTo>
                <a:lnTo>
                  <a:pt x="2134005" y="5481509"/>
                </a:lnTo>
                <a:lnTo>
                  <a:pt x="2175523" y="5463161"/>
                </a:lnTo>
                <a:lnTo>
                  <a:pt x="2216692" y="5444176"/>
                </a:lnTo>
                <a:lnTo>
                  <a:pt x="2257505" y="5424560"/>
                </a:lnTo>
                <a:lnTo>
                  <a:pt x="2297957" y="5404320"/>
                </a:lnTo>
                <a:lnTo>
                  <a:pt x="2338041" y="5383462"/>
                </a:lnTo>
                <a:lnTo>
                  <a:pt x="2377750" y="5361992"/>
                </a:lnTo>
                <a:lnTo>
                  <a:pt x="2417079" y="5339917"/>
                </a:lnTo>
                <a:lnTo>
                  <a:pt x="2456022" y="5317242"/>
                </a:lnTo>
                <a:lnTo>
                  <a:pt x="2494571" y="5293975"/>
                </a:lnTo>
                <a:lnTo>
                  <a:pt x="2532721" y="5270121"/>
                </a:lnTo>
                <a:lnTo>
                  <a:pt x="2570466" y="5245686"/>
                </a:lnTo>
                <a:lnTo>
                  <a:pt x="2607799" y="5220677"/>
                </a:lnTo>
                <a:lnTo>
                  <a:pt x="2644714" y="5195101"/>
                </a:lnTo>
                <a:lnTo>
                  <a:pt x="2681205" y="5168962"/>
                </a:lnTo>
                <a:lnTo>
                  <a:pt x="2717265" y="5142268"/>
                </a:lnTo>
                <a:lnTo>
                  <a:pt x="2752889" y="5115025"/>
                </a:lnTo>
                <a:lnTo>
                  <a:pt x="2788070" y="5087239"/>
                </a:lnTo>
                <a:lnTo>
                  <a:pt x="2822801" y="5058916"/>
                </a:lnTo>
                <a:lnTo>
                  <a:pt x="2857077" y="5030062"/>
                </a:lnTo>
                <a:lnTo>
                  <a:pt x="2890892" y="5000685"/>
                </a:lnTo>
                <a:lnTo>
                  <a:pt x="2924238" y="4970789"/>
                </a:lnTo>
                <a:lnTo>
                  <a:pt x="2957110" y="4940382"/>
                </a:lnTo>
                <a:lnTo>
                  <a:pt x="2989502" y="4909469"/>
                </a:lnTo>
                <a:lnTo>
                  <a:pt x="3021407" y="4878057"/>
                </a:lnTo>
                <a:lnTo>
                  <a:pt x="3052819" y="4846152"/>
                </a:lnTo>
                <a:lnTo>
                  <a:pt x="3083732" y="4813760"/>
                </a:lnTo>
                <a:lnTo>
                  <a:pt x="3114139" y="4780888"/>
                </a:lnTo>
                <a:lnTo>
                  <a:pt x="3144035" y="4747542"/>
                </a:lnTo>
                <a:lnTo>
                  <a:pt x="3173412" y="4713727"/>
                </a:lnTo>
                <a:lnTo>
                  <a:pt x="3202266" y="4679451"/>
                </a:lnTo>
                <a:lnTo>
                  <a:pt x="3230589" y="4644720"/>
                </a:lnTo>
                <a:lnTo>
                  <a:pt x="3258375" y="4609539"/>
                </a:lnTo>
                <a:lnTo>
                  <a:pt x="3285618" y="4573915"/>
                </a:lnTo>
                <a:lnTo>
                  <a:pt x="3312312" y="4537855"/>
                </a:lnTo>
                <a:lnTo>
                  <a:pt x="3338451" y="4501364"/>
                </a:lnTo>
                <a:lnTo>
                  <a:pt x="3364028" y="4464449"/>
                </a:lnTo>
                <a:lnTo>
                  <a:pt x="3389036" y="4427116"/>
                </a:lnTo>
                <a:lnTo>
                  <a:pt x="3413471" y="4389371"/>
                </a:lnTo>
                <a:lnTo>
                  <a:pt x="3437325" y="4351221"/>
                </a:lnTo>
                <a:lnTo>
                  <a:pt x="3460593" y="4312672"/>
                </a:lnTo>
                <a:lnTo>
                  <a:pt x="3483267" y="4273729"/>
                </a:lnTo>
                <a:lnTo>
                  <a:pt x="3505342" y="4234400"/>
                </a:lnTo>
                <a:lnTo>
                  <a:pt x="3526812" y="4194691"/>
                </a:lnTo>
                <a:lnTo>
                  <a:pt x="3547670" y="4154607"/>
                </a:lnTo>
                <a:lnTo>
                  <a:pt x="3567910" y="4114155"/>
                </a:lnTo>
                <a:lnTo>
                  <a:pt x="3587526" y="4073342"/>
                </a:lnTo>
                <a:lnTo>
                  <a:pt x="3606511" y="4032173"/>
                </a:lnTo>
                <a:lnTo>
                  <a:pt x="3624859" y="3990655"/>
                </a:lnTo>
                <a:lnTo>
                  <a:pt x="3642565" y="3948794"/>
                </a:lnTo>
                <a:lnTo>
                  <a:pt x="3659621" y="3906596"/>
                </a:lnTo>
                <a:lnTo>
                  <a:pt x="3676022" y="3864068"/>
                </a:lnTo>
                <a:lnTo>
                  <a:pt x="3691761" y="3821216"/>
                </a:lnTo>
                <a:lnTo>
                  <a:pt x="3706832" y="3778046"/>
                </a:lnTo>
                <a:lnTo>
                  <a:pt x="3721229" y="3734564"/>
                </a:lnTo>
                <a:lnTo>
                  <a:pt x="3734946" y="3690777"/>
                </a:lnTo>
                <a:lnTo>
                  <a:pt x="3747975" y="3646690"/>
                </a:lnTo>
                <a:lnTo>
                  <a:pt x="3760312" y="3602311"/>
                </a:lnTo>
                <a:lnTo>
                  <a:pt x="3771949" y="3557644"/>
                </a:lnTo>
                <a:lnTo>
                  <a:pt x="3782881" y="3512698"/>
                </a:lnTo>
                <a:lnTo>
                  <a:pt x="3793101" y="3467477"/>
                </a:lnTo>
                <a:lnTo>
                  <a:pt x="3802603" y="3421988"/>
                </a:lnTo>
                <a:lnTo>
                  <a:pt x="3811381" y="3376238"/>
                </a:lnTo>
                <a:lnTo>
                  <a:pt x="3819429" y="3330232"/>
                </a:lnTo>
                <a:lnTo>
                  <a:pt x="3826739" y="3283977"/>
                </a:lnTo>
                <a:lnTo>
                  <a:pt x="3833307" y="3237479"/>
                </a:lnTo>
                <a:lnTo>
                  <a:pt x="3839125" y="3190744"/>
                </a:lnTo>
                <a:lnTo>
                  <a:pt x="3844188" y="3143779"/>
                </a:lnTo>
                <a:lnTo>
                  <a:pt x="3848489" y="3096590"/>
                </a:lnTo>
                <a:lnTo>
                  <a:pt x="3852022" y="3049183"/>
                </a:lnTo>
                <a:lnTo>
                  <a:pt x="3854781" y="3001564"/>
                </a:lnTo>
                <a:lnTo>
                  <a:pt x="3856759" y="2953739"/>
                </a:lnTo>
                <a:lnTo>
                  <a:pt x="3857951" y="2905716"/>
                </a:lnTo>
                <a:lnTo>
                  <a:pt x="3858350" y="2857500"/>
                </a:lnTo>
                <a:lnTo>
                  <a:pt x="3857951" y="2809283"/>
                </a:lnTo>
                <a:lnTo>
                  <a:pt x="3856759" y="2761260"/>
                </a:lnTo>
                <a:lnTo>
                  <a:pt x="3854781" y="2713435"/>
                </a:lnTo>
                <a:lnTo>
                  <a:pt x="3852022" y="2665816"/>
                </a:lnTo>
                <a:lnTo>
                  <a:pt x="3848489" y="2618409"/>
                </a:lnTo>
                <a:lnTo>
                  <a:pt x="3844188" y="2571220"/>
                </a:lnTo>
                <a:lnTo>
                  <a:pt x="3839125" y="2524255"/>
                </a:lnTo>
                <a:lnTo>
                  <a:pt x="3833307" y="2477520"/>
                </a:lnTo>
                <a:lnTo>
                  <a:pt x="3826739" y="2431022"/>
                </a:lnTo>
                <a:lnTo>
                  <a:pt x="3819429" y="2384767"/>
                </a:lnTo>
                <a:lnTo>
                  <a:pt x="3811381" y="2338761"/>
                </a:lnTo>
                <a:lnTo>
                  <a:pt x="3802603" y="2293011"/>
                </a:lnTo>
                <a:lnTo>
                  <a:pt x="3793101" y="2247522"/>
                </a:lnTo>
                <a:lnTo>
                  <a:pt x="3782881" y="2202301"/>
                </a:lnTo>
                <a:lnTo>
                  <a:pt x="3771949" y="2157355"/>
                </a:lnTo>
                <a:lnTo>
                  <a:pt x="3760312" y="2112688"/>
                </a:lnTo>
                <a:lnTo>
                  <a:pt x="3747975" y="2068309"/>
                </a:lnTo>
                <a:lnTo>
                  <a:pt x="3734946" y="2024222"/>
                </a:lnTo>
                <a:lnTo>
                  <a:pt x="3721229" y="1980435"/>
                </a:lnTo>
                <a:lnTo>
                  <a:pt x="3706832" y="1936953"/>
                </a:lnTo>
                <a:lnTo>
                  <a:pt x="3691761" y="1893783"/>
                </a:lnTo>
                <a:lnTo>
                  <a:pt x="3676022" y="1850931"/>
                </a:lnTo>
                <a:lnTo>
                  <a:pt x="3659621" y="1808403"/>
                </a:lnTo>
                <a:lnTo>
                  <a:pt x="3642565" y="1766205"/>
                </a:lnTo>
                <a:lnTo>
                  <a:pt x="3624859" y="1724344"/>
                </a:lnTo>
                <a:lnTo>
                  <a:pt x="3606511" y="1682826"/>
                </a:lnTo>
                <a:lnTo>
                  <a:pt x="3587526" y="1641657"/>
                </a:lnTo>
                <a:lnTo>
                  <a:pt x="3567910" y="1600844"/>
                </a:lnTo>
                <a:lnTo>
                  <a:pt x="3547670" y="1560392"/>
                </a:lnTo>
                <a:lnTo>
                  <a:pt x="3526812" y="1520308"/>
                </a:lnTo>
                <a:lnTo>
                  <a:pt x="3505342" y="1480599"/>
                </a:lnTo>
                <a:lnTo>
                  <a:pt x="3483267" y="1441270"/>
                </a:lnTo>
                <a:lnTo>
                  <a:pt x="3460593" y="1402327"/>
                </a:lnTo>
                <a:lnTo>
                  <a:pt x="3437325" y="1363778"/>
                </a:lnTo>
                <a:lnTo>
                  <a:pt x="3413471" y="1325628"/>
                </a:lnTo>
                <a:lnTo>
                  <a:pt x="3389036" y="1287883"/>
                </a:lnTo>
                <a:lnTo>
                  <a:pt x="3364028" y="1250550"/>
                </a:lnTo>
                <a:lnTo>
                  <a:pt x="3338451" y="1213635"/>
                </a:lnTo>
                <a:lnTo>
                  <a:pt x="3312312" y="1177144"/>
                </a:lnTo>
                <a:lnTo>
                  <a:pt x="3285618" y="1141084"/>
                </a:lnTo>
                <a:lnTo>
                  <a:pt x="3258375" y="1105460"/>
                </a:lnTo>
                <a:lnTo>
                  <a:pt x="3230589" y="1070279"/>
                </a:lnTo>
                <a:lnTo>
                  <a:pt x="3202266" y="1035548"/>
                </a:lnTo>
                <a:lnTo>
                  <a:pt x="3173412" y="1001272"/>
                </a:lnTo>
                <a:lnTo>
                  <a:pt x="3144035" y="967457"/>
                </a:lnTo>
                <a:lnTo>
                  <a:pt x="3114139" y="934111"/>
                </a:lnTo>
                <a:lnTo>
                  <a:pt x="3083732" y="901239"/>
                </a:lnTo>
                <a:lnTo>
                  <a:pt x="3052819" y="868847"/>
                </a:lnTo>
                <a:lnTo>
                  <a:pt x="3021407" y="836942"/>
                </a:lnTo>
                <a:lnTo>
                  <a:pt x="2989502" y="805530"/>
                </a:lnTo>
                <a:lnTo>
                  <a:pt x="2957110" y="774617"/>
                </a:lnTo>
                <a:lnTo>
                  <a:pt x="2924238" y="744210"/>
                </a:lnTo>
                <a:lnTo>
                  <a:pt x="2890892" y="714314"/>
                </a:lnTo>
                <a:lnTo>
                  <a:pt x="2857077" y="684937"/>
                </a:lnTo>
                <a:lnTo>
                  <a:pt x="2822801" y="656083"/>
                </a:lnTo>
                <a:lnTo>
                  <a:pt x="2788070" y="627760"/>
                </a:lnTo>
                <a:lnTo>
                  <a:pt x="2752889" y="599974"/>
                </a:lnTo>
                <a:lnTo>
                  <a:pt x="2717265" y="572731"/>
                </a:lnTo>
                <a:lnTo>
                  <a:pt x="2681205" y="546037"/>
                </a:lnTo>
                <a:lnTo>
                  <a:pt x="2644714" y="519898"/>
                </a:lnTo>
                <a:lnTo>
                  <a:pt x="2607799" y="494322"/>
                </a:lnTo>
                <a:lnTo>
                  <a:pt x="2570466" y="469313"/>
                </a:lnTo>
                <a:lnTo>
                  <a:pt x="2532721" y="444878"/>
                </a:lnTo>
                <a:lnTo>
                  <a:pt x="2494571" y="421024"/>
                </a:lnTo>
                <a:lnTo>
                  <a:pt x="2456022" y="397757"/>
                </a:lnTo>
                <a:lnTo>
                  <a:pt x="2417079" y="375082"/>
                </a:lnTo>
                <a:lnTo>
                  <a:pt x="2377750" y="353007"/>
                </a:lnTo>
                <a:lnTo>
                  <a:pt x="2338041" y="331537"/>
                </a:lnTo>
                <a:lnTo>
                  <a:pt x="2297957" y="310679"/>
                </a:lnTo>
                <a:lnTo>
                  <a:pt x="2257505" y="290439"/>
                </a:lnTo>
                <a:lnTo>
                  <a:pt x="2216692" y="270823"/>
                </a:lnTo>
                <a:lnTo>
                  <a:pt x="2175523" y="251838"/>
                </a:lnTo>
                <a:lnTo>
                  <a:pt x="2134005" y="233490"/>
                </a:lnTo>
                <a:lnTo>
                  <a:pt x="2092144" y="215784"/>
                </a:lnTo>
                <a:lnTo>
                  <a:pt x="2049947" y="198728"/>
                </a:lnTo>
                <a:lnTo>
                  <a:pt x="2007419" y="182327"/>
                </a:lnTo>
                <a:lnTo>
                  <a:pt x="1964566" y="166588"/>
                </a:lnTo>
                <a:lnTo>
                  <a:pt x="1921396" y="151517"/>
                </a:lnTo>
                <a:lnTo>
                  <a:pt x="1877914" y="137120"/>
                </a:lnTo>
                <a:lnTo>
                  <a:pt x="1834127" y="123404"/>
                </a:lnTo>
                <a:lnTo>
                  <a:pt x="1790040" y="110374"/>
                </a:lnTo>
                <a:lnTo>
                  <a:pt x="1745661" y="98037"/>
                </a:lnTo>
                <a:lnTo>
                  <a:pt x="1700995" y="86400"/>
                </a:lnTo>
                <a:lnTo>
                  <a:pt x="1656048" y="75468"/>
                </a:lnTo>
                <a:lnTo>
                  <a:pt x="1610827" y="65248"/>
                </a:lnTo>
                <a:lnTo>
                  <a:pt x="1565338" y="55746"/>
                </a:lnTo>
                <a:lnTo>
                  <a:pt x="1519588" y="46968"/>
                </a:lnTo>
                <a:lnTo>
                  <a:pt x="1473582" y="38921"/>
                </a:lnTo>
                <a:lnTo>
                  <a:pt x="1427327" y="31610"/>
                </a:lnTo>
                <a:lnTo>
                  <a:pt x="1380829" y="25042"/>
                </a:lnTo>
                <a:lnTo>
                  <a:pt x="1334094" y="19224"/>
                </a:lnTo>
                <a:lnTo>
                  <a:pt x="1287129" y="14161"/>
                </a:lnTo>
                <a:lnTo>
                  <a:pt x="1239940" y="9860"/>
                </a:lnTo>
                <a:lnTo>
                  <a:pt x="1192533" y="6327"/>
                </a:lnTo>
                <a:lnTo>
                  <a:pt x="1144914" y="3568"/>
                </a:lnTo>
                <a:lnTo>
                  <a:pt x="1097090" y="1590"/>
                </a:lnTo>
                <a:lnTo>
                  <a:pt x="1049066" y="398"/>
                </a:lnTo>
                <a:lnTo>
                  <a:pt x="10008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04" name="Google Shape;204;p24"/>
          <p:cNvSpPr txBox="1"/>
          <p:nvPr/>
        </p:nvSpPr>
        <p:spPr>
          <a:xfrm>
            <a:off x="514276" y="2117141"/>
            <a:ext cx="2055600" cy="1637400"/>
          </a:xfrm>
          <a:prstGeom prst="rect">
            <a:avLst/>
          </a:prstGeom>
          <a:noFill/>
          <a:ln>
            <a:noFill/>
          </a:ln>
        </p:spPr>
        <p:txBody>
          <a:bodyPr anchorCtr="0" anchor="t" bIns="0" lIns="0" spcFirstLastPara="1" rIns="0" wrap="square" tIns="66650">
            <a:spAutoFit/>
          </a:bodyPr>
          <a:lstStyle/>
          <a:p>
            <a:pPr indent="0" lvl="0" marL="12700" marR="0" rtl="0" algn="l">
              <a:lnSpc>
                <a:spcPct val="100000"/>
              </a:lnSpc>
              <a:spcBef>
                <a:spcPts val="0"/>
              </a:spcBef>
              <a:spcAft>
                <a:spcPts val="0"/>
              </a:spcAft>
              <a:buNone/>
            </a:pPr>
            <a:r>
              <a:rPr lang="en" sz="3400">
                <a:solidFill>
                  <a:srgbClr val="FF6E14"/>
                </a:solidFill>
                <a:latin typeface="Nunito ExtraBold"/>
                <a:ea typeface="Nunito ExtraBold"/>
                <a:cs typeface="Nunito ExtraBold"/>
                <a:sym typeface="Nunito ExtraBold"/>
              </a:rPr>
              <a:t>Defining  Your Own  Priorities</a:t>
            </a:r>
            <a:endParaRPr sz="3400">
              <a:solidFill>
                <a:schemeClr val="dk1"/>
              </a:solidFill>
              <a:latin typeface="Nunito ExtraBold"/>
              <a:ea typeface="Nunito ExtraBold"/>
              <a:cs typeface="Nunito ExtraBold"/>
              <a:sym typeface="Nunito ExtraBold"/>
            </a:endParaRPr>
          </a:p>
        </p:txBody>
      </p:sp>
      <p:sp>
        <p:nvSpPr>
          <p:cNvPr id="205" name="Google Shape;205;p24"/>
          <p:cNvSpPr txBox="1"/>
          <p:nvPr/>
        </p:nvSpPr>
        <p:spPr>
          <a:xfrm>
            <a:off x="5068166" y="2710123"/>
            <a:ext cx="1974900" cy="4398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Develop your leadership  agenda</a:t>
            </a:r>
            <a:endParaRPr sz="1300">
              <a:solidFill>
                <a:schemeClr val="dk1"/>
              </a:solidFill>
              <a:latin typeface="Raleway Medium"/>
              <a:ea typeface="Raleway Medium"/>
              <a:cs typeface="Raleway Medium"/>
              <a:sym typeface="Raleway Medium"/>
            </a:endParaRPr>
          </a:p>
        </p:txBody>
      </p:sp>
      <p:sp>
        <p:nvSpPr>
          <p:cNvPr id="206" name="Google Shape;206;p24"/>
          <p:cNvSpPr txBox="1"/>
          <p:nvPr/>
        </p:nvSpPr>
        <p:spPr>
          <a:xfrm>
            <a:off x="5068166" y="4073033"/>
            <a:ext cx="2022000" cy="6699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Talk to other youth about  their motivations and  priorities</a:t>
            </a:r>
            <a:endParaRPr sz="1300">
              <a:solidFill>
                <a:schemeClr val="dk1"/>
              </a:solidFill>
              <a:latin typeface="Raleway Medium"/>
              <a:ea typeface="Raleway Medium"/>
              <a:cs typeface="Raleway Medium"/>
              <a:sym typeface="Raleway Medium"/>
            </a:endParaRPr>
          </a:p>
        </p:txBody>
      </p:sp>
      <p:grpSp>
        <p:nvGrpSpPr>
          <p:cNvPr id="207" name="Google Shape;207;p24"/>
          <p:cNvGrpSpPr/>
          <p:nvPr/>
        </p:nvGrpSpPr>
        <p:grpSpPr>
          <a:xfrm>
            <a:off x="3570882" y="761717"/>
            <a:ext cx="1371420" cy="1371083"/>
            <a:chOff x="4761800" y="1016005"/>
            <a:chExt cx="1828800" cy="1828800"/>
          </a:xfrm>
        </p:grpSpPr>
        <p:sp>
          <p:nvSpPr>
            <p:cNvPr id="208" name="Google Shape;208;p24"/>
            <p:cNvSpPr/>
            <p:nvPr/>
          </p:nvSpPr>
          <p:spPr>
            <a:xfrm>
              <a:off x="4761800" y="1016005"/>
              <a:ext cx="1828800" cy="1828800"/>
            </a:xfrm>
            <a:custGeom>
              <a:rect b="b" l="l" r="r" t="t"/>
              <a:pathLst>
                <a:path extrusionOk="0" h="1828800" w="1828800">
                  <a:moveTo>
                    <a:pt x="914400" y="0"/>
                  </a:moveTo>
                  <a:lnTo>
                    <a:pt x="865837" y="1267"/>
                  </a:lnTo>
                  <a:lnTo>
                    <a:pt x="817935" y="5027"/>
                  </a:lnTo>
                  <a:lnTo>
                    <a:pt x="770756" y="11217"/>
                  </a:lnTo>
                  <a:lnTo>
                    <a:pt x="724364" y="19773"/>
                  </a:lnTo>
                  <a:lnTo>
                    <a:pt x="678821" y="30633"/>
                  </a:lnTo>
                  <a:lnTo>
                    <a:pt x="634192" y="43732"/>
                  </a:lnTo>
                  <a:lnTo>
                    <a:pt x="590538" y="59009"/>
                  </a:lnTo>
                  <a:lnTo>
                    <a:pt x="547924" y="76399"/>
                  </a:lnTo>
                  <a:lnTo>
                    <a:pt x="506412" y="95839"/>
                  </a:lnTo>
                  <a:lnTo>
                    <a:pt x="466066" y="117267"/>
                  </a:lnTo>
                  <a:lnTo>
                    <a:pt x="426949" y="140619"/>
                  </a:lnTo>
                  <a:lnTo>
                    <a:pt x="389124" y="165832"/>
                  </a:lnTo>
                  <a:lnTo>
                    <a:pt x="352654" y="192842"/>
                  </a:lnTo>
                  <a:lnTo>
                    <a:pt x="317602" y="221587"/>
                  </a:lnTo>
                  <a:lnTo>
                    <a:pt x="284033" y="252004"/>
                  </a:lnTo>
                  <a:lnTo>
                    <a:pt x="252008" y="284028"/>
                  </a:lnTo>
                  <a:lnTo>
                    <a:pt x="221592" y="317597"/>
                  </a:lnTo>
                  <a:lnTo>
                    <a:pt x="192846" y="352648"/>
                  </a:lnTo>
                  <a:lnTo>
                    <a:pt x="165835" y="389118"/>
                  </a:lnTo>
                  <a:lnTo>
                    <a:pt x="140622" y="426943"/>
                  </a:lnTo>
                  <a:lnTo>
                    <a:pt x="117270" y="466060"/>
                  </a:lnTo>
                  <a:lnTo>
                    <a:pt x="95842" y="506406"/>
                  </a:lnTo>
                  <a:lnTo>
                    <a:pt x="76401" y="547918"/>
                  </a:lnTo>
                  <a:lnTo>
                    <a:pt x="59010" y="590533"/>
                  </a:lnTo>
                  <a:lnTo>
                    <a:pt x="43734" y="634187"/>
                  </a:lnTo>
                  <a:lnTo>
                    <a:pt x="30634" y="678817"/>
                  </a:lnTo>
                  <a:lnTo>
                    <a:pt x="19774" y="724360"/>
                  </a:lnTo>
                  <a:lnTo>
                    <a:pt x="11217" y="770753"/>
                  </a:lnTo>
                  <a:lnTo>
                    <a:pt x="5027" y="817933"/>
                  </a:lnTo>
                  <a:lnTo>
                    <a:pt x="1267" y="865836"/>
                  </a:lnTo>
                  <a:lnTo>
                    <a:pt x="0" y="914399"/>
                  </a:lnTo>
                  <a:lnTo>
                    <a:pt x="1267" y="962963"/>
                  </a:lnTo>
                  <a:lnTo>
                    <a:pt x="5027" y="1010866"/>
                  </a:lnTo>
                  <a:lnTo>
                    <a:pt x="11217" y="1058046"/>
                  </a:lnTo>
                  <a:lnTo>
                    <a:pt x="19774" y="1104439"/>
                  </a:lnTo>
                  <a:lnTo>
                    <a:pt x="30634" y="1149982"/>
                  </a:lnTo>
                  <a:lnTo>
                    <a:pt x="43734" y="1194612"/>
                  </a:lnTo>
                  <a:lnTo>
                    <a:pt x="59010" y="1238266"/>
                  </a:lnTo>
                  <a:lnTo>
                    <a:pt x="76401" y="1280881"/>
                  </a:lnTo>
                  <a:lnTo>
                    <a:pt x="95842" y="1322393"/>
                  </a:lnTo>
                  <a:lnTo>
                    <a:pt x="117270" y="1362739"/>
                  </a:lnTo>
                  <a:lnTo>
                    <a:pt x="140622" y="1401856"/>
                  </a:lnTo>
                  <a:lnTo>
                    <a:pt x="165835" y="1439681"/>
                  </a:lnTo>
                  <a:lnTo>
                    <a:pt x="192846" y="1476151"/>
                  </a:lnTo>
                  <a:lnTo>
                    <a:pt x="221592" y="1511202"/>
                  </a:lnTo>
                  <a:lnTo>
                    <a:pt x="252008" y="1544771"/>
                  </a:lnTo>
                  <a:lnTo>
                    <a:pt x="284033" y="1576795"/>
                  </a:lnTo>
                  <a:lnTo>
                    <a:pt x="317602" y="1607212"/>
                  </a:lnTo>
                  <a:lnTo>
                    <a:pt x="352654" y="1635957"/>
                  </a:lnTo>
                  <a:lnTo>
                    <a:pt x="389124" y="1662967"/>
                  </a:lnTo>
                  <a:lnTo>
                    <a:pt x="426949" y="1688180"/>
                  </a:lnTo>
                  <a:lnTo>
                    <a:pt x="466066" y="1711532"/>
                  </a:lnTo>
                  <a:lnTo>
                    <a:pt x="506412" y="1732960"/>
                  </a:lnTo>
                  <a:lnTo>
                    <a:pt x="547924" y="1752400"/>
                  </a:lnTo>
                  <a:lnTo>
                    <a:pt x="590538" y="1769790"/>
                  </a:lnTo>
                  <a:lnTo>
                    <a:pt x="634192" y="1785067"/>
                  </a:lnTo>
                  <a:lnTo>
                    <a:pt x="678821" y="1798166"/>
                  </a:lnTo>
                  <a:lnTo>
                    <a:pt x="724364" y="1809026"/>
                  </a:lnTo>
                  <a:lnTo>
                    <a:pt x="770756" y="1817582"/>
                  </a:lnTo>
                  <a:lnTo>
                    <a:pt x="817935" y="1823772"/>
                  </a:lnTo>
                  <a:lnTo>
                    <a:pt x="865837" y="1827532"/>
                  </a:lnTo>
                  <a:lnTo>
                    <a:pt x="914400" y="1828799"/>
                  </a:lnTo>
                  <a:lnTo>
                    <a:pt x="962962" y="1827532"/>
                  </a:lnTo>
                  <a:lnTo>
                    <a:pt x="1010864" y="1823772"/>
                  </a:lnTo>
                  <a:lnTo>
                    <a:pt x="1058043" y="1817582"/>
                  </a:lnTo>
                  <a:lnTo>
                    <a:pt x="1104435" y="1809026"/>
                  </a:lnTo>
                  <a:lnTo>
                    <a:pt x="1149978" y="1798166"/>
                  </a:lnTo>
                  <a:lnTo>
                    <a:pt x="1194607" y="1785067"/>
                  </a:lnTo>
                  <a:lnTo>
                    <a:pt x="1238261" y="1769790"/>
                  </a:lnTo>
                  <a:lnTo>
                    <a:pt x="1280875" y="1752400"/>
                  </a:lnTo>
                  <a:lnTo>
                    <a:pt x="1322387" y="1732960"/>
                  </a:lnTo>
                  <a:lnTo>
                    <a:pt x="1362733" y="1711532"/>
                  </a:lnTo>
                  <a:lnTo>
                    <a:pt x="1401850" y="1688180"/>
                  </a:lnTo>
                  <a:lnTo>
                    <a:pt x="1439675" y="1662967"/>
                  </a:lnTo>
                  <a:lnTo>
                    <a:pt x="1476145" y="1635957"/>
                  </a:lnTo>
                  <a:lnTo>
                    <a:pt x="1511197" y="1607212"/>
                  </a:lnTo>
                  <a:lnTo>
                    <a:pt x="1544766" y="1576795"/>
                  </a:lnTo>
                  <a:lnTo>
                    <a:pt x="1576791" y="1544771"/>
                  </a:lnTo>
                  <a:lnTo>
                    <a:pt x="1607207" y="1511202"/>
                  </a:lnTo>
                  <a:lnTo>
                    <a:pt x="1635953" y="1476151"/>
                  </a:lnTo>
                  <a:lnTo>
                    <a:pt x="1662964" y="1439681"/>
                  </a:lnTo>
                  <a:lnTo>
                    <a:pt x="1688177" y="1401856"/>
                  </a:lnTo>
                  <a:lnTo>
                    <a:pt x="1711529" y="1362739"/>
                  </a:lnTo>
                  <a:lnTo>
                    <a:pt x="1732957" y="1322393"/>
                  </a:lnTo>
                  <a:lnTo>
                    <a:pt x="1752398" y="1280881"/>
                  </a:lnTo>
                  <a:lnTo>
                    <a:pt x="1769789" y="1238266"/>
                  </a:lnTo>
                  <a:lnTo>
                    <a:pt x="1785065" y="1194612"/>
                  </a:lnTo>
                  <a:lnTo>
                    <a:pt x="1798165" y="1149982"/>
                  </a:lnTo>
                  <a:lnTo>
                    <a:pt x="1809025" y="1104439"/>
                  </a:lnTo>
                  <a:lnTo>
                    <a:pt x="1817582" y="1058046"/>
                  </a:lnTo>
                  <a:lnTo>
                    <a:pt x="1823772" y="1010866"/>
                  </a:lnTo>
                  <a:lnTo>
                    <a:pt x="1827532" y="962963"/>
                  </a:lnTo>
                  <a:lnTo>
                    <a:pt x="1828800" y="914399"/>
                  </a:lnTo>
                  <a:lnTo>
                    <a:pt x="1827532" y="865836"/>
                  </a:lnTo>
                  <a:lnTo>
                    <a:pt x="1823772" y="817933"/>
                  </a:lnTo>
                  <a:lnTo>
                    <a:pt x="1817582" y="770753"/>
                  </a:lnTo>
                  <a:lnTo>
                    <a:pt x="1809025" y="724360"/>
                  </a:lnTo>
                  <a:lnTo>
                    <a:pt x="1798165" y="678817"/>
                  </a:lnTo>
                  <a:lnTo>
                    <a:pt x="1785065" y="634187"/>
                  </a:lnTo>
                  <a:lnTo>
                    <a:pt x="1769789" y="590533"/>
                  </a:lnTo>
                  <a:lnTo>
                    <a:pt x="1752398" y="547918"/>
                  </a:lnTo>
                  <a:lnTo>
                    <a:pt x="1732957" y="506406"/>
                  </a:lnTo>
                  <a:lnTo>
                    <a:pt x="1711529" y="466060"/>
                  </a:lnTo>
                  <a:lnTo>
                    <a:pt x="1688177" y="426943"/>
                  </a:lnTo>
                  <a:lnTo>
                    <a:pt x="1662964" y="389118"/>
                  </a:lnTo>
                  <a:lnTo>
                    <a:pt x="1635953" y="352648"/>
                  </a:lnTo>
                  <a:lnTo>
                    <a:pt x="1607207" y="317597"/>
                  </a:lnTo>
                  <a:lnTo>
                    <a:pt x="1576791" y="284028"/>
                  </a:lnTo>
                  <a:lnTo>
                    <a:pt x="1544766" y="252004"/>
                  </a:lnTo>
                  <a:lnTo>
                    <a:pt x="1511197" y="221587"/>
                  </a:lnTo>
                  <a:lnTo>
                    <a:pt x="1476145" y="192842"/>
                  </a:lnTo>
                  <a:lnTo>
                    <a:pt x="1439675" y="165832"/>
                  </a:lnTo>
                  <a:lnTo>
                    <a:pt x="1401850" y="140619"/>
                  </a:lnTo>
                  <a:lnTo>
                    <a:pt x="1362733" y="117267"/>
                  </a:lnTo>
                  <a:lnTo>
                    <a:pt x="1322387" y="95839"/>
                  </a:lnTo>
                  <a:lnTo>
                    <a:pt x="1280875" y="76399"/>
                  </a:lnTo>
                  <a:lnTo>
                    <a:pt x="1238261" y="59009"/>
                  </a:lnTo>
                  <a:lnTo>
                    <a:pt x="1194607" y="43732"/>
                  </a:lnTo>
                  <a:lnTo>
                    <a:pt x="1149978" y="30633"/>
                  </a:lnTo>
                  <a:lnTo>
                    <a:pt x="1104435" y="19773"/>
                  </a:lnTo>
                  <a:lnTo>
                    <a:pt x="1058043" y="11217"/>
                  </a:lnTo>
                  <a:lnTo>
                    <a:pt x="1010864" y="5027"/>
                  </a:lnTo>
                  <a:lnTo>
                    <a:pt x="962962" y="1267"/>
                  </a:lnTo>
                  <a:lnTo>
                    <a:pt x="9144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09" name="Google Shape;209;p24"/>
            <p:cNvSpPr/>
            <p:nvPr/>
          </p:nvSpPr>
          <p:spPr>
            <a:xfrm>
              <a:off x="5589550" y="1544817"/>
              <a:ext cx="353060" cy="353695"/>
            </a:xfrm>
            <a:custGeom>
              <a:rect b="b" l="l" r="r" t="t"/>
              <a:pathLst>
                <a:path extrusionOk="0" h="353694" w="353060">
                  <a:moveTo>
                    <a:pt x="176339" y="0"/>
                  </a:moveTo>
                  <a:lnTo>
                    <a:pt x="223219" y="6311"/>
                  </a:lnTo>
                  <a:lnTo>
                    <a:pt x="265344" y="24123"/>
                  </a:lnTo>
                  <a:lnTo>
                    <a:pt x="301032" y="51750"/>
                  </a:lnTo>
                  <a:lnTo>
                    <a:pt x="328604" y="87509"/>
                  </a:lnTo>
                  <a:lnTo>
                    <a:pt x="346380" y="129714"/>
                  </a:lnTo>
                  <a:lnTo>
                    <a:pt x="352678" y="176682"/>
                  </a:lnTo>
                  <a:lnTo>
                    <a:pt x="346380" y="223655"/>
                  </a:lnTo>
                  <a:lnTo>
                    <a:pt x="328604" y="265864"/>
                  </a:lnTo>
                  <a:lnTo>
                    <a:pt x="301032" y="301624"/>
                  </a:lnTo>
                  <a:lnTo>
                    <a:pt x="265344" y="329253"/>
                  </a:lnTo>
                  <a:lnTo>
                    <a:pt x="223219" y="347065"/>
                  </a:lnTo>
                  <a:lnTo>
                    <a:pt x="176339" y="353377"/>
                  </a:lnTo>
                  <a:lnTo>
                    <a:pt x="129459" y="347065"/>
                  </a:lnTo>
                  <a:lnTo>
                    <a:pt x="87334" y="329253"/>
                  </a:lnTo>
                  <a:lnTo>
                    <a:pt x="51646" y="301625"/>
                  </a:lnTo>
                  <a:lnTo>
                    <a:pt x="24074" y="265864"/>
                  </a:lnTo>
                  <a:lnTo>
                    <a:pt x="6298" y="223655"/>
                  </a:lnTo>
                  <a:lnTo>
                    <a:pt x="0" y="176682"/>
                  </a:lnTo>
                  <a:lnTo>
                    <a:pt x="6298" y="129714"/>
                  </a:lnTo>
                  <a:lnTo>
                    <a:pt x="24074" y="87509"/>
                  </a:lnTo>
                  <a:lnTo>
                    <a:pt x="51646" y="51750"/>
                  </a:lnTo>
                  <a:lnTo>
                    <a:pt x="87334" y="24123"/>
                  </a:lnTo>
                  <a:lnTo>
                    <a:pt x="129459" y="6311"/>
                  </a:lnTo>
                  <a:lnTo>
                    <a:pt x="176339"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10" name="Google Shape;210;p24"/>
            <p:cNvSpPr/>
            <p:nvPr/>
          </p:nvSpPr>
          <p:spPr>
            <a:xfrm>
              <a:off x="5226533" y="1422706"/>
              <a:ext cx="872490" cy="895350"/>
            </a:xfrm>
            <a:custGeom>
              <a:rect b="b" l="l" r="r" t="t"/>
              <a:pathLst>
                <a:path extrusionOk="0" h="895350" w="872489">
                  <a:moveTo>
                    <a:pt x="872181" y="895048"/>
                  </a:moveTo>
                  <a:lnTo>
                    <a:pt x="861380" y="839419"/>
                  </a:lnTo>
                  <a:lnTo>
                    <a:pt x="847173" y="786477"/>
                  </a:lnTo>
                  <a:lnTo>
                    <a:pt x="829767" y="736586"/>
                  </a:lnTo>
                  <a:lnTo>
                    <a:pt x="809368" y="690105"/>
                  </a:lnTo>
                  <a:lnTo>
                    <a:pt x="786183" y="647398"/>
                  </a:lnTo>
                  <a:lnTo>
                    <a:pt x="760418" y="608825"/>
                  </a:lnTo>
                  <a:lnTo>
                    <a:pt x="732278" y="574749"/>
                  </a:lnTo>
                  <a:lnTo>
                    <a:pt x="701972" y="545530"/>
                  </a:lnTo>
                  <a:lnTo>
                    <a:pt x="669704" y="521531"/>
                  </a:lnTo>
                  <a:lnTo>
                    <a:pt x="635682" y="503113"/>
                  </a:lnTo>
                  <a:lnTo>
                    <a:pt x="590573" y="522894"/>
                  </a:lnTo>
                  <a:lnTo>
                    <a:pt x="545703" y="527839"/>
                  </a:lnTo>
                  <a:lnTo>
                    <a:pt x="501311" y="520341"/>
                  </a:lnTo>
                  <a:lnTo>
                    <a:pt x="457635" y="502793"/>
                  </a:lnTo>
                  <a:lnTo>
                    <a:pt x="414915" y="477587"/>
                  </a:lnTo>
                  <a:lnTo>
                    <a:pt x="373388" y="447119"/>
                  </a:lnTo>
                  <a:lnTo>
                    <a:pt x="338401" y="422236"/>
                  </a:lnTo>
                  <a:lnTo>
                    <a:pt x="287415" y="385336"/>
                  </a:lnTo>
                  <a:lnTo>
                    <a:pt x="254466" y="354929"/>
                  </a:lnTo>
                  <a:lnTo>
                    <a:pt x="230817" y="318216"/>
                  </a:lnTo>
                  <a:lnTo>
                    <a:pt x="207731" y="262400"/>
                  </a:lnTo>
                  <a:lnTo>
                    <a:pt x="193669" y="223329"/>
                  </a:lnTo>
                  <a:lnTo>
                    <a:pt x="176472" y="174683"/>
                  </a:lnTo>
                  <a:lnTo>
                    <a:pt x="155048" y="114863"/>
                  </a:lnTo>
                  <a:lnTo>
                    <a:pt x="128304" y="42268"/>
                  </a:lnTo>
                  <a:lnTo>
                    <a:pt x="105031" y="11683"/>
                  </a:lnTo>
                  <a:lnTo>
                    <a:pt x="73994" y="0"/>
                  </a:lnTo>
                  <a:lnTo>
                    <a:pt x="41765" y="4586"/>
                  </a:lnTo>
                  <a:lnTo>
                    <a:pt x="14910" y="22811"/>
                  </a:lnTo>
                  <a:lnTo>
                    <a:pt x="0" y="52044"/>
                  </a:lnTo>
                  <a:lnTo>
                    <a:pt x="3603" y="89652"/>
                  </a:lnTo>
                  <a:lnTo>
                    <a:pt x="13790" y="118284"/>
                  </a:lnTo>
                  <a:lnTo>
                    <a:pt x="27857" y="159635"/>
                  </a:lnTo>
                  <a:lnTo>
                    <a:pt x="45250" y="209870"/>
                  </a:lnTo>
                  <a:lnTo>
                    <a:pt x="65413" y="265153"/>
                  </a:lnTo>
                  <a:lnTo>
                    <a:pt x="87794" y="321649"/>
                  </a:lnTo>
                  <a:lnTo>
                    <a:pt x="111838" y="375520"/>
                  </a:lnTo>
                  <a:lnTo>
                    <a:pt x="136989" y="422932"/>
                  </a:lnTo>
                  <a:lnTo>
                    <a:pt x="162695" y="460048"/>
                  </a:lnTo>
                  <a:lnTo>
                    <a:pt x="212544" y="499121"/>
                  </a:lnTo>
                  <a:lnTo>
                    <a:pt x="252972" y="531450"/>
                  </a:lnTo>
                  <a:lnTo>
                    <a:pt x="284771" y="558904"/>
                  </a:lnTo>
                  <a:lnTo>
                    <a:pt x="325645" y="606664"/>
                  </a:lnTo>
                  <a:lnTo>
                    <a:pt x="341496" y="657355"/>
                  </a:lnTo>
                  <a:lnTo>
                    <a:pt x="342017" y="688474"/>
                  </a:lnTo>
                  <a:lnTo>
                    <a:pt x="338655" y="725933"/>
                  </a:lnTo>
                  <a:lnTo>
                    <a:pt x="332203" y="771602"/>
                  </a:lnTo>
                  <a:lnTo>
                    <a:pt x="323451" y="827351"/>
                  </a:lnTo>
                  <a:lnTo>
                    <a:pt x="313190" y="895048"/>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grpSp>
      <p:grpSp>
        <p:nvGrpSpPr>
          <p:cNvPr id="211" name="Google Shape;211;p24"/>
          <p:cNvGrpSpPr/>
          <p:nvPr/>
        </p:nvGrpSpPr>
        <p:grpSpPr>
          <a:xfrm>
            <a:off x="3570882" y="3713354"/>
            <a:ext cx="1371420" cy="1371083"/>
            <a:chOff x="4761800" y="4953005"/>
            <a:chExt cx="1828800" cy="1828800"/>
          </a:xfrm>
        </p:grpSpPr>
        <p:sp>
          <p:nvSpPr>
            <p:cNvPr id="212" name="Google Shape;212;p24"/>
            <p:cNvSpPr/>
            <p:nvPr/>
          </p:nvSpPr>
          <p:spPr>
            <a:xfrm>
              <a:off x="4761800" y="4953005"/>
              <a:ext cx="1828800" cy="1828800"/>
            </a:xfrm>
            <a:custGeom>
              <a:rect b="b" l="l" r="r" t="t"/>
              <a:pathLst>
                <a:path extrusionOk="0" h="1828800" w="1828800">
                  <a:moveTo>
                    <a:pt x="914400" y="0"/>
                  </a:moveTo>
                  <a:lnTo>
                    <a:pt x="865837" y="1267"/>
                  </a:lnTo>
                  <a:lnTo>
                    <a:pt x="817935" y="5027"/>
                  </a:lnTo>
                  <a:lnTo>
                    <a:pt x="770756" y="11217"/>
                  </a:lnTo>
                  <a:lnTo>
                    <a:pt x="724364" y="19773"/>
                  </a:lnTo>
                  <a:lnTo>
                    <a:pt x="678821" y="30633"/>
                  </a:lnTo>
                  <a:lnTo>
                    <a:pt x="634192" y="43732"/>
                  </a:lnTo>
                  <a:lnTo>
                    <a:pt x="590538" y="59009"/>
                  </a:lnTo>
                  <a:lnTo>
                    <a:pt x="547924" y="76399"/>
                  </a:lnTo>
                  <a:lnTo>
                    <a:pt x="506412" y="95839"/>
                  </a:lnTo>
                  <a:lnTo>
                    <a:pt x="466066" y="117267"/>
                  </a:lnTo>
                  <a:lnTo>
                    <a:pt x="426949" y="140619"/>
                  </a:lnTo>
                  <a:lnTo>
                    <a:pt x="389124" y="165832"/>
                  </a:lnTo>
                  <a:lnTo>
                    <a:pt x="352654" y="192842"/>
                  </a:lnTo>
                  <a:lnTo>
                    <a:pt x="317602" y="221587"/>
                  </a:lnTo>
                  <a:lnTo>
                    <a:pt x="284033" y="252004"/>
                  </a:lnTo>
                  <a:lnTo>
                    <a:pt x="252008" y="284028"/>
                  </a:lnTo>
                  <a:lnTo>
                    <a:pt x="221592" y="317597"/>
                  </a:lnTo>
                  <a:lnTo>
                    <a:pt x="192846" y="352648"/>
                  </a:lnTo>
                  <a:lnTo>
                    <a:pt x="165835" y="389118"/>
                  </a:lnTo>
                  <a:lnTo>
                    <a:pt x="140622" y="426943"/>
                  </a:lnTo>
                  <a:lnTo>
                    <a:pt x="117270" y="466060"/>
                  </a:lnTo>
                  <a:lnTo>
                    <a:pt x="95842" y="506406"/>
                  </a:lnTo>
                  <a:lnTo>
                    <a:pt x="76401" y="547918"/>
                  </a:lnTo>
                  <a:lnTo>
                    <a:pt x="59010" y="590533"/>
                  </a:lnTo>
                  <a:lnTo>
                    <a:pt x="43734" y="634187"/>
                  </a:lnTo>
                  <a:lnTo>
                    <a:pt x="30634" y="678817"/>
                  </a:lnTo>
                  <a:lnTo>
                    <a:pt x="19774" y="724360"/>
                  </a:lnTo>
                  <a:lnTo>
                    <a:pt x="11217" y="770753"/>
                  </a:lnTo>
                  <a:lnTo>
                    <a:pt x="5027" y="817933"/>
                  </a:lnTo>
                  <a:lnTo>
                    <a:pt x="1267" y="865836"/>
                  </a:lnTo>
                  <a:lnTo>
                    <a:pt x="0" y="914400"/>
                  </a:lnTo>
                  <a:lnTo>
                    <a:pt x="1267" y="962963"/>
                  </a:lnTo>
                  <a:lnTo>
                    <a:pt x="5027" y="1010866"/>
                  </a:lnTo>
                  <a:lnTo>
                    <a:pt x="11217" y="1058046"/>
                  </a:lnTo>
                  <a:lnTo>
                    <a:pt x="19774" y="1104439"/>
                  </a:lnTo>
                  <a:lnTo>
                    <a:pt x="30634" y="1149982"/>
                  </a:lnTo>
                  <a:lnTo>
                    <a:pt x="43734" y="1194612"/>
                  </a:lnTo>
                  <a:lnTo>
                    <a:pt x="59010" y="1238266"/>
                  </a:lnTo>
                  <a:lnTo>
                    <a:pt x="76401" y="1280881"/>
                  </a:lnTo>
                  <a:lnTo>
                    <a:pt x="95842" y="1322393"/>
                  </a:lnTo>
                  <a:lnTo>
                    <a:pt x="117270" y="1362739"/>
                  </a:lnTo>
                  <a:lnTo>
                    <a:pt x="140622" y="1401856"/>
                  </a:lnTo>
                  <a:lnTo>
                    <a:pt x="165835" y="1439681"/>
                  </a:lnTo>
                  <a:lnTo>
                    <a:pt x="192846" y="1476151"/>
                  </a:lnTo>
                  <a:lnTo>
                    <a:pt x="221592" y="1511202"/>
                  </a:lnTo>
                  <a:lnTo>
                    <a:pt x="252008" y="1544771"/>
                  </a:lnTo>
                  <a:lnTo>
                    <a:pt x="284033" y="1576795"/>
                  </a:lnTo>
                  <a:lnTo>
                    <a:pt x="317602" y="1607212"/>
                  </a:lnTo>
                  <a:lnTo>
                    <a:pt x="352654" y="1635957"/>
                  </a:lnTo>
                  <a:lnTo>
                    <a:pt x="389124" y="1662967"/>
                  </a:lnTo>
                  <a:lnTo>
                    <a:pt x="426949" y="1688180"/>
                  </a:lnTo>
                  <a:lnTo>
                    <a:pt x="466066" y="1711532"/>
                  </a:lnTo>
                  <a:lnTo>
                    <a:pt x="506412" y="1732960"/>
                  </a:lnTo>
                  <a:lnTo>
                    <a:pt x="547924" y="1752400"/>
                  </a:lnTo>
                  <a:lnTo>
                    <a:pt x="590538" y="1769790"/>
                  </a:lnTo>
                  <a:lnTo>
                    <a:pt x="634192" y="1785067"/>
                  </a:lnTo>
                  <a:lnTo>
                    <a:pt x="678821" y="1798166"/>
                  </a:lnTo>
                  <a:lnTo>
                    <a:pt x="724364" y="1809026"/>
                  </a:lnTo>
                  <a:lnTo>
                    <a:pt x="770756" y="1817582"/>
                  </a:lnTo>
                  <a:lnTo>
                    <a:pt x="817935" y="1823772"/>
                  </a:lnTo>
                  <a:lnTo>
                    <a:pt x="865837" y="1827532"/>
                  </a:lnTo>
                  <a:lnTo>
                    <a:pt x="914400" y="1828800"/>
                  </a:lnTo>
                  <a:lnTo>
                    <a:pt x="962962" y="1827532"/>
                  </a:lnTo>
                  <a:lnTo>
                    <a:pt x="1010864" y="1823772"/>
                  </a:lnTo>
                  <a:lnTo>
                    <a:pt x="1058043" y="1817582"/>
                  </a:lnTo>
                  <a:lnTo>
                    <a:pt x="1104435" y="1809026"/>
                  </a:lnTo>
                  <a:lnTo>
                    <a:pt x="1149978" y="1798166"/>
                  </a:lnTo>
                  <a:lnTo>
                    <a:pt x="1194607" y="1785067"/>
                  </a:lnTo>
                  <a:lnTo>
                    <a:pt x="1238261" y="1769790"/>
                  </a:lnTo>
                  <a:lnTo>
                    <a:pt x="1280875" y="1752400"/>
                  </a:lnTo>
                  <a:lnTo>
                    <a:pt x="1322387" y="1732960"/>
                  </a:lnTo>
                  <a:lnTo>
                    <a:pt x="1362733" y="1711532"/>
                  </a:lnTo>
                  <a:lnTo>
                    <a:pt x="1401850" y="1688180"/>
                  </a:lnTo>
                  <a:lnTo>
                    <a:pt x="1439675" y="1662967"/>
                  </a:lnTo>
                  <a:lnTo>
                    <a:pt x="1476145" y="1635957"/>
                  </a:lnTo>
                  <a:lnTo>
                    <a:pt x="1511197" y="1607212"/>
                  </a:lnTo>
                  <a:lnTo>
                    <a:pt x="1544766" y="1576795"/>
                  </a:lnTo>
                  <a:lnTo>
                    <a:pt x="1576791" y="1544771"/>
                  </a:lnTo>
                  <a:lnTo>
                    <a:pt x="1607207" y="1511202"/>
                  </a:lnTo>
                  <a:lnTo>
                    <a:pt x="1635953" y="1476151"/>
                  </a:lnTo>
                  <a:lnTo>
                    <a:pt x="1662964" y="1439681"/>
                  </a:lnTo>
                  <a:lnTo>
                    <a:pt x="1688177" y="1401856"/>
                  </a:lnTo>
                  <a:lnTo>
                    <a:pt x="1711529" y="1362739"/>
                  </a:lnTo>
                  <a:lnTo>
                    <a:pt x="1732957" y="1322393"/>
                  </a:lnTo>
                  <a:lnTo>
                    <a:pt x="1752398" y="1280881"/>
                  </a:lnTo>
                  <a:lnTo>
                    <a:pt x="1769789" y="1238266"/>
                  </a:lnTo>
                  <a:lnTo>
                    <a:pt x="1785065" y="1194612"/>
                  </a:lnTo>
                  <a:lnTo>
                    <a:pt x="1798165" y="1149982"/>
                  </a:lnTo>
                  <a:lnTo>
                    <a:pt x="1809025" y="1104439"/>
                  </a:lnTo>
                  <a:lnTo>
                    <a:pt x="1817582" y="1058046"/>
                  </a:lnTo>
                  <a:lnTo>
                    <a:pt x="1823772" y="1010866"/>
                  </a:lnTo>
                  <a:lnTo>
                    <a:pt x="1827532" y="962963"/>
                  </a:lnTo>
                  <a:lnTo>
                    <a:pt x="1828800" y="914400"/>
                  </a:lnTo>
                  <a:lnTo>
                    <a:pt x="1827532" y="865836"/>
                  </a:lnTo>
                  <a:lnTo>
                    <a:pt x="1823772" y="817933"/>
                  </a:lnTo>
                  <a:lnTo>
                    <a:pt x="1817582" y="770753"/>
                  </a:lnTo>
                  <a:lnTo>
                    <a:pt x="1809025" y="724360"/>
                  </a:lnTo>
                  <a:lnTo>
                    <a:pt x="1798165" y="678817"/>
                  </a:lnTo>
                  <a:lnTo>
                    <a:pt x="1785065" y="634187"/>
                  </a:lnTo>
                  <a:lnTo>
                    <a:pt x="1769789" y="590533"/>
                  </a:lnTo>
                  <a:lnTo>
                    <a:pt x="1752398" y="547918"/>
                  </a:lnTo>
                  <a:lnTo>
                    <a:pt x="1732957" y="506406"/>
                  </a:lnTo>
                  <a:lnTo>
                    <a:pt x="1711529" y="466060"/>
                  </a:lnTo>
                  <a:lnTo>
                    <a:pt x="1688177" y="426943"/>
                  </a:lnTo>
                  <a:lnTo>
                    <a:pt x="1662964" y="389118"/>
                  </a:lnTo>
                  <a:lnTo>
                    <a:pt x="1635953" y="352648"/>
                  </a:lnTo>
                  <a:lnTo>
                    <a:pt x="1607207" y="317597"/>
                  </a:lnTo>
                  <a:lnTo>
                    <a:pt x="1576791" y="284028"/>
                  </a:lnTo>
                  <a:lnTo>
                    <a:pt x="1544766" y="252004"/>
                  </a:lnTo>
                  <a:lnTo>
                    <a:pt x="1511197" y="221587"/>
                  </a:lnTo>
                  <a:lnTo>
                    <a:pt x="1476145" y="192842"/>
                  </a:lnTo>
                  <a:lnTo>
                    <a:pt x="1439675" y="165832"/>
                  </a:lnTo>
                  <a:lnTo>
                    <a:pt x="1401850" y="140619"/>
                  </a:lnTo>
                  <a:lnTo>
                    <a:pt x="1362733" y="117267"/>
                  </a:lnTo>
                  <a:lnTo>
                    <a:pt x="1322387" y="95839"/>
                  </a:lnTo>
                  <a:lnTo>
                    <a:pt x="1280875" y="76399"/>
                  </a:lnTo>
                  <a:lnTo>
                    <a:pt x="1238261" y="59009"/>
                  </a:lnTo>
                  <a:lnTo>
                    <a:pt x="1194607" y="43732"/>
                  </a:lnTo>
                  <a:lnTo>
                    <a:pt x="1149978" y="30633"/>
                  </a:lnTo>
                  <a:lnTo>
                    <a:pt x="1104435" y="19773"/>
                  </a:lnTo>
                  <a:lnTo>
                    <a:pt x="1058043" y="11217"/>
                  </a:lnTo>
                  <a:lnTo>
                    <a:pt x="1010864" y="5027"/>
                  </a:lnTo>
                  <a:lnTo>
                    <a:pt x="962962" y="1267"/>
                  </a:lnTo>
                  <a:lnTo>
                    <a:pt x="9144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13" name="Google Shape;213;p24"/>
            <p:cNvSpPr/>
            <p:nvPr/>
          </p:nvSpPr>
          <p:spPr>
            <a:xfrm>
              <a:off x="5225343" y="5515609"/>
              <a:ext cx="933450" cy="704850"/>
            </a:xfrm>
            <a:custGeom>
              <a:rect b="b" l="l" r="r" t="t"/>
              <a:pathLst>
                <a:path extrusionOk="0" h="704850" w="933450">
                  <a:moveTo>
                    <a:pt x="837133" y="91033"/>
                  </a:moveTo>
                  <a:lnTo>
                    <a:pt x="418338" y="91033"/>
                  </a:lnTo>
                  <a:lnTo>
                    <a:pt x="380842" y="98429"/>
                  </a:lnTo>
                  <a:lnTo>
                    <a:pt x="350223" y="118600"/>
                  </a:lnTo>
                  <a:lnTo>
                    <a:pt x="329578" y="148517"/>
                  </a:lnTo>
                  <a:lnTo>
                    <a:pt x="322008" y="185153"/>
                  </a:lnTo>
                  <a:lnTo>
                    <a:pt x="322008" y="488340"/>
                  </a:lnTo>
                  <a:lnTo>
                    <a:pt x="329578" y="524976"/>
                  </a:lnTo>
                  <a:lnTo>
                    <a:pt x="350223" y="554893"/>
                  </a:lnTo>
                  <a:lnTo>
                    <a:pt x="380842" y="575063"/>
                  </a:lnTo>
                  <a:lnTo>
                    <a:pt x="418338" y="582460"/>
                  </a:lnTo>
                  <a:lnTo>
                    <a:pt x="727138" y="582460"/>
                  </a:lnTo>
                  <a:lnTo>
                    <a:pt x="835774" y="704430"/>
                  </a:lnTo>
                  <a:lnTo>
                    <a:pt x="835774" y="582460"/>
                  </a:lnTo>
                  <a:lnTo>
                    <a:pt x="837133" y="582460"/>
                  </a:lnTo>
                  <a:lnTo>
                    <a:pt x="874626" y="575063"/>
                  </a:lnTo>
                  <a:lnTo>
                    <a:pt x="905241" y="554893"/>
                  </a:lnTo>
                  <a:lnTo>
                    <a:pt x="925881" y="524976"/>
                  </a:lnTo>
                  <a:lnTo>
                    <a:pt x="933450" y="488340"/>
                  </a:lnTo>
                  <a:lnTo>
                    <a:pt x="933450" y="185153"/>
                  </a:lnTo>
                  <a:lnTo>
                    <a:pt x="925881" y="148517"/>
                  </a:lnTo>
                  <a:lnTo>
                    <a:pt x="905241" y="118600"/>
                  </a:lnTo>
                  <a:lnTo>
                    <a:pt x="874626" y="98429"/>
                  </a:lnTo>
                  <a:lnTo>
                    <a:pt x="837133" y="91033"/>
                  </a:lnTo>
                  <a:close/>
                </a:path>
                <a:path extrusionOk="0" h="704850" w="933450">
                  <a:moveTo>
                    <a:pt x="322008" y="491426"/>
                  </a:moveTo>
                  <a:lnTo>
                    <a:pt x="206324" y="491426"/>
                  </a:lnTo>
                  <a:lnTo>
                    <a:pt x="97688" y="613397"/>
                  </a:lnTo>
                  <a:lnTo>
                    <a:pt x="97688" y="491426"/>
                  </a:lnTo>
                  <a:lnTo>
                    <a:pt x="96329" y="491426"/>
                  </a:lnTo>
                  <a:lnTo>
                    <a:pt x="58834" y="484029"/>
                  </a:lnTo>
                  <a:lnTo>
                    <a:pt x="28214" y="463857"/>
                  </a:lnTo>
                  <a:lnTo>
                    <a:pt x="7570" y="433937"/>
                  </a:lnTo>
                  <a:lnTo>
                    <a:pt x="0" y="397294"/>
                  </a:lnTo>
                  <a:lnTo>
                    <a:pt x="0" y="94119"/>
                  </a:lnTo>
                  <a:lnTo>
                    <a:pt x="7570" y="57483"/>
                  </a:lnTo>
                  <a:lnTo>
                    <a:pt x="28214" y="27566"/>
                  </a:lnTo>
                  <a:lnTo>
                    <a:pt x="58834" y="7396"/>
                  </a:lnTo>
                  <a:lnTo>
                    <a:pt x="96329" y="0"/>
                  </a:lnTo>
                  <a:lnTo>
                    <a:pt x="515124" y="0"/>
                  </a:lnTo>
                  <a:lnTo>
                    <a:pt x="552620" y="7396"/>
                  </a:lnTo>
                  <a:lnTo>
                    <a:pt x="583239" y="27566"/>
                  </a:lnTo>
                  <a:lnTo>
                    <a:pt x="603884" y="57483"/>
                  </a:lnTo>
                  <a:lnTo>
                    <a:pt x="611454" y="94119"/>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grpSp>
      <p:grpSp>
        <p:nvGrpSpPr>
          <p:cNvPr id="214" name="Google Shape;214;p24"/>
          <p:cNvGrpSpPr/>
          <p:nvPr/>
        </p:nvGrpSpPr>
        <p:grpSpPr>
          <a:xfrm>
            <a:off x="3570882" y="2237535"/>
            <a:ext cx="1371420" cy="1371083"/>
            <a:chOff x="4761800" y="2984505"/>
            <a:chExt cx="1828800" cy="1828800"/>
          </a:xfrm>
        </p:grpSpPr>
        <p:sp>
          <p:nvSpPr>
            <p:cNvPr id="215" name="Google Shape;215;p24"/>
            <p:cNvSpPr/>
            <p:nvPr/>
          </p:nvSpPr>
          <p:spPr>
            <a:xfrm>
              <a:off x="4761800" y="2984505"/>
              <a:ext cx="1828800" cy="1828800"/>
            </a:xfrm>
            <a:custGeom>
              <a:rect b="b" l="l" r="r" t="t"/>
              <a:pathLst>
                <a:path extrusionOk="0" h="1828800" w="1828800">
                  <a:moveTo>
                    <a:pt x="914400" y="0"/>
                  </a:moveTo>
                  <a:lnTo>
                    <a:pt x="865837" y="1267"/>
                  </a:lnTo>
                  <a:lnTo>
                    <a:pt x="817935" y="5027"/>
                  </a:lnTo>
                  <a:lnTo>
                    <a:pt x="770756" y="11217"/>
                  </a:lnTo>
                  <a:lnTo>
                    <a:pt x="724364" y="19773"/>
                  </a:lnTo>
                  <a:lnTo>
                    <a:pt x="678821" y="30633"/>
                  </a:lnTo>
                  <a:lnTo>
                    <a:pt x="634192" y="43732"/>
                  </a:lnTo>
                  <a:lnTo>
                    <a:pt x="590538" y="59009"/>
                  </a:lnTo>
                  <a:lnTo>
                    <a:pt x="547924" y="76399"/>
                  </a:lnTo>
                  <a:lnTo>
                    <a:pt x="506412" y="95839"/>
                  </a:lnTo>
                  <a:lnTo>
                    <a:pt x="466066" y="117267"/>
                  </a:lnTo>
                  <a:lnTo>
                    <a:pt x="426949" y="140619"/>
                  </a:lnTo>
                  <a:lnTo>
                    <a:pt x="389124" y="165832"/>
                  </a:lnTo>
                  <a:lnTo>
                    <a:pt x="352654" y="192842"/>
                  </a:lnTo>
                  <a:lnTo>
                    <a:pt x="317602" y="221587"/>
                  </a:lnTo>
                  <a:lnTo>
                    <a:pt x="284033" y="252004"/>
                  </a:lnTo>
                  <a:lnTo>
                    <a:pt x="252008" y="284028"/>
                  </a:lnTo>
                  <a:lnTo>
                    <a:pt x="221592" y="317597"/>
                  </a:lnTo>
                  <a:lnTo>
                    <a:pt x="192846" y="352648"/>
                  </a:lnTo>
                  <a:lnTo>
                    <a:pt x="165835" y="389118"/>
                  </a:lnTo>
                  <a:lnTo>
                    <a:pt x="140622" y="426943"/>
                  </a:lnTo>
                  <a:lnTo>
                    <a:pt x="117270" y="466060"/>
                  </a:lnTo>
                  <a:lnTo>
                    <a:pt x="95842" y="506406"/>
                  </a:lnTo>
                  <a:lnTo>
                    <a:pt x="76401" y="547918"/>
                  </a:lnTo>
                  <a:lnTo>
                    <a:pt x="59010" y="590533"/>
                  </a:lnTo>
                  <a:lnTo>
                    <a:pt x="43734" y="634187"/>
                  </a:lnTo>
                  <a:lnTo>
                    <a:pt x="30634" y="678817"/>
                  </a:lnTo>
                  <a:lnTo>
                    <a:pt x="19774" y="724360"/>
                  </a:lnTo>
                  <a:lnTo>
                    <a:pt x="11217" y="770753"/>
                  </a:lnTo>
                  <a:lnTo>
                    <a:pt x="5027" y="817933"/>
                  </a:lnTo>
                  <a:lnTo>
                    <a:pt x="1267" y="865836"/>
                  </a:lnTo>
                  <a:lnTo>
                    <a:pt x="0" y="914400"/>
                  </a:lnTo>
                  <a:lnTo>
                    <a:pt x="1267" y="962963"/>
                  </a:lnTo>
                  <a:lnTo>
                    <a:pt x="5027" y="1010866"/>
                  </a:lnTo>
                  <a:lnTo>
                    <a:pt x="11217" y="1058046"/>
                  </a:lnTo>
                  <a:lnTo>
                    <a:pt x="19774" y="1104439"/>
                  </a:lnTo>
                  <a:lnTo>
                    <a:pt x="30634" y="1149982"/>
                  </a:lnTo>
                  <a:lnTo>
                    <a:pt x="43734" y="1194612"/>
                  </a:lnTo>
                  <a:lnTo>
                    <a:pt x="59010" y="1238266"/>
                  </a:lnTo>
                  <a:lnTo>
                    <a:pt x="76401" y="1280881"/>
                  </a:lnTo>
                  <a:lnTo>
                    <a:pt x="95842" y="1322393"/>
                  </a:lnTo>
                  <a:lnTo>
                    <a:pt x="117270" y="1362739"/>
                  </a:lnTo>
                  <a:lnTo>
                    <a:pt x="140622" y="1401856"/>
                  </a:lnTo>
                  <a:lnTo>
                    <a:pt x="165835" y="1439681"/>
                  </a:lnTo>
                  <a:lnTo>
                    <a:pt x="192846" y="1476151"/>
                  </a:lnTo>
                  <a:lnTo>
                    <a:pt x="221592" y="1511202"/>
                  </a:lnTo>
                  <a:lnTo>
                    <a:pt x="252008" y="1544771"/>
                  </a:lnTo>
                  <a:lnTo>
                    <a:pt x="284033" y="1576795"/>
                  </a:lnTo>
                  <a:lnTo>
                    <a:pt x="317602" y="1607212"/>
                  </a:lnTo>
                  <a:lnTo>
                    <a:pt x="352654" y="1635957"/>
                  </a:lnTo>
                  <a:lnTo>
                    <a:pt x="389124" y="1662967"/>
                  </a:lnTo>
                  <a:lnTo>
                    <a:pt x="426949" y="1688180"/>
                  </a:lnTo>
                  <a:lnTo>
                    <a:pt x="466066" y="1711532"/>
                  </a:lnTo>
                  <a:lnTo>
                    <a:pt x="506412" y="1732960"/>
                  </a:lnTo>
                  <a:lnTo>
                    <a:pt x="547924" y="1752400"/>
                  </a:lnTo>
                  <a:lnTo>
                    <a:pt x="590538" y="1769790"/>
                  </a:lnTo>
                  <a:lnTo>
                    <a:pt x="634192" y="1785067"/>
                  </a:lnTo>
                  <a:lnTo>
                    <a:pt x="678821" y="1798166"/>
                  </a:lnTo>
                  <a:lnTo>
                    <a:pt x="724364" y="1809026"/>
                  </a:lnTo>
                  <a:lnTo>
                    <a:pt x="770756" y="1817582"/>
                  </a:lnTo>
                  <a:lnTo>
                    <a:pt x="817935" y="1823772"/>
                  </a:lnTo>
                  <a:lnTo>
                    <a:pt x="865837" y="1827532"/>
                  </a:lnTo>
                  <a:lnTo>
                    <a:pt x="914400" y="1828800"/>
                  </a:lnTo>
                  <a:lnTo>
                    <a:pt x="962962" y="1827532"/>
                  </a:lnTo>
                  <a:lnTo>
                    <a:pt x="1010864" y="1823772"/>
                  </a:lnTo>
                  <a:lnTo>
                    <a:pt x="1058043" y="1817582"/>
                  </a:lnTo>
                  <a:lnTo>
                    <a:pt x="1104435" y="1809026"/>
                  </a:lnTo>
                  <a:lnTo>
                    <a:pt x="1149978" y="1798166"/>
                  </a:lnTo>
                  <a:lnTo>
                    <a:pt x="1194607" y="1785067"/>
                  </a:lnTo>
                  <a:lnTo>
                    <a:pt x="1238261" y="1769790"/>
                  </a:lnTo>
                  <a:lnTo>
                    <a:pt x="1280875" y="1752400"/>
                  </a:lnTo>
                  <a:lnTo>
                    <a:pt x="1322387" y="1732960"/>
                  </a:lnTo>
                  <a:lnTo>
                    <a:pt x="1362733" y="1711532"/>
                  </a:lnTo>
                  <a:lnTo>
                    <a:pt x="1401850" y="1688180"/>
                  </a:lnTo>
                  <a:lnTo>
                    <a:pt x="1439675" y="1662967"/>
                  </a:lnTo>
                  <a:lnTo>
                    <a:pt x="1476145" y="1635957"/>
                  </a:lnTo>
                  <a:lnTo>
                    <a:pt x="1511197" y="1607212"/>
                  </a:lnTo>
                  <a:lnTo>
                    <a:pt x="1544766" y="1576795"/>
                  </a:lnTo>
                  <a:lnTo>
                    <a:pt x="1576791" y="1544771"/>
                  </a:lnTo>
                  <a:lnTo>
                    <a:pt x="1607207" y="1511202"/>
                  </a:lnTo>
                  <a:lnTo>
                    <a:pt x="1635953" y="1476151"/>
                  </a:lnTo>
                  <a:lnTo>
                    <a:pt x="1662964" y="1439681"/>
                  </a:lnTo>
                  <a:lnTo>
                    <a:pt x="1688177" y="1401856"/>
                  </a:lnTo>
                  <a:lnTo>
                    <a:pt x="1711529" y="1362739"/>
                  </a:lnTo>
                  <a:lnTo>
                    <a:pt x="1732957" y="1322393"/>
                  </a:lnTo>
                  <a:lnTo>
                    <a:pt x="1752398" y="1280881"/>
                  </a:lnTo>
                  <a:lnTo>
                    <a:pt x="1769789" y="1238266"/>
                  </a:lnTo>
                  <a:lnTo>
                    <a:pt x="1785065" y="1194612"/>
                  </a:lnTo>
                  <a:lnTo>
                    <a:pt x="1798165" y="1149982"/>
                  </a:lnTo>
                  <a:lnTo>
                    <a:pt x="1809025" y="1104439"/>
                  </a:lnTo>
                  <a:lnTo>
                    <a:pt x="1817582" y="1058046"/>
                  </a:lnTo>
                  <a:lnTo>
                    <a:pt x="1823772" y="1010866"/>
                  </a:lnTo>
                  <a:lnTo>
                    <a:pt x="1827532" y="962963"/>
                  </a:lnTo>
                  <a:lnTo>
                    <a:pt x="1828800" y="914400"/>
                  </a:lnTo>
                  <a:lnTo>
                    <a:pt x="1827532" y="865836"/>
                  </a:lnTo>
                  <a:lnTo>
                    <a:pt x="1823772" y="817933"/>
                  </a:lnTo>
                  <a:lnTo>
                    <a:pt x="1817582" y="770753"/>
                  </a:lnTo>
                  <a:lnTo>
                    <a:pt x="1809025" y="724360"/>
                  </a:lnTo>
                  <a:lnTo>
                    <a:pt x="1798165" y="678817"/>
                  </a:lnTo>
                  <a:lnTo>
                    <a:pt x="1785065" y="634187"/>
                  </a:lnTo>
                  <a:lnTo>
                    <a:pt x="1769789" y="590533"/>
                  </a:lnTo>
                  <a:lnTo>
                    <a:pt x="1752398" y="547918"/>
                  </a:lnTo>
                  <a:lnTo>
                    <a:pt x="1732957" y="506406"/>
                  </a:lnTo>
                  <a:lnTo>
                    <a:pt x="1711529" y="466060"/>
                  </a:lnTo>
                  <a:lnTo>
                    <a:pt x="1688177" y="426943"/>
                  </a:lnTo>
                  <a:lnTo>
                    <a:pt x="1662964" y="389118"/>
                  </a:lnTo>
                  <a:lnTo>
                    <a:pt x="1635953" y="352648"/>
                  </a:lnTo>
                  <a:lnTo>
                    <a:pt x="1607207" y="317597"/>
                  </a:lnTo>
                  <a:lnTo>
                    <a:pt x="1576791" y="284028"/>
                  </a:lnTo>
                  <a:lnTo>
                    <a:pt x="1544766" y="252004"/>
                  </a:lnTo>
                  <a:lnTo>
                    <a:pt x="1511197" y="221587"/>
                  </a:lnTo>
                  <a:lnTo>
                    <a:pt x="1476145" y="192842"/>
                  </a:lnTo>
                  <a:lnTo>
                    <a:pt x="1439675" y="165832"/>
                  </a:lnTo>
                  <a:lnTo>
                    <a:pt x="1401850" y="140619"/>
                  </a:lnTo>
                  <a:lnTo>
                    <a:pt x="1362733" y="117267"/>
                  </a:lnTo>
                  <a:lnTo>
                    <a:pt x="1322387" y="95839"/>
                  </a:lnTo>
                  <a:lnTo>
                    <a:pt x="1280875" y="76399"/>
                  </a:lnTo>
                  <a:lnTo>
                    <a:pt x="1238261" y="59009"/>
                  </a:lnTo>
                  <a:lnTo>
                    <a:pt x="1194607" y="43732"/>
                  </a:lnTo>
                  <a:lnTo>
                    <a:pt x="1149978" y="30633"/>
                  </a:lnTo>
                  <a:lnTo>
                    <a:pt x="1104435" y="19773"/>
                  </a:lnTo>
                  <a:lnTo>
                    <a:pt x="1058043" y="11217"/>
                  </a:lnTo>
                  <a:lnTo>
                    <a:pt x="1010864" y="5027"/>
                  </a:lnTo>
                  <a:lnTo>
                    <a:pt x="962962" y="1267"/>
                  </a:lnTo>
                  <a:lnTo>
                    <a:pt x="9144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16" name="Google Shape;216;p24"/>
            <p:cNvSpPr/>
            <p:nvPr/>
          </p:nvSpPr>
          <p:spPr>
            <a:xfrm>
              <a:off x="5320596" y="3458199"/>
              <a:ext cx="691515" cy="815975"/>
            </a:xfrm>
            <a:custGeom>
              <a:rect b="b" l="l" r="r" t="t"/>
              <a:pathLst>
                <a:path extrusionOk="0" h="815975" w="691514">
                  <a:moveTo>
                    <a:pt x="452780" y="815911"/>
                  </a:moveTo>
                  <a:lnTo>
                    <a:pt x="91262" y="815911"/>
                  </a:lnTo>
                  <a:lnTo>
                    <a:pt x="55737" y="808756"/>
                  </a:lnTo>
                  <a:lnTo>
                    <a:pt x="26728" y="789243"/>
                  </a:lnTo>
                  <a:lnTo>
                    <a:pt x="7171" y="760302"/>
                  </a:lnTo>
                  <a:lnTo>
                    <a:pt x="0" y="724865"/>
                  </a:lnTo>
                  <a:lnTo>
                    <a:pt x="7171" y="689427"/>
                  </a:lnTo>
                  <a:lnTo>
                    <a:pt x="26728" y="660487"/>
                  </a:lnTo>
                  <a:lnTo>
                    <a:pt x="55737" y="640974"/>
                  </a:lnTo>
                  <a:lnTo>
                    <a:pt x="91262" y="633818"/>
                  </a:lnTo>
                  <a:lnTo>
                    <a:pt x="691451" y="633818"/>
                  </a:lnTo>
                  <a:lnTo>
                    <a:pt x="691451" y="0"/>
                  </a:lnTo>
                  <a:lnTo>
                    <a:pt x="91262" y="0"/>
                  </a:lnTo>
                  <a:lnTo>
                    <a:pt x="55737" y="7155"/>
                  </a:lnTo>
                  <a:lnTo>
                    <a:pt x="26728" y="26668"/>
                  </a:lnTo>
                  <a:lnTo>
                    <a:pt x="7171" y="55608"/>
                  </a:lnTo>
                  <a:lnTo>
                    <a:pt x="0" y="91046"/>
                  </a:lnTo>
                  <a:lnTo>
                    <a:pt x="0" y="724865"/>
                  </a:lnTo>
                </a:path>
                <a:path extrusionOk="0" h="815975" w="691514">
                  <a:moveTo>
                    <a:pt x="126364" y="0"/>
                  </a:moveTo>
                  <a:lnTo>
                    <a:pt x="126364" y="633818"/>
                  </a:lnTo>
                </a:path>
                <a:path extrusionOk="0" h="815975" w="691514">
                  <a:moveTo>
                    <a:pt x="596684" y="525272"/>
                  </a:moveTo>
                  <a:lnTo>
                    <a:pt x="231457" y="525272"/>
                  </a:lnTo>
                  <a:lnTo>
                    <a:pt x="231457" y="84048"/>
                  </a:lnTo>
                  <a:lnTo>
                    <a:pt x="596684" y="84048"/>
                  </a:lnTo>
                  <a:lnTo>
                    <a:pt x="596684" y="525272"/>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17" name="Google Shape;217;p24"/>
            <p:cNvPicPr preferRelativeResize="0"/>
            <p:nvPr/>
          </p:nvPicPr>
          <p:blipFill rotWithShape="1">
            <a:blip r:embed="rId3">
              <a:alphaModFix/>
            </a:blip>
            <a:srcRect b="0" l="0" r="0" t="0"/>
            <a:stretch/>
          </p:blipFill>
          <p:spPr>
            <a:xfrm>
              <a:off x="5760676" y="4092018"/>
              <a:ext cx="251371" cy="276669"/>
            </a:xfrm>
            <a:prstGeom prst="rect">
              <a:avLst/>
            </a:prstGeom>
            <a:noFill/>
            <a:ln>
              <a:noFill/>
            </a:ln>
          </p:spPr>
        </p:pic>
        <p:sp>
          <p:nvSpPr>
            <p:cNvPr id="218" name="Google Shape;218;p24"/>
            <p:cNvSpPr/>
            <p:nvPr/>
          </p:nvSpPr>
          <p:spPr>
            <a:xfrm>
              <a:off x="5335950" y="4152712"/>
              <a:ext cx="641350" cy="60960"/>
            </a:xfrm>
            <a:custGeom>
              <a:rect b="b" l="l" r="r" t="t"/>
              <a:pathLst>
                <a:path extrusionOk="0" h="60960" w="641350">
                  <a:moveTo>
                    <a:pt x="640994" y="0"/>
                  </a:moveTo>
                  <a:lnTo>
                    <a:pt x="0" y="0"/>
                  </a:lnTo>
                </a:path>
                <a:path extrusionOk="0" h="60960" w="641350">
                  <a:moveTo>
                    <a:pt x="437426" y="60706"/>
                  </a:moveTo>
                  <a:lnTo>
                    <a:pt x="0" y="60706"/>
                  </a:lnTo>
                </a:path>
                <a:path extrusionOk="0" h="60960" w="641350">
                  <a:moveTo>
                    <a:pt x="632231" y="60706"/>
                  </a:moveTo>
                  <a:lnTo>
                    <a:pt x="549744" y="60706"/>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grpSp>
      <p:sp>
        <p:nvSpPr>
          <p:cNvPr id="219" name="Google Shape;219;p24"/>
          <p:cNvSpPr/>
          <p:nvPr/>
        </p:nvSpPr>
        <p:spPr>
          <a:xfrm>
            <a:off x="7619000" y="2435081"/>
            <a:ext cx="399045" cy="797894"/>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20" name="Google Shape;220;p24"/>
          <p:cNvSpPr txBox="1"/>
          <p:nvPr/>
        </p:nvSpPr>
        <p:spPr>
          <a:xfrm>
            <a:off x="7761334" y="2752452"/>
            <a:ext cx="99999"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6</a:t>
            </a:r>
            <a:endParaRPr sz="1000">
              <a:solidFill>
                <a:schemeClr val="dk1"/>
              </a:solidFill>
              <a:latin typeface="Raleway"/>
              <a:ea typeface="Raleway"/>
              <a:cs typeface="Raleway"/>
              <a:sym typeface="Raleway"/>
            </a:endParaRPr>
          </a:p>
        </p:txBody>
      </p:sp>
      <p:pic>
        <p:nvPicPr>
          <p:cNvPr id="221" name="Google Shape;221;p24"/>
          <p:cNvPicPr preferRelativeResize="0"/>
          <p:nvPr/>
        </p:nvPicPr>
        <p:blipFill>
          <a:blip r:embed="rId4">
            <a:alphaModFix/>
          </a:blip>
          <a:stretch>
            <a:fillRect/>
          </a:stretch>
        </p:blipFill>
        <p:spPr>
          <a:xfrm>
            <a:off x="2621349" y="2879975"/>
            <a:ext cx="927600" cy="231900"/>
          </a:xfrm>
          <a:prstGeom prst="rect">
            <a:avLst/>
          </a:prstGeom>
          <a:noFill/>
          <a:ln>
            <a:noFill/>
          </a:ln>
        </p:spPr>
      </p:pic>
      <p:sp>
        <p:nvSpPr>
          <p:cNvPr id="222" name="Google Shape;222;p2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23" name="Google Shape;223;p2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24" name="Google Shape;224;p24"/>
          <p:cNvSpPr txBox="1"/>
          <p:nvPr>
            <p:ph type="title"/>
          </p:nvPr>
        </p:nvSpPr>
        <p:spPr>
          <a:xfrm>
            <a:off x="5068166" y="1117636"/>
            <a:ext cx="2055600" cy="6699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Take time to think  carefully about what  motivates you personally</a:t>
            </a:r>
            <a:endParaRPr sz="1300">
              <a:latin typeface="Raleway Medium"/>
              <a:ea typeface="Raleway Medium"/>
              <a:cs typeface="Raleway Medium"/>
              <a:sym typeface="Raleway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5"/>
          <p:cNvPicPr preferRelativeResize="0"/>
          <p:nvPr/>
        </p:nvPicPr>
        <p:blipFill>
          <a:blip r:embed="rId3">
            <a:alphaModFix/>
          </a:blip>
          <a:stretch>
            <a:fillRect/>
          </a:stretch>
        </p:blipFill>
        <p:spPr>
          <a:xfrm>
            <a:off x="314800" y="423625"/>
            <a:ext cx="7193225" cy="4809750"/>
          </a:xfrm>
          <a:prstGeom prst="rect">
            <a:avLst/>
          </a:prstGeom>
          <a:noFill/>
          <a:ln>
            <a:noFill/>
          </a:ln>
        </p:spPr>
      </p:pic>
      <p:sp>
        <p:nvSpPr>
          <p:cNvPr id="230" name="Google Shape;230;p25"/>
          <p:cNvSpPr txBox="1"/>
          <p:nvPr/>
        </p:nvSpPr>
        <p:spPr>
          <a:xfrm>
            <a:off x="682899" y="2702907"/>
            <a:ext cx="1633200" cy="9000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Seek out other  youth who are also  working in your area  of interest</a:t>
            </a:r>
            <a:endParaRPr sz="1300">
              <a:solidFill>
                <a:schemeClr val="dk1"/>
              </a:solidFill>
              <a:latin typeface="Raleway Medium"/>
              <a:ea typeface="Raleway Medium"/>
              <a:cs typeface="Raleway Medium"/>
              <a:sym typeface="Raleway Medium"/>
            </a:endParaRPr>
          </a:p>
        </p:txBody>
      </p:sp>
      <p:sp>
        <p:nvSpPr>
          <p:cNvPr id="231" name="Google Shape;231;p25"/>
          <p:cNvSpPr txBox="1"/>
          <p:nvPr/>
        </p:nvSpPr>
        <p:spPr>
          <a:xfrm>
            <a:off x="3298673" y="3729124"/>
            <a:ext cx="1486800" cy="11301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Learn from those  more experienced  than you (as well  as those with less  experience)</a:t>
            </a:r>
            <a:endParaRPr sz="1300">
              <a:solidFill>
                <a:schemeClr val="dk1"/>
              </a:solidFill>
              <a:latin typeface="Raleway Medium"/>
              <a:ea typeface="Raleway Medium"/>
              <a:cs typeface="Raleway Medium"/>
              <a:sym typeface="Raleway Medium"/>
            </a:endParaRPr>
          </a:p>
        </p:txBody>
      </p:sp>
      <p:sp>
        <p:nvSpPr>
          <p:cNvPr id="232" name="Google Shape;232;p25"/>
          <p:cNvSpPr txBox="1"/>
          <p:nvPr/>
        </p:nvSpPr>
        <p:spPr>
          <a:xfrm>
            <a:off x="5679895" y="2788478"/>
            <a:ext cx="1587600" cy="6699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Find a mentor—and  offer your skills to  mentor others</a:t>
            </a:r>
            <a:endParaRPr sz="1300">
              <a:solidFill>
                <a:schemeClr val="dk1"/>
              </a:solidFill>
              <a:latin typeface="Raleway Medium"/>
              <a:ea typeface="Raleway Medium"/>
              <a:cs typeface="Raleway Medium"/>
              <a:sym typeface="Raleway Medium"/>
            </a:endParaRPr>
          </a:p>
        </p:txBody>
      </p:sp>
      <p:sp>
        <p:nvSpPr>
          <p:cNvPr id="233" name="Google Shape;233;p25"/>
          <p:cNvSpPr txBox="1"/>
          <p:nvPr/>
        </p:nvSpPr>
        <p:spPr>
          <a:xfrm>
            <a:off x="7761334" y="2752452"/>
            <a:ext cx="94285"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7</a:t>
            </a:r>
            <a:endParaRPr sz="1000">
              <a:solidFill>
                <a:schemeClr val="dk1"/>
              </a:solidFill>
              <a:latin typeface="Raleway"/>
              <a:ea typeface="Raleway"/>
              <a:cs typeface="Raleway"/>
              <a:sym typeface="Raleway"/>
            </a:endParaRPr>
          </a:p>
        </p:txBody>
      </p:sp>
      <p:sp>
        <p:nvSpPr>
          <p:cNvPr id="234" name="Google Shape;234;p25"/>
          <p:cNvSpPr txBox="1"/>
          <p:nvPr/>
        </p:nvSpPr>
        <p:spPr>
          <a:xfrm>
            <a:off x="2118050" y="848875"/>
            <a:ext cx="3692100" cy="1196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900"/>
              </a:spcAft>
              <a:buNone/>
            </a:pPr>
            <a:r>
              <a:rPr lang="en" sz="3650">
                <a:solidFill>
                  <a:srgbClr val="FF6E14"/>
                </a:solidFill>
                <a:latin typeface="Nunito ExtraBold"/>
                <a:ea typeface="Nunito ExtraBold"/>
                <a:cs typeface="Nunito ExtraBold"/>
                <a:sym typeface="Nunito ExtraBold"/>
              </a:rPr>
              <a:t>Building Your Network</a:t>
            </a:r>
            <a:endParaRPr sz="1800">
              <a:latin typeface="Nunito ExtraBold"/>
              <a:ea typeface="Nunito ExtraBold"/>
              <a:cs typeface="Nunito ExtraBold"/>
              <a:sym typeface="Nunito ExtraBold"/>
            </a:endParaRPr>
          </a:p>
        </p:txBody>
      </p:sp>
      <p:sp>
        <p:nvSpPr>
          <p:cNvPr id="235" name="Google Shape;235;p2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36" name="Google Shape;236;p2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