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Lst>
  <p:sldSz cy="5670000" cx="8019000"/>
  <p:notesSz cx="6858000" cy="9144000"/>
  <p:embeddedFontLst>
    <p:embeddedFont>
      <p:font typeface="Raleway"/>
      <p:regular r:id="rId31"/>
      <p:bold r:id="rId32"/>
      <p:italic r:id="rId33"/>
      <p:boldItalic r:id="rId34"/>
    </p:embeddedFont>
    <p:embeddedFont>
      <p:font typeface="Nunito ExtraLight"/>
      <p:regular r:id="rId35"/>
      <p:bold r:id="rId36"/>
      <p:italic r:id="rId37"/>
      <p:boldItalic r:id="rId38"/>
    </p:embeddedFont>
    <p:embeddedFont>
      <p:font typeface="Roboto"/>
      <p:regular r:id="rId39"/>
      <p:bold r:id="rId40"/>
      <p:italic r:id="rId41"/>
      <p:boldItalic r:id="rId42"/>
    </p:embeddedFont>
    <p:embeddedFont>
      <p:font typeface="Nunito ExtraBold"/>
      <p:bold r:id="rId43"/>
      <p:boldItalic r:id="rId44"/>
    </p:embeddedFont>
    <p:embeddedFont>
      <p:font typeface="Nunito Medium"/>
      <p:regular r:id="rId45"/>
      <p:bold r:id="rId46"/>
      <p:italic r:id="rId47"/>
      <p:boldItalic r:id="rId48"/>
    </p:embeddedFont>
    <p:embeddedFont>
      <p:font typeface="Raleway Medium"/>
      <p:regular r:id="rId49"/>
      <p:bold r:id="rId50"/>
      <p:italic r:id="rId51"/>
      <p:boldItalic r:id="rId5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786">
          <p15:clr>
            <a:srgbClr val="A4A3A4"/>
          </p15:clr>
        </p15:guide>
        <p15:guide id="2" pos="252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786" orient="horz"/>
        <p:guide pos="2526"/>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Roboto-bold.fntdata"/><Relationship Id="rId42" Type="http://schemas.openxmlformats.org/officeDocument/2006/relationships/font" Target="fonts/Roboto-boldItalic.fntdata"/><Relationship Id="rId41" Type="http://schemas.openxmlformats.org/officeDocument/2006/relationships/font" Target="fonts/Roboto-italic.fntdata"/><Relationship Id="rId44" Type="http://schemas.openxmlformats.org/officeDocument/2006/relationships/font" Target="fonts/NunitoExtraBold-boldItalic.fntdata"/><Relationship Id="rId43" Type="http://schemas.openxmlformats.org/officeDocument/2006/relationships/font" Target="fonts/NunitoExtraBold-bold.fntdata"/><Relationship Id="rId46" Type="http://schemas.openxmlformats.org/officeDocument/2006/relationships/font" Target="fonts/NunitoMedium-bold.fntdata"/><Relationship Id="rId45" Type="http://schemas.openxmlformats.org/officeDocument/2006/relationships/font" Target="fonts/NunitoMedium-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NunitoMedium-boldItalic.fntdata"/><Relationship Id="rId47" Type="http://schemas.openxmlformats.org/officeDocument/2006/relationships/font" Target="fonts/NunitoMedium-italic.fntdata"/><Relationship Id="rId49" Type="http://schemas.openxmlformats.org/officeDocument/2006/relationships/font" Target="fonts/RalewayMedium-regular.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Raleway-regular.fntdata"/><Relationship Id="rId30" Type="http://schemas.openxmlformats.org/officeDocument/2006/relationships/slide" Target="slides/slide25.xml"/><Relationship Id="rId33" Type="http://schemas.openxmlformats.org/officeDocument/2006/relationships/font" Target="fonts/Raleway-italic.fntdata"/><Relationship Id="rId32" Type="http://schemas.openxmlformats.org/officeDocument/2006/relationships/font" Target="fonts/Raleway-bold.fntdata"/><Relationship Id="rId35" Type="http://schemas.openxmlformats.org/officeDocument/2006/relationships/font" Target="fonts/NunitoExtraLight-regular.fntdata"/><Relationship Id="rId34" Type="http://schemas.openxmlformats.org/officeDocument/2006/relationships/font" Target="fonts/Raleway-boldItalic.fntdata"/><Relationship Id="rId37" Type="http://schemas.openxmlformats.org/officeDocument/2006/relationships/font" Target="fonts/NunitoExtraLight-italic.fntdata"/><Relationship Id="rId36" Type="http://schemas.openxmlformats.org/officeDocument/2006/relationships/font" Target="fonts/NunitoExtraLight-bold.fntdata"/><Relationship Id="rId39" Type="http://schemas.openxmlformats.org/officeDocument/2006/relationships/font" Target="fonts/Roboto-regular.fntdata"/><Relationship Id="rId38" Type="http://schemas.openxmlformats.org/officeDocument/2006/relationships/font" Target="fonts/NunitoExtraLight-boldItalic.fnt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RalewayMedium-italic.fntdata"/><Relationship Id="rId50" Type="http://schemas.openxmlformats.org/officeDocument/2006/relationships/font" Target="fonts/RalewayMedium-bold.fntdata"/><Relationship Id="rId52" Type="http://schemas.openxmlformats.org/officeDocument/2006/relationships/font" Target="fonts/RalewayMedium-bold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004507" y="685800"/>
            <a:ext cx="48495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who.int/health-topics/health-systems-governance#tab=tab_1"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g113f0989437_7_56:notes"/>
          <p:cNvSpPr txBox="1"/>
          <p:nvPr>
            <p:ph idx="1" type="body"/>
          </p:nvPr>
        </p:nvSpPr>
        <p:spPr>
          <a:xfrm>
            <a:off x="685790" y="4343395"/>
            <a:ext cx="5486387" cy="4114791"/>
          </a:xfrm>
          <a:prstGeom prst="rect">
            <a:avLst/>
          </a:prstGeom>
        </p:spPr>
        <p:txBody>
          <a:bodyPr anchorCtr="0" anchor="t" bIns="91425" lIns="91425" spcFirstLastPara="1" rIns="91425" wrap="square" tIns="91425">
            <a:noAutofit/>
          </a:bodyPr>
          <a:lstStyle/>
          <a:p>
            <a:pPr indent="0" lvl="0" marL="0" rtl="0" algn="l">
              <a:lnSpc>
                <a:spcPct val="115000"/>
              </a:lnSpc>
              <a:spcBef>
                <a:spcPts val="400"/>
              </a:spcBef>
              <a:spcAft>
                <a:spcPts val="0"/>
              </a:spcAft>
              <a:buClr>
                <a:schemeClr val="dk1"/>
              </a:buClr>
              <a:buSzPts val="1100"/>
              <a:buFont typeface="Arial"/>
              <a:buNone/>
            </a:pPr>
            <a:r>
              <a:rPr lang="en" sz="1200">
                <a:solidFill>
                  <a:schemeClr val="dk1"/>
                </a:solidFill>
              </a:rPr>
              <a:t>Welcome back, advocates. If we want to fight for policy change, we must understand what policy is, where it comes from, and who/what influences it. The policymaking process can vary greatly across different institutions and countries, so you should reserve time to research the policy landscape in your community and country when you start to plan your advocacy campaign. </a:t>
            </a:r>
            <a:endParaRPr sz="1200">
              <a:solidFill>
                <a:schemeClr val="dk1"/>
              </a:solidFill>
            </a:endParaRPr>
          </a:p>
          <a:p>
            <a:pPr indent="0" lvl="0" marL="0" rtl="0" algn="l">
              <a:spcBef>
                <a:spcPts val="0"/>
              </a:spcBef>
              <a:spcAft>
                <a:spcPts val="0"/>
              </a:spcAft>
              <a:buNone/>
            </a:pPr>
            <a:r>
              <a:t/>
            </a:r>
            <a:endParaRPr/>
          </a:p>
        </p:txBody>
      </p:sp>
      <p:sp>
        <p:nvSpPr>
          <p:cNvPr id="60" name="Google Shape;60;g113f0989437_7_56:notes"/>
          <p:cNvSpPr/>
          <p:nvPr>
            <p:ph idx="2" type="sldImg"/>
          </p:nvPr>
        </p:nvSpPr>
        <p:spPr>
          <a:xfrm>
            <a:off x="1142657" y="685783"/>
            <a:ext cx="4573344" cy="342897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1172d50a7d9_0_371:notes"/>
          <p:cNvSpPr/>
          <p:nvPr>
            <p:ph idx="2" type="sldImg"/>
          </p:nvPr>
        </p:nvSpPr>
        <p:spPr>
          <a:xfrm>
            <a:off x="1004507" y="685800"/>
            <a:ext cx="4849500" cy="3429000"/>
          </a:xfrm>
          <a:custGeom>
            <a:rect b="b" l="l" r="r" t="t"/>
            <a:pathLst>
              <a:path extrusionOk="0" h="120000" w="120000">
                <a:moveTo>
                  <a:pt x="0" y="0"/>
                </a:moveTo>
                <a:lnTo>
                  <a:pt x="120000" y="0"/>
                </a:lnTo>
                <a:lnTo>
                  <a:pt x="120000" y="120000"/>
                </a:lnTo>
                <a:lnTo>
                  <a:pt x="0" y="120000"/>
                </a:lnTo>
                <a:close/>
              </a:path>
            </a:pathLst>
          </a:custGeom>
        </p:spPr>
      </p:sp>
      <p:sp>
        <p:nvSpPr>
          <p:cNvPr id="238" name="Google Shape;238;g1172d50a7d9_0_3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[Ask:] </a:t>
            </a:r>
            <a:r>
              <a:rPr lang="en"/>
              <a:t>Has anyone heard of “operational policies”? Can you provide an example?</a:t>
            </a:r>
            <a:r>
              <a:rPr b="1" lang="en"/>
              <a:t> [Generate responses.]</a:t>
            </a:r>
            <a:endParaRPr b="1"/>
          </a:p>
          <a:p>
            <a:pPr indent="0" lvl="0" marL="0" rtl="0" algn="l">
              <a:spcBef>
                <a:spcPts val="0"/>
              </a:spcBef>
              <a:spcAft>
                <a:spcPts val="0"/>
              </a:spcAft>
              <a:buNone/>
            </a:pPr>
            <a:r>
              <a:t/>
            </a:r>
            <a:endParaRPr/>
          </a:p>
          <a:p>
            <a:pPr indent="0" lvl="0" marL="0" rtl="0" algn="l">
              <a:spcBef>
                <a:spcPts val="0"/>
              </a:spcBef>
              <a:spcAft>
                <a:spcPts val="0"/>
              </a:spcAft>
              <a:buNone/>
            </a:pPr>
            <a:r>
              <a:rPr lang="en"/>
              <a:t>Operational policies are the instruments and practices by which organizations implement larger policies.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While national policies provide necessary leadership and guidance, operational policies are the means for implementing those policies. So, one major policy can trickle down to affect many other policies at different levels. Operational policies may be more directly related to or impacted by the research you are doing.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In addition, one policy may impact many sectors. Policies about education, gender, finance, inheritance, and the environment can all have implications for health. Conversely, many health policies have implications in other sectors. For example, policies related to young people accessing contraceptives might have implications for schools or for traditional bylaws. Research is critical to ensure that a given policy doesn’t have unintended consequences in other sectors. Public health is by its nature interdisciplinary; decisions made within these areas often have impacts on a range of other sectors.</a:t>
            </a:r>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1172d50a7d9_0_399:notes"/>
          <p:cNvSpPr/>
          <p:nvPr>
            <p:ph idx="2" type="sldImg"/>
          </p:nvPr>
        </p:nvSpPr>
        <p:spPr>
          <a:xfrm>
            <a:off x="1004507" y="685800"/>
            <a:ext cx="4849500" cy="34290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1172d50a7d9_0_3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 thinking about </a:t>
            </a:r>
            <a:r>
              <a:rPr lang="en"/>
              <a:t>the</a:t>
            </a:r>
            <a:r>
              <a:rPr lang="en"/>
              <a:t> operational policies and the different ways that policy is manifested, it can be useful to think in terms of these categories. Operational policies can be the political, managerial, financial, and administrative mechanisms arranged to reach explicit goals. </a:t>
            </a:r>
            <a:endParaRPr/>
          </a:p>
          <a:p>
            <a:pPr indent="0" lvl="0" marL="0" rtl="0" algn="l">
              <a:spcBef>
                <a:spcPts val="0"/>
              </a:spcBef>
              <a:spcAft>
                <a:spcPts val="0"/>
              </a:spcAft>
              <a:buNone/>
            </a:pPr>
            <a:r>
              <a:t/>
            </a:r>
            <a:endParaRPr/>
          </a:p>
          <a:p>
            <a:pPr indent="-298450" lvl="0" marL="457200" rtl="0" algn="l">
              <a:spcBef>
                <a:spcPts val="0"/>
              </a:spcBef>
              <a:spcAft>
                <a:spcPts val="0"/>
              </a:spcAft>
              <a:buSzPts val="1100"/>
              <a:buChar char="●"/>
            </a:pPr>
            <a:r>
              <a:rPr lang="en"/>
              <a:t>Political: This is the big picture. What are </a:t>
            </a:r>
            <a:r>
              <a:rPr lang="en"/>
              <a:t>the overall goals or outcomes the policy or guidance aims to achieve? </a:t>
            </a:r>
            <a:endParaRPr/>
          </a:p>
          <a:p>
            <a:pPr indent="-298450" lvl="0" marL="457200" rtl="0" algn="l">
              <a:spcBef>
                <a:spcPts val="0"/>
              </a:spcBef>
              <a:spcAft>
                <a:spcPts val="0"/>
              </a:spcAft>
              <a:buSzPts val="1100"/>
              <a:buChar char="●"/>
            </a:pPr>
            <a:r>
              <a:rPr lang="en"/>
              <a:t>Managerial: This directs how the activities or programs will be managed. Who is accountable or responsible for the activities in the policy?</a:t>
            </a:r>
            <a:endParaRPr/>
          </a:p>
          <a:p>
            <a:pPr indent="-298450" lvl="0" marL="457200" rtl="0" algn="l">
              <a:spcBef>
                <a:spcPts val="0"/>
              </a:spcBef>
              <a:spcAft>
                <a:spcPts val="0"/>
              </a:spcAft>
              <a:buSzPts val="1100"/>
              <a:buChar char="●"/>
            </a:pPr>
            <a:r>
              <a:rPr lang="en"/>
              <a:t>Financial: This is where the money comes from. How will mandates of the policy be funded?</a:t>
            </a:r>
            <a:endParaRPr/>
          </a:p>
          <a:p>
            <a:pPr indent="-298450" lvl="0" marL="457200" rtl="0" algn="l">
              <a:spcBef>
                <a:spcPts val="0"/>
              </a:spcBef>
              <a:spcAft>
                <a:spcPts val="0"/>
              </a:spcAft>
              <a:buSzPts val="1100"/>
              <a:buChar char="●"/>
            </a:pPr>
            <a:r>
              <a:rPr lang="en"/>
              <a:t>Administrative: This includes the processes or procedures of regulation and enforcement of a policy. What instructions guide the implementation of the policy?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Let’s think about a country’s family planning program as an example.</a:t>
            </a:r>
            <a:r>
              <a:rPr b="1" lang="en"/>
              <a:t> [Ask:] </a:t>
            </a:r>
            <a:r>
              <a:rPr lang="en"/>
              <a:t>Does your country have a national family planning program? </a:t>
            </a:r>
            <a:r>
              <a:rPr b="1" lang="en"/>
              <a:t>[Generate responses.]</a:t>
            </a:r>
            <a:r>
              <a:rPr lang="en"/>
              <a:t> Let’s think through of examples of policy mechanisms that apply to family planning programs.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Let’s start with the p</a:t>
            </a:r>
            <a:r>
              <a:rPr lang="en"/>
              <a:t>olitical.</a:t>
            </a:r>
            <a:r>
              <a:rPr b="1" lang="en"/>
              <a:t> [Ask:] </a:t>
            </a:r>
            <a:r>
              <a:rPr lang="en"/>
              <a:t>What are the goals of a family planning policy? Why does it exist? </a:t>
            </a:r>
            <a:r>
              <a:rPr b="1" lang="en"/>
              <a:t>[Generate responses. </a:t>
            </a:r>
            <a:r>
              <a:rPr b="1" i="1" lang="en"/>
              <a:t>Possible answer:</a:t>
            </a:r>
            <a:r>
              <a:rPr b="1" i="1" lang="en"/>
              <a:t> A national family planning policy that states that all women and couples have access to contraceptive methods through community health workers.</a:t>
            </a:r>
            <a:r>
              <a:rPr b="1" lang="en"/>
              <a:t>]</a:t>
            </a:r>
            <a:endParaRPr b="1"/>
          </a:p>
          <a:p>
            <a:pPr indent="0" lvl="0" marL="0" rtl="0" algn="l">
              <a:spcBef>
                <a:spcPts val="0"/>
              </a:spcBef>
              <a:spcAft>
                <a:spcPts val="0"/>
              </a:spcAft>
              <a:buNone/>
            </a:pPr>
            <a:r>
              <a:t/>
            </a:r>
            <a:endParaRPr/>
          </a:p>
          <a:p>
            <a:pPr indent="0" lvl="0" marL="0" rtl="0" algn="l">
              <a:spcBef>
                <a:spcPts val="0"/>
              </a:spcBef>
              <a:spcAft>
                <a:spcPts val="0"/>
              </a:spcAft>
              <a:buNone/>
            </a:pPr>
            <a:r>
              <a:rPr lang="en"/>
              <a:t>Next, let’s talk managerial.</a:t>
            </a:r>
            <a:r>
              <a:rPr b="1" lang="en"/>
              <a:t> [Ask:] </a:t>
            </a:r>
            <a:r>
              <a:rPr lang="en"/>
              <a:t>Who is accountable for the policy?</a:t>
            </a:r>
            <a:r>
              <a:rPr b="1" lang="en"/>
              <a:t> [Generate responses. </a:t>
            </a:r>
            <a:r>
              <a:rPr b="1" i="1" lang="en"/>
              <a:t>Possible answer: The Ministry of Health oversees implementation of CHW programs and ensures CHW training.</a:t>
            </a:r>
            <a:r>
              <a:rPr b="1" lang="en"/>
              <a:t>]</a:t>
            </a:r>
            <a:endParaRPr b="1"/>
          </a:p>
          <a:p>
            <a:pPr indent="0" lvl="0" marL="0" rtl="0" algn="l">
              <a:spcBef>
                <a:spcPts val="0"/>
              </a:spcBef>
              <a:spcAft>
                <a:spcPts val="0"/>
              </a:spcAft>
              <a:buNone/>
            </a:pPr>
            <a:r>
              <a:t/>
            </a:r>
            <a:endParaRPr i="1"/>
          </a:p>
          <a:p>
            <a:pPr indent="0" lvl="0" marL="0" rtl="0" algn="l">
              <a:spcBef>
                <a:spcPts val="0"/>
              </a:spcBef>
              <a:spcAft>
                <a:spcPts val="0"/>
              </a:spcAft>
              <a:buNone/>
            </a:pPr>
            <a:r>
              <a:rPr lang="en"/>
              <a:t>Now, let’s consider the financial aspects.</a:t>
            </a:r>
            <a:r>
              <a:rPr b="1" lang="en"/>
              <a:t> [Ask:] </a:t>
            </a:r>
            <a:r>
              <a:rPr lang="en"/>
              <a:t>How are the population or family planning activities mandated in the policy paid for? How are the budgets determined?</a:t>
            </a:r>
            <a:r>
              <a:rPr b="1" lang="en"/>
              <a:t> [Generate responses.</a:t>
            </a:r>
            <a:r>
              <a:rPr lang="en"/>
              <a:t> </a:t>
            </a:r>
            <a:r>
              <a:rPr b="1" i="1" lang="en"/>
              <a:t>Possible answer: Districts program their own health-related funds; the district budget-line for CHWs and for contraceptive supplies.</a:t>
            </a:r>
            <a:r>
              <a:rPr b="1" lang="en"/>
              <a:t>]</a:t>
            </a:r>
            <a:endParaRPr b="1"/>
          </a:p>
          <a:p>
            <a:pPr indent="0" lvl="0" marL="0" rtl="0" algn="l">
              <a:spcBef>
                <a:spcPts val="0"/>
              </a:spcBef>
              <a:spcAft>
                <a:spcPts val="0"/>
              </a:spcAft>
              <a:buNone/>
            </a:pPr>
            <a:r>
              <a:t/>
            </a:r>
            <a:endParaRPr/>
          </a:p>
          <a:p>
            <a:pPr indent="0" lvl="0" marL="0" rtl="0" algn="l">
              <a:spcBef>
                <a:spcPts val="0"/>
              </a:spcBef>
              <a:spcAft>
                <a:spcPts val="0"/>
              </a:spcAft>
              <a:buNone/>
            </a:pPr>
            <a:r>
              <a:rPr lang="en"/>
              <a:t>Finally, let’s discuss the administrative aspects. </a:t>
            </a:r>
            <a:r>
              <a:rPr b="1" lang="en"/>
              <a:t>[Ask:] </a:t>
            </a:r>
            <a:r>
              <a:rPr lang="en"/>
              <a:t>How are family planning activities implemented? </a:t>
            </a:r>
            <a:r>
              <a:rPr b="1" lang="en"/>
              <a:t>[Generate responses. </a:t>
            </a:r>
            <a:r>
              <a:rPr b="1" i="1" lang="en"/>
              <a:t>Possible answer: CHWs receive stocks of contraceptive supplies on a regular basis based on their service logs of how many supplies they have provided.</a:t>
            </a:r>
            <a:r>
              <a:rPr b="1" lang="en"/>
              <a:t>]</a:t>
            </a:r>
            <a:endParaRPr b="1"/>
          </a:p>
          <a:p>
            <a:pPr indent="0" lvl="0" marL="0" rtl="0" algn="l">
              <a:spcBef>
                <a:spcPts val="0"/>
              </a:spcBef>
              <a:spcAft>
                <a:spcPts val="0"/>
              </a:spcAft>
              <a:buNone/>
            </a:pPr>
            <a:r>
              <a:t/>
            </a:r>
            <a:endParaRPr i="1"/>
          </a:p>
          <a:p>
            <a:pPr indent="0" lvl="0" marL="0" rtl="0" algn="l">
              <a:spcBef>
                <a:spcPts val="0"/>
              </a:spcBef>
              <a:spcAft>
                <a:spcPts val="0"/>
              </a:spcAft>
              <a:buNone/>
            </a:pPr>
            <a:r>
              <a:rPr lang="en"/>
              <a:t>So as you can see, one big policy often requires a lot of smaller policies to be created to ensure the big policy is fully implemented. </a:t>
            </a:r>
            <a:endParaRPr/>
          </a:p>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1172d50a7d9_0_470:notes"/>
          <p:cNvSpPr/>
          <p:nvPr>
            <p:ph idx="2" type="sldImg"/>
          </p:nvPr>
        </p:nvSpPr>
        <p:spPr>
          <a:xfrm>
            <a:off x="1004507" y="685800"/>
            <a:ext cx="4849500" cy="3429000"/>
          </a:xfrm>
          <a:custGeom>
            <a:rect b="b" l="l" r="r" t="t"/>
            <a:pathLst>
              <a:path extrusionOk="0" h="120000" w="120000">
                <a:moveTo>
                  <a:pt x="0" y="0"/>
                </a:moveTo>
                <a:lnTo>
                  <a:pt x="120000" y="0"/>
                </a:lnTo>
                <a:lnTo>
                  <a:pt x="120000" y="120000"/>
                </a:lnTo>
                <a:lnTo>
                  <a:pt x="0" y="120000"/>
                </a:lnTo>
                <a:close/>
              </a:path>
            </a:pathLst>
          </a:custGeom>
        </p:spPr>
      </p:sp>
      <p:sp>
        <p:nvSpPr>
          <p:cNvPr id="297" name="Google Shape;297;g1172d50a7d9_0_4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about non-decisions? Sometimes governments or organizations choose not to take any action, or make any decision, on a relevant policy issue. </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
              <a:t>[Ask:] </a:t>
            </a:r>
            <a:r>
              <a:rPr lang="en"/>
              <a:t>Do you think this is policy?</a:t>
            </a:r>
            <a:r>
              <a:rPr b="1" lang="en"/>
              <a:t> [Generate responses.] </a:t>
            </a:r>
            <a:endParaRPr b="1"/>
          </a:p>
          <a:p>
            <a:pPr indent="0" lvl="0" marL="0" rtl="0" algn="l">
              <a:spcBef>
                <a:spcPts val="0"/>
              </a:spcBef>
              <a:spcAft>
                <a:spcPts val="0"/>
              </a:spcAft>
              <a:buNone/>
            </a:pPr>
            <a:r>
              <a:t/>
            </a:r>
            <a:endParaRPr/>
          </a:p>
          <a:p>
            <a:pPr indent="0" lvl="0" marL="0" rtl="0" algn="l">
              <a:spcBef>
                <a:spcPts val="0"/>
              </a:spcBef>
              <a:spcAft>
                <a:spcPts val="0"/>
              </a:spcAft>
              <a:buNone/>
            </a:pPr>
            <a:r>
              <a:rPr lang="en"/>
              <a:t>In some ways, this is a matter of opinion. Non-decisions certainly contribute to the context and the policy landscape on a given issue, which we’ll talk more about in a few slides. But in general, we are focused on policies that are written in some way—whether that is a formal policy, a strategy or guideline document, an official funding decision, or a publicly documented commitment. </a:t>
            </a:r>
            <a:endParaRPr/>
          </a:p>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1172d50a7d9_0_490:notes"/>
          <p:cNvSpPr/>
          <p:nvPr>
            <p:ph idx="2" type="sldImg"/>
          </p:nvPr>
        </p:nvSpPr>
        <p:spPr>
          <a:xfrm>
            <a:off x="1004507" y="685800"/>
            <a:ext cx="4849500" cy="3429000"/>
          </a:xfrm>
          <a:custGeom>
            <a:rect b="b" l="l" r="r" t="t"/>
            <a:pathLst>
              <a:path extrusionOk="0" h="120000" w="120000">
                <a:moveTo>
                  <a:pt x="0" y="0"/>
                </a:moveTo>
                <a:lnTo>
                  <a:pt x="120000" y="0"/>
                </a:lnTo>
                <a:lnTo>
                  <a:pt x="120000" y="120000"/>
                </a:lnTo>
                <a:lnTo>
                  <a:pt x="0" y="120000"/>
                </a:lnTo>
                <a:close/>
              </a:path>
            </a:pathLst>
          </a:custGeom>
        </p:spPr>
      </p:sp>
      <p:sp>
        <p:nvSpPr>
          <p:cNvPr id="310" name="Google Shape;310;g1172d50a7d9_0_4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With this broad understanding of policy, we’ll now turn to how we can begin to understand the policy landscape for a given issue in a particular country or context. </a:t>
            </a:r>
            <a:endParaRPr/>
          </a:p>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g1172d50a7d9_0_520:notes"/>
          <p:cNvSpPr/>
          <p:nvPr>
            <p:ph idx="2" type="sldImg"/>
          </p:nvPr>
        </p:nvSpPr>
        <p:spPr>
          <a:xfrm>
            <a:off x="1004507" y="685800"/>
            <a:ext cx="4849500" cy="3429000"/>
          </a:xfrm>
          <a:custGeom>
            <a:rect b="b" l="l" r="r" t="t"/>
            <a:pathLst>
              <a:path extrusionOk="0" h="120000" w="120000">
                <a:moveTo>
                  <a:pt x="0" y="0"/>
                </a:moveTo>
                <a:lnTo>
                  <a:pt x="120000" y="0"/>
                </a:lnTo>
                <a:lnTo>
                  <a:pt x="120000" y="120000"/>
                </a:lnTo>
                <a:lnTo>
                  <a:pt x="0" y="120000"/>
                </a:lnTo>
                <a:close/>
              </a:path>
            </a:pathLst>
          </a:custGeom>
        </p:spPr>
      </p:sp>
      <p:sp>
        <p:nvSpPr>
          <p:cNvPr id="326" name="Google Shape;326;g1172d50a7d9_0_5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To begin to understand the policy landscape, you first need to know WHO is involved.  We call these people the stakeholders—the people and groups who are affected by and who influence your issue.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Then, you need to know WHAT policies are in place. Are there national policies? Government policies at any administrative level? And if so (perhaps more importantly), what do they say? Are there gaps in the existing policy, or has the government chosen not to act on the topic?</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Then, consider the HOW. How is enforcement of the policies funded? Are there donors funding, and thereby influencing, the programs? What is really happening with implementation of the policy?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Let’s start with the WHO. </a:t>
            </a:r>
            <a:endParaRPr/>
          </a:p>
          <a:p>
            <a:pPr indent="0" lvl="0" marL="0" rtl="0" algn="l">
              <a:spcBef>
                <a:spcPts val="0"/>
              </a:spcBef>
              <a:spcAft>
                <a:spcPts val="0"/>
              </a:spcAft>
              <a:buNone/>
            </a:pPr>
            <a:r>
              <a:t/>
            </a:r>
            <a:endParaRPr b="1"/>
          </a:p>
          <a:p>
            <a:pPr indent="0" lvl="0" marL="0" rtl="0" algn="l">
              <a:spcBef>
                <a:spcPts val="0"/>
              </a:spcBef>
              <a:spcAft>
                <a:spcPts val="0"/>
              </a:spcAft>
              <a:buNone/>
            </a:pPr>
            <a:r>
              <a:rPr b="1" lang="en"/>
              <a:t>[Ask:] Who can define “stakeholders?” [Generate responses.]</a:t>
            </a:r>
            <a:endParaRPr b="1"/>
          </a:p>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g1172d50a7d9_0_540:notes"/>
          <p:cNvSpPr/>
          <p:nvPr>
            <p:ph idx="2" type="sldImg"/>
          </p:nvPr>
        </p:nvSpPr>
        <p:spPr>
          <a:xfrm>
            <a:off x="1004507" y="685800"/>
            <a:ext cx="4849500" cy="3429000"/>
          </a:xfrm>
          <a:custGeom>
            <a:rect b="b" l="l" r="r" t="t"/>
            <a:pathLst>
              <a:path extrusionOk="0" h="120000" w="120000">
                <a:moveTo>
                  <a:pt x="0" y="0"/>
                </a:moveTo>
                <a:lnTo>
                  <a:pt x="120000" y="0"/>
                </a:lnTo>
                <a:lnTo>
                  <a:pt x="120000" y="120000"/>
                </a:lnTo>
                <a:lnTo>
                  <a:pt x="0" y="120000"/>
                </a:lnTo>
                <a:close/>
              </a:path>
            </a:pathLst>
          </a:custGeom>
        </p:spPr>
      </p:sp>
      <p:sp>
        <p:nvSpPr>
          <p:cNvPr id="341" name="Google Shape;341;g1172d50a7d9_0_5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Stakeholders are people, groups, or institutions that are likely to be affected by a proposed intervention (either negatively or positively), or those who can affect the outcome of the intervention.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So identifying stakeholders begins with a brainstorm about who these people are. </a:t>
            </a:r>
            <a:endParaRPr/>
          </a:p>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1172d50a7d9_0_573:notes"/>
          <p:cNvSpPr/>
          <p:nvPr>
            <p:ph idx="2" type="sldImg"/>
          </p:nvPr>
        </p:nvSpPr>
        <p:spPr>
          <a:xfrm>
            <a:off x="1004507" y="685800"/>
            <a:ext cx="4849500" cy="3429000"/>
          </a:xfrm>
          <a:custGeom>
            <a:rect b="b" l="l" r="r" t="t"/>
            <a:pathLst>
              <a:path extrusionOk="0" h="120000" w="120000">
                <a:moveTo>
                  <a:pt x="0" y="0"/>
                </a:moveTo>
                <a:lnTo>
                  <a:pt x="120000" y="0"/>
                </a:lnTo>
                <a:lnTo>
                  <a:pt x="120000" y="120000"/>
                </a:lnTo>
                <a:lnTo>
                  <a:pt x="0" y="120000"/>
                </a:lnTo>
                <a:close/>
              </a:path>
            </a:pathLst>
          </a:custGeom>
        </p:spPr>
      </p:sp>
      <p:sp>
        <p:nvSpPr>
          <p:cNvPr id="352" name="Google Shape;352;g1172d50a7d9_0_5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Again, stakeholders can be individuals, groups, or institutions. Consider politicians, government bureaucrats, people who work in health or social services, representatives from civil society organizations, researchers, and media personalities. Think about who may be causing the problem or directly contributing to it—they are stakeholders who are likely to oppose your efforts. Also think about who is directly affected by the problem and therefore would be most invested in whether or not it is addressed.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You should consider “mapping” the stakeholders you identify through the brainstorming process. Common criteria for mapping the stakeholders, by which we mean organizing the stakeholders graphically, are their interest level in your topic and their degree of influence over the issue, or how important they are to the issue. A simple Google search of “stakeholder mapping” or “stakeholder matrix” will give you a LOT of examples and ideas. </a:t>
            </a:r>
            <a:endParaRPr/>
          </a:p>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g1172d50a7d9_0_604:notes"/>
          <p:cNvSpPr/>
          <p:nvPr>
            <p:ph idx="2" type="sldImg"/>
          </p:nvPr>
        </p:nvSpPr>
        <p:spPr>
          <a:xfrm>
            <a:off x="1004507" y="685800"/>
            <a:ext cx="4849500" cy="3429000"/>
          </a:xfrm>
          <a:custGeom>
            <a:rect b="b" l="l" r="r" t="t"/>
            <a:pathLst>
              <a:path extrusionOk="0" h="120000" w="120000">
                <a:moveTo>
                  <a:pt x="0" y="0"/>
                </a:moveTo>
                <a:lnTo>
                  <a:pt x="120000" y="0"/>
                </a:lnTo>
                <a:lnTo>
                  <a:pt x="120000" y="120000"/>
                </a:lnTo>
                <a:lnTo>
                  <a:pt x="0" y="120000"/>
                </a:lnTo>
                <a:close/>
              </a:path>
            </a:pathLst>
          </a:custGeom>
        </p:spPr>
      </p:sp>
      <p:sp>
        <p:nvSpPr>
          <p:cNvPr id="368" name="Google Shape;368;g1172d50a7d9_0_6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next information to gather is what policies, strategies, or action plans are already in place. </a:t>
            </a:r>
            <a:endParaRPr/>
          </a:p>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g1172d50a7d9_0_621:notes"/>
          <p:cNvSpPr/>
          <p:nvPr>
            <p:ph idx="2" type="sldImg"/>
          </p:nvPr>
        </p:nvSpPr>
        <p:spPr>
          <a:xfrm>
            <a:off x="1004507" y="685800"/>
            <a:ext cx="4849500" cy="3429000"/>
          </a:xfrm>
          <a:custGeom>
            <a:rect b="b" l="l" r="r" t="t"/>
            <a:pathLst>
              <a:path extrusionOk="0" h="120000" w="120000">
                <a:moveTo>
                  <a:pt x="0" y="0"/>
                </a:moveTo>
                <a:lnTo>
                  <a:pt x="120000" y="0"/>
                </a:lnTo>
                <a:lnTo>
                  <a:pt x="120000" y="120000"/>
                </a:lnTo>
                <a:lnTo>
                  <a:pt x="0" y="120000"/>
                </a:lnTo>
                <a:close/>
              </a:path>
            </a:pathLst>
          </a:custGeom>
        </p:spPr>
      </p:sp>
      <p:sp>
        <p:nvSpPr>
          <p:cNvPr id="380" name="Google Shape;380;g1172d50a7d9_0_6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Questions to consider include:</a:t>
            </a:r>
            <a:endParaRPr/>
          </a:p>
          <a:p>
            <a:pPr indent="0" lvl="0" marL="0" rtl="0" algn="l">
              <a:spcBef>
                <a:spcPts val="0"/>
              </a:spcBef>
              <a:spcAft>
                <a:spcPts val="0"/>
              </a:spcAft>
              <a:buNone/>
            </a:pPr>
            <a:r>
              <a:t/>
            </a:r>
            <a:endParaRPr/>
          </a:p>
          <a:p>
            <a:pPr indent="-298450" lvl="0" marL="457200" rtl="0" algn="l">
              <a:spcBef>
                <a:spcPts val="0"/>
              </a:spcBef>
              <a:spcAft>
                <a:spcPts val="0"/>
              </a:spcAft>
              <a:buSzPts val="1100"/>
              <a:buChar char="●"/>
            </a:pPr>
            <a:r>
              <a:rPr lang="en"/>
              <a:t>Is there a dedicated policy for the given topic? And is it at the appropriate level—national, district, facility, or another level?</a:t>
            </a:r>
            <a:endParaRPr/>
          </a:p>
          <a:p>
            <a:pPr indent="-298450" lvl="0" marL="457200" rtl="0" algn="l">
              <a:spcBef>
                <a:spcPts val="0"/>
              </a:spcBef>
              <a:spcAft>
                <a:spcPts val="0"/>
              </a:spcAft>
              <a:buSzPts val="1100"/>
              <a:buChar char="●"/>
            </a:pPr>
            <a:r>
              <a:rPr lang="en"/>
              <a:t>What other policies or strategies address this topic? Sometimes policies have an associated strategic plan. Sometimes there may be a national-level policy, but a district-level strategy or implementation plan is required to direct how the policy will be implemented in a given district. </a:t>
            </a:r>
            <a:endParaRPr/>
          </a:p>
          <a:p>
            <a:pPr indent="-298450" lvl="0" marL="457200" rtl="0" algn="l">
              <a:spcBef>
                <a:spcPts val="0"/>
              </a:spcBef>
              <a:spcAft>
                <a:spcPts val="0"/>
              </a:spcAft>
              <a:buSzPts val="1100"/>
              <a:buChar char="●"/>
            </a:pPr>
            <a:r>
              <a:rPr lang="en"/>
              <a:t>What are the explicit objectives of the policy?</a:t>
            </a:r>
            <a:endParaRPr/>
          </a:p>
          <a:p>
            <a:pPr indent="-298450" lvl="0" marL="457200" rtl="0" algn="l">
              <a:spcBef>
                <a:spcPts val="0"/>
              </a:spcBef>
              <a:spcAft>
                <a:spcPts val="0"/>
              </a:spcAft>
              <a:buSzPts val="1100"/>
              <a:buChar char="●"/>
            </a:pPr>
            <a:r>
              <a:rPr lang="en"/>
              <a:t>Does the policy specify how it will be funded? If not, are budgets at the appropriate level funding the programs or activities specified by the policy?</a:t>
            </a:r>
            <a:endParaRPr/>
          </a:p>
          <a:p>
            <a:pPr indent="-298450" lvl="0" marL="457200" rtl="0" algn="l">
              <a:spcBef>
                <a:spcPts val="0"/>
              </a:spcBef>
              <a:spcAft>
                <a:spcPts val="0"/>
              </a:spcAft>
              <a:buSzPts val="1100"/>
              <a:buChar char="●"/>
            </a:pPr>
            <a:r>
              <a:rPr lang="en"/>
              <a:t>Does the policy say how it will be implemented? Or is there a separate implementation plan document?</a:t>
            </a:r>
            <a:endParaRPr/>
          </a:p>
          <a:p>
            <a:pPr indent="-298450" lvl="0" marL="457200" rtl="0" algn="l">
              <a:spcBef>
                <a:spcPts val="0"/>
              </a:spcBef>
              <a:spcAft>
                <a:spcPts val="0"/>
              </a:spcAft>
              <a:buSzPts val="1100"/>
              <a:buChar char="●"/>
            </a:pPr>
            <a:r>
              <a:rPr lang="en"/>
              <a:t>Are there any recent developments that might impact these policies? Have any officials or influential stakeholders made public statements or commitments regarding the issue? Knowing what your leaders have committed to, and comparing that to the reality of the policy landscape, is a way of holding leaders accountable.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You’ll need to consider how the government and policymaking in your </a:t>
            </a:r>
            <a:r>
              <a:rPr lang="en"/>
              <a:t>country </a:t>
            </a:r>
            <a:r>
              <a:rPr lang="en"/>
              <a:t>is </a:t>
            </a:r>
            <a:r>
              <a:rPr lang="en"/>
              <a:t>organized. Are decisions (including policies and funding) made at the national level? Regional or district level? Is there a national-level policy that relates, directly or indirectly, to your issue?</a:t>
            </a:r>
            <a:endParaRPr/>
          </a:p>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g1172d50a7d9_0_653:notes"/>
          <p:cNvSpPr/>
          <p:nvPr>
            <p:ph idx="2" type="sldImg"/>
          </p:nvPr>
        </p:nvSpPr>
        <p:spPr>
          <a:xfrm>
            <a:off x="1004507" y="685800"/>
            <a:ext cx="4849500" cy="3429000"/>
          </a:xfrm>
          <a:custGeom>
            <a:rect b="b" l="l" r="r" t="t"/>
            <a:pathLst>
              <a:path extrusionOk="0" h="120000" w="120000">
                <a:moveTo>
                  <a:pt x="0" y="0"/>
                </a:moveTo>
                <a:lnTo>
                  <a:pt x="120000" y="0"/>
                </a:lnTo>
                <a:lnTo>
                  <a:pt x="120000" y="120000"/>
                </a:lnTo>
                <a:lnTo>
                  <a:pt x="0" y="120000"/>
                </a:lnTo>
                <a:close/>
              </a:path>
            </a:pathLst>
          </a:custGeom>
        </p:spPr>
      </p:sp>
      <p:sp>
        <p:nvSpPr>
          <p:cNvPr id="405" name="Google Shape;405;g1172d50a7d9_0_6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Then you must ask—what does the policy actually SAY?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Are the key terms defined? What groups are named, and what could be left to interpretation? For example, in a national family planning policy, are unmarried women specifically named with the right to access contraceptives, or could that be left to interpretation?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There are many approaches to policy analysis that look critically at the actual language of the policy. One approach is to use World Health Organization (WHO) guidance to analyze the text of the policy. See where the policy explicitly addresses WHO recommendations and where there are gaps in addressing those recommendations. WHO guidance documents are available for a variety of health areas. Here, we show example guidance documents for medical eligibility for contraceptive use and ensuring human rights with contraceptive services.  </a:t>
            </a:r>
            <a:endParaRPr/>
          </a:p>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g113f0989437_7_76:notes"/>
          <p:cNvSpPr txBox="1"/>
          <p:nvPr>
            <p:ph idx="1" type="body"/>
          </p:nvPr>
        </p:nvSpPr>
        <p:spPr>
          <a:xfrm>
            <a:off x="685790" y="4343395"/>
            <a:ext cx="5486387" cy="4114791"/>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[Ask:] </a:t>
            </a:r>
            <a:r>
              <a:rPr lang="en"/>
              <a:t>Does anyone know what this place is? What does this picture remind you of?</a:t>
            </a:r>
            <a:r>
              <a:rPr b="1" lang="en"/>
              <a:t> [Generate responses.]</a:t>
            </a:r>
            <a:endParaRPr b="1"/>
          </a:p>
          <a:p>
            <a:pPr indent="0" lvl="0" marL="0" rtl="0" algn="l">
              <a:spcBef>
                <a:spcPts val="0"/>
              </a:spcBef>
              <a:spcAft>
                <a:spcPts val="0"/>
              </a:spcAft>
              <a:buNone/>
            </a:pPr>
            <a:r>
              <a:t/>
            </a:r>
            <a:endParaRPr/>
          </a:p>
          <a:p>
            <a:pPr indent="0" lvl="0" marL="0" rtl="0" algn="l">
              <a:spcBef>
                <a:spcPts val="0"/>
              </a:spcBef>
              <a:spcAft>
                <a:spcPts val="0"/>
              </a:spcAft>
              <a:buNone/>
            </a:pPr>
            <a:r>
              <a:rPr lang="en"/>
              <a:t>This is the African Union building in Addis Ababa, Ethiopia, where many policies are made. Here it is full of policymakers. </a:t>
            </a:r>
            <a:endParaRPr/>
          </a:p>
          <a:p>
            <a:pPr indent="0" lvl="0" marL="0" rtl="0" algn="l">
              <a:spcBef>
                <a:spcPts val="0"/>
              </a:spcBef>
              <a:spcAft>
                <a:spcPts val="0"/>
              </a:spcAft>
              <a:buNone/>
            </a:pPr>
            <a:r>
              <a:t/>
            </a:r>
            <a:endParaRPr b="1"/>
          </a:p>
          <a:p>
            <a:pPr indent="0" lvl="0" marL="0" rtl="0" algn="l">
              <a:spcBef>
                <a:spcPts val="0"/>
              </a:spcBef>
              <a:spcAft>
                <a:spcPts val="0"/>
              </a:spcAft>
              <a:buNone/>
            </a:pPr>
            <a:r>
              <a:rPr b="1" lang="en"/>
              <a:t>[Ask:] </a:t>
            </a:r>
            <a:r>
              <a:rPr lang="en"/>
              <a:t>Is this place relevant to the work that you do? What are the other venues relevant to your policy work? </a:t>
            </a:r>
            <a:r>
              <a:rPr b="1" lang="en"/>
              <a:t>[Generate responses].</a:t>
            </a:r>
            <a:endParaRPr b="1"/>
          </a:p>
          <a:p>
            <a:pPr indent="0" lvl="0" marL="0" rtl="0" algn="l">
              <a:spcBef>
                <a:spcPts val="0"/>
              </a:spcBef>
              <a:spcAft>
                <a:spcPts val="0"/>
              </a:spcAft>
              <a:buNone/>
            </a:pPr>
            <a:r>
              <a:t/>
            </a:r>
            <a:endParaRPr/>
          </a:p>
          <a:p>
            <a:pPr indent="0" lvl="0" marL="0" rtl="0" algn="l">
              <a:spcBef>
                <a:spcPts val="0"/>
              </a:spcBef>
              <a:spcAft>
                <a:spcPts val="0"/>
              </a:spcAft>
              <a:buNone/>
            </a:pPr>
            <a:r>
              <a:rPr lang="en"/>
              <a:t>The word “policy” often brings to mind images of high-level officials—the President, the Prime Minister, members of Parliament—or official documents. Indeed, policy can be all of that—but it can also be many other things. </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b="1" lang="en">
                <a:solidFill>
                  <a:schemeClr val="dk1"/>
                </a:solidFill>
              </a:rPr>
              <a:t>[Ask:]</a:t>
            </a:r>
            <a:r>
              <a:rPr lang="en">
                <a:solidFill>
                  <a:schemeClr val="dk1"/>
                </a:solidFill>
              </a:rPr>
              <a:t> So, what is the definition of policy?</a:t>
            </a:r>
            <a:r>
              <a:rPr b="1" lang="en">
                <a:solidFill>
                  <a:schemeClr val="dk1"/>
                </a:solidFill>
              </a:rPr>
              <a:t> [Generate responses.]</a:t>
            </a:r>
            <a:endParaRPr b="1">
              <a:solidFill>
                <a:schemeClr val="dk1"/>
              </a:solidFill>
            </a:endParaRPr>
          </a:p>
          <a:p>
            <a:pPr indent="0" lvl="0" marL="0" rtl="0" algn="l">
              <a:spcBef>
                <a:spcPts val="0"/>
              </a:spcBef>
              <a:spcAft>
                <a:spcPts val="0"/>
              </a:spcAft>
              <a:buNone/>
            </a:pPr>
            <a:r>
              <a:t/>
            </a:r>
            <a:endParaRPr/>
          </a:p>
        </p:txBody>
      </p:sp>
      <p:sp>
        <p:nvSpPr>
          <p:cNvPr id="78" name="Google Shape;78;g113f0989437_7_76:notes"/>
          <p:cNvSpPr/>
          <p:nvPr>
            <p:ph idx="2" type="sldImg"/>
          </p:nvPr>
        </p:nvSpPr>
        <p:spPr>
          <a:xfrm>
            <a:off x="1142657" y="685783"/>
            <a:ext cx="4573344" cy="342897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g1172d50a7d9_0_684:notes"/>
          <p:cNvSpPr/>
          <p:nvPr>
            <p:ph idx="2" type="sldImg"/>
          </p:nvPr>
        </p:nvSpPr>
        <p:spPr>
          <a:xfrm>
            <a:off x="1004507" y="685800"/>
            <a:ext cx="4849500" cy="3429000"/>
          </a:xfrm>
          <a:custGeom>
            <a:rect b="b" l="l" r="r" t="t"/>
            <a:pathLst>
              <a:path extrusionOk="0" h="120000" w="120000">
                <a:moveTo>
                  <a:pt x="0" y="0"/>
                </a:moveTo>
                <a:lnTo>
                  <a:pt x="120000" y="0"/>
                </a:lnTo>
                <a:lnTo>
                  <a:pt x="120000" y="120000"/>
                </a:lnTo>
                <a:lnTo>
                  <a:pt x="0" y="120000"/>
                </a:lnTo>
                <a:close/>
              </a:path>
            </a:pathLst>
          </a:custGeom>
        </p:spPr>
      </p:sp>
      <p:sp>
        <p:nvSpPr>
          <p:cNvPr id="421" name="Google Shape;421;g1172d50a7d9_0_6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Next, the question is: What is really happening? We know who the stakeholders are. We know what the policy says. But what is really going on?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g1172d50a7d9_0_701:notes"/>
          <p:cNvSpPr/>
          <p:nvPr>
            <p:ph idx="2" type="sldImg"/>
          </p:nvPr>
        </p:nvSpPr>
        <p:spPr>
          <a:xfrm>
            <a:off x="1004507" y="685800"/>
            <a:ext cx="4849500" cy="3429000"/>
          </a:xfrm>
          <a:custGeom>
            <a:rect b="b" l="l" r="r" t="t"/>
            <a:pathLst>
              <a:path extrusionOk="0" h="120000" w="120000">
                <a:moveTo>
                  <a:pt x="0" y="0"/>
                </a:moveTo>
                <a:lnTo>
                  <a:pt x="120000" y="0"/>
                </a:lnTo>
                <a:lnTo>
                  <a:pt x="120000" y="120000"/>
                </a:lnTo>
                <a:lnTo>
                  <a:pt x="0" y="120000"/>
                </a:lnTo>
                <a:close/>
              </a:path>
            </a:pathLst>
          </a:custGeom>
        </p:spPr>
      </p:sp>
      <p:sp>
        <p:nvSpPr>
          <p:cNvPr id="433" name="Google Shape;433;g1172d50a7d9_0_7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Policy implementation refers to the mechanisms, resources, and relationships that link health policies to program action—this includes all the operational policies we discussed in previous slides. A policy implementation assessment looks at how a given policy is translated into action. Many countries have policies in place for the issues you are considering—but the implementation may be an issue. A policy implementation assessment is a way to hold leaders accountable by determining which commitments are being translated into action.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One piece of data to consider is current indicators.  Depending on the issue, information may be readily available in a DHS or national-level survey. If you’re exploring the family planning policy environment, what do the indicators tell you about who is using family planning? What kind? From what type of provider?</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Consider implementation of the policy. If the national family planning policy gives women the right to access contraceptives, do health facilities actually provide contraceptive services? Do they have contraceptive supplies? Are the hours amenable to the women who seek services? Are fees being charged formally according the policy fee schedule? Are “informal” fees (such as tips for the purchase of individual medical supplies) being charged?</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Valuable information also comes from key informants within the stakeholder groups. These are individuals who have firsthand experience implementing or monitoring the policy and can provide insight on what is happening. Stakeholders may be able to speak to how politics, beliefs, values, or social norms may be influencing the policy context.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 full-scale policy implementation assessment to determine what’s really happening is equivalent to undertaking a large-scale research activity—and simply not possible for most individuals or small organizations. So, it’s important to consider the question of implementation, and seek out what information might be readily available. Maybe another group has undertaken the research and it’s published on their website or in a journal. Maybe you can use your networks to have a formal or informal interview with a key informant, such as a nurse or an official from the Ministry of Health.</a:t>
            </a:r>
            <a:endParaRPr/>
          </a:p>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g1172d50a7d9_0_745:notes"/>
          <p:cNvSpPr/>
          <p:nvPr>
            <p:ph idx="2" type="sldImg"/>
          </p:nvPr>
        </p:nvSpPr>
        <p:spPr>
          <a:xfrm>
            <a:off x="1004507" y="685800"/>
            <a:ext cx="4849500" cy="3429000"/>
          </a:xfrm>
          <a:custGeom>
            <a:rect b="b" l="l" r="r" t="t"/>
            <a:pathLst>
              <a:path extrusionOk="0" h="120000" w="120000">
                <a:moveTo>
                  <a:pt x="0" y="0"/>
                </a:moveTo>
                <a:lnTo>
                  <a:pt x="120000" y="0"/>
                </a:lnTo>
                <a:lnTo>
                  <a:pt x="120000" y="120000"/>
                </a:lnTo>
                <a:lnTo>
                  <a:pt x="0" y="120000"/>
                </a:lnTo>
                <a:close/>
              </a:path>
            </a:pathLst>
          </a:custGeom>
        </p:spPr>
      </p:sp>
      <p:sp>
        <p:nvSpPr>
          <p:cNvPr id="471" name="Google Shape;471;g1172d50a7d9_0_7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Another important factor to consider in the policy landscape, and any type of policy assessment, is gender.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Integrating gender into policy development, advocacy, and implementation ensures that the needs of women and men, girls and boys, and all genders and sexes are considered and addressed.</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Health policies often affect women and men, girls and boys, and LGBTQ individuals differently. These differences are often the result of local gender norms and values that shape the freedom and opportunities open to women and men and boys and girls in society. In many countries where women may depend on men for livelihood needs such as food, shelter, money for medical treatment, and school fees for children, they also are more likely disadvantaged in learning to read, finding appropriate transportation, and accessing family planning information and services.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Women frequently have less control over their reproductive health than do men, and sometimes need permission from a male family member to travel to a health facility or to access contraception. Therefore, policies that address these issues need to consider gender and gender norms carefully.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Men also face gender norms that increase their health risks. They tend to seek health care less often than women and thus have less interaction with health providers.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Policies provide an opportunity to identify and remove these inequalities. In fact, policymakers and other stakeholders must identify and remove these gender inequalities—whether they result from oversights in policy or breakdowns in implementation—before health improvements are possible.  </a:t>
            </a:r>
            <a:endParaRPr/>
          </a:p>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g1172d50a7d9_0_762:notes"/>
          <p:cNvSpPr/>
          <p:nvPr>
            <p:ph idx="2" type="sldImg"/>
          </p:nvPr>
        </p:nvSpPr>
        <p:spPr>
          <a:xfrm>
            <a:off x="1004507" y="685800"/>
            <a:ext cx="4849500" cy="3429000"/>
          </a:xfrm>
          <a:custGeom>
            <a:rect b="b" l="l" r="r" t="t"/>
            <a:pathLst>
              <a:path extrusionOk="0" h="120000" w="120000">
                <a:moveTo>
                  <a:pt x="0" y="0"/>
                </a:moveTo>
                <a:lnTo>
                  <a:pt x="120000" y="0"/>
                </a:lnTo>
                <a:lnTo>
                  <a:pt x="120000" y="120000"/>
                </a:lnTo>
                <a:lnTo>
                  <a:pt x="0" y="120000"/>
                </a:lnTo>
                <a:close/>
              </a:path>
            </a:pathLst>
          </a:custGeom>
        </p:spPr>
      </p:sp>
      <p:sp>
        <p:nvSpPr>
          <p:cNvPr id="482" name="Google Shape;482;g1172d50a7d9_0_7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 summary, the key points to take away from this session are that policies are meant to guide action and achieve goals, and are put in place through a variety of mechanisms at many different levels.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Understanding the policy landscape for a given issue is an important first step as you consider the policy implications of your research or topic. Important components of a policy landscape assessment include the stakeholders, the policies and what they say, and the implementation of the policies—translating the words in the documents into action. </a:t>
            </a:r>
            <a:endParaRPr/>
          </a:p>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g1172d50a7d9_0_788:notes"/>
          <p:cNvSpPr/>
          <p:nvPr>
            <p:ph idx="2" type="sldImg"/>
          </p:nvPr>
        </p:nvSpPr>
        <p:spPr>
          <a:xfrm>
            <a:off x="1004507" y="685800"/>
            <a:ext cx="4849500" cy="3429000"/>
          </a:xfrm>
          <a:custGeom>
            <a:rect b="b" l="l" r="r" t="t"/>
            <a:pathLst>
              <a:path extrusionOk="0" h="120000" w="120000">
                <a:moveTo>
                  <a:pt x="0" y="0"/>
                </a:moveTo>
                <a:lnTo>
                  <a:pt x="120000" y="0"/>
                </a:lnTo>
                <a:lnTo>
                  <a:pt x="120000" y="120000"/>
                </a:lnTo>
                <a:lnTo>
                  <a:pt x="0" y="120000"/>
                </a:lnTo>
                <a:close/>
              </a:path>
            </a:pathLst>
          </a:custGeom>
        </p:spPr>
      </p:sp>
      <p:sp>
        <p:nvSpPr>
          <p:cNvPr id="501" name="Google Shape;501;g1172d50a7d9_0_7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Now it is time to do some work! </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
              <a:t>[Read slide, </a:t>
            </a:r>
            <a:r>
              <a:rPr b="1" lang="en">
                <a:solidFill>
                  <a:schemeClr val="dk1"/>
                </a:solidFill>
              </a:rPr>
              <a:t>organize participants into small groups (3-5 individuals per group), </a:t>
            </a:r>
            <a:r>
              <a:rPr b="1" lang="en"/>
              <a:t>and distribute an </a:t>
            </a:r>
            <a:r>
              <a:rPr b="1" lang="en" u="sng"/>
              <a:t>Exercise 1.2 Worksheet</a:t>
            </a:r>
            <a:r>
              <a:rPr b="1" lang="en"/>
              <a:t> to each group. Collect the completed worksheets or ask participants to keep track of them—you will refer to them in future sessions. If you have time, you may want to ask some participants to share their answers with the rest of the group and have a short discussion.]</a:t>
            </a:r>
            <a:endParaRPr b="1"/>
          </a:p>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g1172d50a7d9_0_806:notes"/>
          <p:cNvSpPr/>
          <p:nvPr>
            <p:ph idx="2" type="sldImg"/>
          </p:nvPr>
        </p:nvSpPr>
        <p:spPr>
          <a:xfrm>
            <a:off x="1004507" y="685800"/>
            <a:ext cx="4849500" cy="3429000"/>
          </a:xfrm>
          <a:custGeom>
            <a:rect b="b" l="l" r="r" t="t"/>
            <a:pathLst>
              <a:path extrusionOk="0" h="120000" w="120000">
                <a:moveTo>
                  <a:pt x="0" y="0"/>
                </a:moveTo>
                <a:lnTo>
                  <a:pt x="120000" y="0"/>
                </a:lnTo>
                <a:lnTo>
                  <a:pt x="120000" y="120000"/>
                </a:lnTo>
                <a:lnTo>
                  <a:pt x="0" y="120000"/>
                </a:lnTo>
                <a:close/>
              </a:path>
            </a:pathLst>
          </a:custGeom>
        </p:spPr>
      </p:sp>
      <p:sp>
        <p:nvSpPr>
          <p:cNvPr id="512" name="Google Shape;512;g1172d50a7d9_0_8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UNIT 1.2 SOURCES</a:t>
            </a:r>
            <a:endParaRPr/>
          </a:p>
          <a:p>
            <a:pPr indent="0" lvl="0" marL="0" rtl="0" algn="l">
              <a:spcBef>
                <a:spcPts val="0"/>
              </a:spcBef>
              <a:spcAft>
                <a:spcPts val="0"/>
              </a:spcAft>
              <a:buNone/>
            </a:pPr>
            <a:r>
              <a:t/>
            </a:r>
            <a:endParaRPr/>
          </a:p>
          <a:p>
            <a:pPr indent="0" lvl="0" marL="0" rtl="0" algn="l">
              <a:spcBef>
                <a:spcPts val="0"/>
              </a:spcBef>
              <a:spcAft>
                <a:spcPts val="0"/>
              </a:spcAft>
              <a:buNone/>
            </a:pPr>
            <a:r>
              <a:rPr i="1" lang="en"/>
              <a:t>Slide 4</a:t>
            </a:r>
            <a:endParaRPr i="1"/>
          </a:p>
          <a:p>
            <a:pPr indent="0" lvl="0" marL="0" rtl="0" algn="l">
              <a:spcBef>
                <a:spcPts val="0"/>
              </a:spcBef>
              <a:spcAft>
                <a:spcPts val="0"/>
              </a:spcAft>
              <a:buNone/>
            </a:pPr>
            <a:r>
              <a:rPr lang="en"/>
              <a:t>WHO, Health System Governance, </a:t>
            </a:r>
            <a:r>
              <a:rPr lang="en" u="sng">
                <a:solidFill>
                  <a:schemeClr val="hlink"/>
                </a:solidFill>
                <a:hlinkClick r:id="rId2"/>
              </a:rPr>
              <a:t>https://www.who.int/health-topics/health-systems-governance#tab=tab_1</a:t>
            </a:r>
            <a:r>
              <a:rPr lang="en"/>
              <a:t>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1172d50a7d9_0_0:notes"/>
          <p:cNvSpPr/>
          <p:nvPr>
            <p:ph idx="2" type="sldImg"/>
          </p:nvPr>
        </p:nvSpPr>
        <p:spPr>
          <a:xfrm>
            <a:off x="1004507" y="685800"/>
            <a:ext cx="4849500"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g1172d50a7d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Well, t</a:t>
            </a:r>
            <a:r>
              <a:rPr lang="en"/>
              <a:t>he dictionary tells us that policy is a principle or rule to guide decisions and achieve rational outcomes. Policies apply to government, institutions, organizations and groups, and individuals.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While laws compel or prohibit behaviors (for example, a law requiring the payment of taxes on income), policy merely guides actions and laws toward those that are most likely to achieve a desired outcome. We often think of policy in terms of national-level legislation.</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
              <a:t>[Ask:] </a:t>
            </a:r>
            <a:r>
              <a:rPr lang="en"/>
              <a:t>Can anyone share an example of a policy? </a:t>
            </a:r>
            <a:r>
              <a:rPr b="1" lang="en"/>
              <a:t>[Generate responses.] </a:t>
            </a:r>
            <a:endParaRPr b="1"/>
          </a:p>
          <a:p>
            <a:pPr indent="0" lvl="0" marL="0" rtl="0" algn="l">
              <a:spcBef>
                <a:spcPts val="0"/>
              </a:spcBef>
              <a:spcAft>
                <a:spcPts val="0"/>
              </a:spcAft>
              <a:buNone/>
            </a:pPr>
            <a:r>
              <a:t/>
            </a:r>
            <a:endParaRPr b="1"/>
          </a:p>
          <a:p>
            <a:pPr indent="0" lvl="0" marL="0" rtl="0" algn="l">
              <a:spcBef>
                <a:spcPts val="0"/>
              </a:spcBef>
              <a:spcAft>
                <a:spcPts val="0"/>
              </a:spcAft>
              <a:buNone/>
            </a:pPr>
            <a:r>
              <a:rPr lang="en"/>
              <a:t>Some examples are:</a:t>
            </a:r>
            <a:endParaRPr/>
          </a:p>
          <a:p>
            <a:pPr indent="-298450" lvl="0" marL="457200" rtl="0" algn="l">
              <a:spcBef>
                <a:spcPts val="0"/>
              </a:spcBef>
              <a:spcAft>
                <a:spcPts val="0"/>
              </a:spcAft>
              <a:buSzPts val="1100"/>
              <a:buChar char="●"/>
            </a:pPr>
            <a:r>
              <a:rPr lang="en"/>
              <a:t>National Population Policy</a:t>
            </a:r>
            <a:endParaRPr/>
          </a:p>
          <a:p>
            <a:pPr indent="-298450" lvl="0" marL="457200" rtl="0" algn="l">
              <a:spcBef>
                <a:spcPts val="0"/>
              </a:spcBef>
              <a:spcAft>
                <a:spcPts val="0"/>
              </a:spcAft>
              <a:buSzPts val="1100"/>
              <a:buChar char="●"/>
            </a:pPr>
            <a:r>
              <a:rPr lang="en"/>
              <a:t>Policies on Violence Against Women </a:t>
            </a:r>
            <a:endParaRPr/>
          </a:p>
          <a:p>
            <a:pPr indent="-298450" lvl="0" marL="457200" rtl="0" algn="l">
              <a:spcBef>
                <a:spcPts val="0"/>
              </a:spcBef>
              <a:spcAft>
                <a:spcPts val="0"/>
              </a:spcAft>
              <a:buSzPts val="1100"/>
              <a:buChar char="●"/>
            </a:pPr>
            <a:r>
              <a:rPr lang="en"/>
              <a:t>Economic Development Policy</a:t>
            </a:r>
            <a:endParaRPr/>
          </a:p>
          <a:p>
            <a:pPr indent="-298450" lvl="0" marL="457200" rtl="0" algn="l">
              <a:spcBef>
                <a:spcPts val="0"/>
              </a:spcBef>
              <a:spcAft>
                <a:spcPts val="0"/>
              </a:spcAft>
              <a:buSzPts val="1100"/>
              <a:buChar char="●"/>
            </a:pPr>
            <a:r>
              <a:rPr lang="en"/>
              <a:t>Trade Policy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a:t>
            </a:r>
            <a:r>
              <a:rPr lang="en"/>
              <a:t>olicy is a very broad term, and it is often used to describe laws and regulations, but it might also apply to strategy documents, funding decisions, institutional guidelines, or even traditional bylaws for small communities. </a:t>
            </a:r>
            <a:endParaRPr/>
          </a:p>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1172d50a7d9_0_96:notes"/>
          <p:cNvSpPr/>
          <p:nvPr>
            <p:ph idx="2" type="sldImg"/>
          </p:nvPr>
        </p:nvSpPr>
        <p:spPr>
          <a:xfrm>
            <a:off x="1004507" y="685800"/>
            <a:ext cx="4849500" cy="3429000"/>
          </a:xfrm>
          <a:custGeom>
            <a:rect b="b" l="l" r="r" t="t"/>
            <a:pathLst>
              <a:path extrusionOk="0" h="120000" w="120000">
                <a:moveTo>
                  <a:pt x="0" y="0"/>
                </a:moveTo>
                <a:lnTo>
                  <a:pt x="120000" y="0"/>
                </a:lnTo>
                <a:lnTo>
                  <a:pt x="120000" y="120000"/>
                </a:lnTo>
                <a:lnTo>
                  <a:pt x="0" y="120000"/>
                </a:lnTo>
                <a:close/>
              </a:path>
            </a:pathLst>
          </a:custGeom>
        </p:spPr>
      </p:sp>
      <p:sp>
        <p:nvSpPr>
          <p:cNvPr id="108" name="Google Shape;108;g1172d50a7d9_0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400"/>
              </a:spcBef>
              <a:spcAft>
                <a:spcPts val="0"/>
              </a:spcAft>
              <a:buClr>
                <a:schemeClr val="dk1"/>
              </a:buClr>
              <a:buSzPts val="1100"/>
              <a:buFont typeface="Arial"/>
              <a:buNone/>
            </a:pPr>
            <a:r>
              <a:rPr lang="en">
                <a:solidFill>
                  <a:schemeClr val="dk1"/>
                </a:solidFill>
              </a:rPr>
              <a:t>The World Health Organization defines health policy as…</a:t>
            </a:r>
            <a:r>
              <a:rPr b="1" lang="en">
                <a:solidFill>
                  <a:schemeClr val="dk1"/>
                </a:solidFill>
              </a:rPr>
              <a:t> [Read slide.] </a:t>
            </a:r>
            <a:endParaRPr b="1">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en"/>
              <a:t>So according to the WHO, health policy might describe decisions, plans, or actions</a:t>
            </a:r>
            <a:r>
              <a:rPr lang="en" sz="1050">
                <a:solidFill>
                  <a:srgbClr val="4D5156"/>
                </a:solidFill>
                <a:highlight>
                  <a:srgbClr val="FFFFFF"/>
                </a:highlight>
                <a:latin typeface="Roboto"/>
                <a:ea typeface="Roboto"/>
                <a:cs typeface="Roboto"/>
                <a:sym typeface="Roboto"/>
              </a:rPr>
              <a:t>—</a:t>
            </a:r>
            <a:r>
              <a:rPr lang="en"/>
              <a:t>not just laws!</a:t>
            </a:r>
            <a:r>
              <a:rPr lang="en" sz="1050">
                <a:solidFill>
                  <a:srgbClr val="4D5156"/>
                </a:solidFill>
                <a:highlight>
                  <a:srgbClr val="FFFFFF"/>
                </a:highlight>
                <a:latin typeface="Roboto"/>
                <a:ea typeface="Roboto"/>
                <a:cs typeface="Roboto"/>
                <a:sym typeface="Roboto"/>
              </a:rPr>
              <a:t>—</a:t>
            </a:r>
            <a:r>
              <a:rPr lang="en"/>
              <a:t>and it spells out the governing body’s vision for the future.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1172d50a7d9_0_210:notes"/>
          <p:cNvSpPr/>
          <p:nvPr>
            <p:ph idx="2" type="sldImg"/>
          </p:nvPr>
        </p:nvSpPr>
        <p:spPr>
          <a:xfrm>
            <a:off x="1004507" y="685800"/>
            <a:ext cx="48495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1172d50a7d9_0_2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vision for the future can be expressed in different ways and found in different places. </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
              <a:t>[Ask:]</a:t>
            </a:r>
            <a:r>
              <a:rPr lang="en"/>
              <a:t> Can anyone give an example of how policy might be communicated or documented?</a:t>
            </a:r>
            <a:r>
              <a:rPr b="1" lang="en"/>
              <a:t> [Generate responses.] </a:t>
            </a:r>
            <a:endParaRPr b="1"/>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1172d50a7d9_0_231:notes"/>
          <p:cNvSpPr/>
          <p:nvPr>
            <p:ph idx="2" type="sldImg"/>
          </p:nvPr>
        </p:nvSpPr>
        <p:spPr>
          <a:xfrm>
            <a:off x="1004507" y="685800"/>
            <a:ext cx="48495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1172d50a7d9_0_2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Here are some examples of places that policy shows up. Although we typically think of policy as part of government, it is important to remember that policy can also be organizational or private. Some examples include the policies for a specific hospital or health facility that direct how it is administered, or the strategic priorities for a private foundation that inform which activities they provide funding for. </a:t>
            </a:r>
            <a:endParaRPr/>
          </a:p>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1172d50a7d9_0_284:notes"/>
          <p:cNvSpPr/>
          <p:nvPr>
            <p:ph idx="2" type="sldImg"/>
          </p:nvPr>
        </p:nvSpPr>
        <p:spPr>
          <a:xfrm>
            <a:off x="1004507" y="685800"/>
            <a:ext cx="48495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1172d50a7d9_0_2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With that understanding of policy, a policymaker is anyone who has the authority to create or change a policy—and that policy could be any of the examples we just reviewed, such as policies, laws, and funding decisions.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As with policy, we often think of policymakers as high-level officials—such as presidents, ministers, parliamentarians, or councilmembers. But within our broad definition of policy, we also define policymaker broadly. Policymakers can be government officials, district-level leaders, officials within an organization, donor representatives, or bureaucrats. </a:t>
            </a:r>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1172d50a7d9_0_308:notes"/>
          <p:cNvSpPr/>
          <p:nvPr>
            <p:ph idx="2" type="sldImg"/>
          </p:nvPr>
        </p:nvSpPr>
        <p:spPr>
          <a:xfrm>
            <a:off x="1004507" y="685800"/>
            <a:ext cx="48495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1172d50a7d9_0_3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[Ask:] </a:t>
            </a:r>
            <a:r>
              <a:rPr lang="en"/>
              <a:t>Can anyone describe the purpose of policies? What is the point of creating them? </a:t>
            </a:r>
            <a:r>
              <a:rPr b="1" lang="en"/>
              <a:t>[Generate responses.] </a:t>
            </a:r>
            <a:endParaRPr b="1"/>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1172d50a7d9_0_325:notes"/>
          <p:cNvSpPr/>
          <p:nvPr>
            <p:ph idx="2" type="sldImg"/>
          </p:nvPr>
        </p:nvSpPr>
        <p:spPr>
          <a:xfrm>
            <a:off x="1004507" y="685800"/>
            <a:ext cx="48495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1172d50a7d9_0_3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Policies can be about basically anything, but usually they are meant to provide guidance or to set rules. Policies also demonstrate what issues are important to a community, institution, or nation. </a:t>
            </a:r>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showMasterSp="0" type="obj">
  <p:cSld name="OBJECT">
    <p:bg>
      <p:bgPr>
        <a:solidFill>
          <a:schemeClr val="lt1"/>
        </a:solidFill>
      </p:bgPr>
    </p:bg>
    <p:spTree>
      <p:nvGrpSpPr>
        <p:cNvPr id="11" name="Shape 11"/>
        <p:cNvGrpSpPr/>
        <p:nvPr/>
      </p:nvGrpSpPr>
      <p:grpSpPr>
        <a:xfrm>
          <a:off x="0" y="0"/>
          <a:ext cx="0" cy="0"/>
          <a:chOff x="0" y="0"/>
          <a:chExt cx="0" cy="0"/>
        </a:xfrm>
      </p:grpSpPr>
      <p:sp>
        <p:nvSpPr>
          <p:cNvPr id="12" name="Google Shape;12;p2"/>
          <p:cNvSpPr/>
          <p:nvPr/>
        </p:nvSpPr>
        <p:spPr>
          <a:xfrm>
            <a:off x="0" y="1"/>
            <a:ext cx="8024212" cy="5674219"/>
          </a:xfrm>
          <a:custGeom>
            <a:rect b="b" l="l" r="r" t="t"/>
            <a:pathLst>
              <a:path extrusionOk="0" h="6836409" w="10387330">
                <a:moveTo>
                  <a:pt x="0" y="6836105"/>
                </a:moveTo>
                <a:lnTo>
                  <a:pt x="10387203" y="6836105"/>
                </a:lnTo>
                <a:lnTo>
                  <a:pt x="10387203" y="0"/>
                </a:lnTo>
                <a:lnTo>
                  <a:pt x="0" y="0"/>
                </a:lnTo>
                <a:lnTo>
                  <a:pt x="0" y="6836105"/>
                </a:lnTo>
                <a:close/>
              </a:path>
            </a:pathLst>
          </a:custGeom>
          <a:solidFill>
            <a:srgbClr val="FFE2D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13" name="Google Shape;13;p2"/>
          <p:cNvSpPr/>
          <p:nvPr/>
        </p:nvSpPr>
        <p:spPr>
          <a:xfrm>
            <a:off x="218525" y="214363"/>
            <a:ext cx="7582751" cy="5229853"/>
          </a:xfrm>
          <a:custGeom>
            <a:rect b="b" l="l" r="r" t="t"/>
            <a:pathLst>
              <a:path extrusionOk="0" h="6836409" w="10387330">
                <a:moveTo>
                  <a:pt x="0" y="6836105"/>
                </a:moveTo>
                <a:lnTo>
                  <a:pt x="10387203" y="6836105"/>
                </a:lnTo>
                <a:lnTo>
                  <a:pt x="10387203" y="0"/>
                </a:lnTo>
                <a:lnTo>
                  <a:pt x="0" y="0"/>
                </a:lnTo>
                <a:lnTo>
                  <a:pt x="0" y="6836105"/>
                </a:lnTo>
                <a:close/>
              </a:path>
            </a:pathLst>
          </a:custGeom>
          <a:solidFill>
            <a:srgbClr val="FF6E1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14" name="Google Shape;14;p2"/>
          <p:cNvSpPr/>
          <p:nvPr/>
        </p:nvSpPr>
        <p:spPr>
          <a:xfrm>
            <a:off x="4675638" y="4871517"/>
            <a:ext cx="3342361" cy="796466"/>
          </a:xfrm>
          <a:custGeom>
            <a:rect b="b" l="l" r="r" t="t"/>
            <a:pathLst>
              <a:path extrusionOk="0" h="1062354" w="4457065">
                <a:moveTo>
                  <a:pt x="4457002" y="0"/>
                </a:moveTo>
                <a:lnTo>
                  <a:pt x="254000" y="0"/>
                </a:lnTo>
                <a:lnTo>
                  <a:pt x="208342" y="4092"/>
                </a:lnTo>
                <a:lnTo>
                  <a:pt x="165369" y="15890"/>
                </a:lnTo>
                <a:lnTo>
                  <a:pt x="125799" y="34677"/>
                </a:lnTo>
                <a:lnTo>
                  <a:pt x="90349" y="59736"/>
                </a:lnTo>
                <a:lnTo>
                  <a:pt x="59736" y="90349"/>
                </a:lnTo>
                <a:lnTo>
                  <a:pt x="34677" y="125799"/>
                </a:lnTo>
                <a:lnTo>
                  <a:pt x="15890" y="165369"/>
                </a:lnTo>
                <a:lnTo>
                  <a:pt x="4092" y="208342"/>
                </a:lnTo>
                <a:lnTo>
                  <a:pt x="0" y="253999"/>
                </a:lnTo>
                <a:lnTo>
                  <a:pt x="0" y="1062200"/>
                </a:lnTo>
                <a:lnTo>
                  <a:pt x="4457002" y="1062200"/>
                </a:lnTo>
                <a:lnTo>
                  <a:pt x="4457002"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5" name="Shape 15"/>
        <p:cNvGrpSpPr/>
        <p:nvPr/>
      </p:nvGrpSpPr>
      <p:grpSpPr>
        <a:xfrm>
          <a:off x="0" y="0"/>
          <a:ext cx="0" cy="0"/>
          <a:chOff x="0" y="0"/>
          <a:chExt cx="0" cy="0"/>
        </a:xfrm>
      </p:grpSpPr>
      <p:sp>
        <p:nvSpPr>
          <p:cNvPr id="16" name="Google Shape;16;p3"/>
          <p:cNvSpPr txBox="1"/>
          <p:nvPr>
            <p:ph type="title"/>
          </p:nvPr>
        </p:nvSpPr>
        <p:spPr>
          <a:xfrm>
            <a:off x="732803" y="846300"/>
            <a:ext cx="3708600" cy="14472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Font typeface="Nunito ExtraBold"/>
              <a:buNone/>
              <a:defRPr i="0" sz="3500">
                <a:solidFill>
                  <a:srgbClr val="FF6E14"/>
                </a:solidFill>
                <a:latin typeface="Nunito ExtraBold"/>
                <a:ea typeface="Nunito ExtraBold"/>
                <a:cs typeface="Nunito ExtraBold"/>
                <a:sym typeface="Nunito ExtraBold"/>
              </a:defRPr>
            </a:lvl1pPr>
            <a:lvl2pPr lvl="1">
              <a:spcBef>
                <a:spcPts val="0"/>
              </a:spcBef>
              <a:spcAft>
                <a:spcPts val="0"/>
              </a:spcAft>
              <a:buSzPts val="1400"/>
              <a:buFont typeface="Nunito ExtraBold"/>
              <a:buNone/>
              <a:defRPr>
                <a:latin typeface="Nunito ExtraBold"/>
                <a:ea typeface="Nunito ExtraBold"/>
                <a:cs typeface="Nunito ExtraBold"/>
                <a:sym typeface="Nunito ExtraBold"/>
              </a:defRPr>
            </a:lvl2pPr>
            <a:lvl3pPr lvl="2">
              <a:spcBef>
                <a:spcPts val="0"/>
              </a:spcBef>
              <a:spcAft>
                <a:spcPts val="0"/>
              </a:spcAft>
              <a:buSzPts val="1400"/>
              <a:buFont typeface="Nunito ExtraBold"/>
              <a:buNone/>
              <a:defRPr>
                <a:latin typeface="Nunito ExtraBold"/>
                <a:ea typeface="Nunito ExtraBold"/>
                <a:cs typeface="Nunito ExtraBold"/>
                <a:sym typeface="Nunito ExtraBold"/>
              </a:defRPr>
            </a:lvl3pPr>
            <a:lvl4pPr lvl="3">
              <a:spcBef>
                <a:spcPts val="0"/>
              </a:spcBef>
              <a:spcAft>
                <a:spcPts val="0"/>
              </a:spcAft>
              <a:buSzPts val="1400"/>
              <a:buFont typeface="Nunito ExtraBold"/>
              <a:buNone/>
              <a:defRPr>
                <a:latin typeface="Nunito ExtraBold"/>
                <a:ea typeface="Nunito ExtraBold"/>
                <a:cs typeface="Nunito ExtraBold"/>
                <a:sym typeface="Nunito ExtraBold"/>
              </a:defRPr>
            </a:lvl4pPr>
            <a:lvl5pPr lvl="4">
              <a:spcBef>
                <a:spcPts val="0"/>
              </a:spcBef>
              <a:spcAft>
                <a:spcPts val="0"/>
              </a:spcAft>
              <a:buSzPts val="1400"/>
              <a:buFont typeface="Nunito ExtraBold"/>
              <a:buNone/>
              <a:defRPr>
                <a:latin typeface="Nunito ExtraBold"/>
                <a:ea typeface="Nunito ExtraBold"/>
                <a:cs typeface="Nunito ExtraBold"/>
                <a:sym typeface="Nunito ExtraBold"/>
              </a:defRPr>
            </a:lvl5pPr>
            <a:lvl6pPr lvl="5">
              <a:spcBef>
                <a:spcPts val="0"/>
              </a:spcBef>
              <a:spcAft>
                <a:spcPts val="0"/>
              </a:spcAft>
              <a:buSzPts val="1400"/>
              <a:buFont typeface="Nunito ExtraBold"/>
              <a:buNone/>
              <a:defRPr>
                <a:latin typeface="Nunito ExtraBold"/>
                <a:ea typeface="Nunito ExtraBold"/>
                <a:cs typeface="Nunito ExtraBold"/>
                <a:sym typeface="Nunito ExtraBold"/>
              </a:defRPr>
            </a:lvl6pPr>
            <a:lvl7pPr lvl="6">
              <a:spcBef>
                <a:spcPts val="0"/>
              </a:spcBef>
              <a:spcAft>
                <a:spcPts val="0"/>
              </a:spcAft>
              <a:buSzPts val="1400"/>
              <a:buFont typeface="Nunito ExtraBold"/>
              <a:buNone/>
              <a:defRPr>
                <a:latin typeface="Nunito ExtraBold"/>
                <a:ea typeface="Nunito ExtraBold"/>
                <a:cs typeface="Nunito ExtraBold"/>
                <a:sym typeface="Nunito ExtraBold"/>
              </a:defRPr>
            </a:lvl7pPr>
            <a:lvl8pPr lvl="7">
              <a:spcBef>
                <a:spcPts val="0"/>
              </a:spcBef>
              <a:spcAft>
                <a:spcPts val="0"/>
              </a:spcAft>
              <a:buSzPts val="1400"/>
              <a:buFont typeface="Nunito ExtraBold"/>
              <a:buNone/>
              <a:defRPr>
                <a:latin typeface="Nunito ExtraBold"/>
                <a:ea typeface="Nunito ExtraBold"/>
                <a:cs typeface="Nunito ExtraBold"/>
                <a:sym typeface="Nunito ExtraBold"/>
              </a:defRPr>
            </a:lvl8pPr>
            <a:lvl9pPr lvl="8">
              <a:spcBef>
                <a:spcPts val="0"/>
              </a:spcBef>
              <a:spcAft>
                <a:spcPts val="0"/>
              </a:spcAft>
              <a:buSzPts val="1400"/>
              <a:buFont typeface="Nunito ExtraBold"/>
              <a:buNone/>
              <a:defRPr>
                <a:latin typeface="Nunito ExtraBold"/>
                <a:ea typeface="Nunito ExtraBold"/>
                <a:cs typeface="Nunito ExtraBold"/>
                <a:sym typeface="Nunito ExtraBold"/>
              </a:defRPr>
            </a:lvl9pPr>
          </a:lstStyle>
          <a:p/>
        </p:txBody>
      </p:sp>
      <p:sp>
        <p:nvSpPr>
          <p:cNvPr id="17" name="Google Shape;17;p3"/>
          <p:cNvSpPr txBox="1"/>
          <p:nvPr>
            <p:ph idx="1" type="body"/>
          </p:nvPr>
        </p:nvSpPr>
        <p:spPr>
          <a:xfrm>
            <a:off x="732799" y="2074675"/>
            <a:ext cx="5572500" cy="1181700"/>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Clr>
                <a:srgbClr val="FF6E14"/>
              </a:buClr>
              <a:buSzPts val="5700"/>
              <a:buFont typeface="Nunito ExtraBold"/>
              <a:buNone/>
              <a:defRPr i="0" sz="5700">
                <a:solidFill>
                  <a:srgbClr val="FF6E14"/>
                </a:solidFill>
                <a:latin typeface="Nunito ExtraBold"/>
                <a:ea typeface="Nunito ExtraBold"/>
                <a:cs typeface="Nunito ExtraBold"/>
                <a:sym typeface="Nunito ExtraBold"/>
              </a:defRPr>
            </a:lvl1pPr>
            <a:lvl2pPr indent="-228600" lvl="1" marL="914400" algn="l">
              <a:spcBef>
                <a:spcPts val="0"/>
              </a:spcBef>
              <a:spcAft>
                <a:spcPts val="0"/>
              </a:spcAft>
              <a:buClr>
                <a:srgbClr val="FF6E14"/>
              </a:buClr>
              <a:buSzPts val="4600"/>
              <a:buFont typeface="Nunito ExtraBold"/>
              <a:buNone/>
              <a:defRPr sz="4600">
                <a:solidFill>
                  <a:srgbClr val="FF6E14"/>
                </a:solidFill>
                <a:latin typeface="Nunito ExtraBold"/>
                <a:ea typeface="Nunito ExtraBold"/>
                <a:cs typeface="Nunito ExtraBold"/>
                <a:sym typeface="Nunito ExtraBold"/>
              </a:defRPr>
            </a:lvl2pPr>
            <a:lvl3pPr indent="-228600" lvl="2" marL="1371600" algn="l">
              <a:spcBef>
                <a:spcPts val="0"/>
              </a:spcBef>
              <a:spcAft>
                <a:spcPts val="0"/>
              </a:spcAft>
              <a:buClr>
                <a:srgbClr val="404040"/>
              </a:buClr>
              <a:buSzPts val="1800"/>
              <a:buFont typeface="Nunito ExtraBold"/>
              <a:buNone/>
              <a:defRPr sz="1800">
                <a:solidFill>
                  <a:srgbClr val="404040"/>
                </a:solidFill>
                <a:latin typeface="Nunito ExtraBold"/>
                <a:ea typeface="Nunito ExtraBold"/>
                <a:cs typeface="Nunito ExtraBold"/>
                <a:sym typeface="Nunito ExtraBold"/>
              </a:defRPr>
            </a:lvl3pPr>
            <a:lvl4pPr indent="-228600" lvl="3" marL="1828800" algn="l">
              <a:lnSpc>
                <a:spcPct val="115000"/>
              </a:lnSpc>
              <a:spcBef>
                <a:spcPts val="0"/>
              </a:spcBef>
              <a:spcAft>
                <a:spcPts val="0"/>
              </a:spcAft>
              <a:buClr>
                <a:srgbClr val="404040"/>
              </a:buClr>
              <a:buSzPts val="1800"/>
              <a:buFont typeface="Raleway Medium"/>
              <a:buNone/>
              <a:defRPr sz="1800">
                <a:solidFill>
                  <a:srgbClr val="404040"/>
                </a:solidFill>
                <a:latin typeface="Raleway Medium"/>
                <a:ea typeface="Raleway Medium"/>
                <a:cs typeface="Raleway Medium"/>
                <a:sym typeface="Raleway Medium"/>
              </a:defRPr>
            </a:lvl4pPr>
            <a:lvl5pPr indent="-228600" lvl="4" marL="2286000" algn="l">
              <a:lnSpc>
                <a:spcPct val="115000"/>
              </a:lnSpc>
              <a:spcBef>
                <a:spcPts val="0"/>
              </a:spcBef>
              <a:spcAft>
                <a:spcPts val="0"/>
              </a:spcAft>
              <a:buClr>
                <a:srgbClr val="404040"/>
              </a:buClr>
              <a:buSzPts val="1400"/>
              <a:buFont typeface="Raleway Medium"/>
              <a:buNone/>
              <a:defRPr>
                <a:solidFill>
                  <a:srgbClr val="404040"/>
                </a:solidFill>
                <a:latin typeface="Raleway Medium"/>
                <a:ea typeface="Raleway Medium"/>
                <a:cs typeface="Raleway Medium"/>
                <a:sym typeface="Raleway Medium"/>
              </a:defRPr>
            </a:lvl5pPr>
            <a:lvl6pPr indent="-228600" lvl="5" marL="2743200" algn="l">
              <a:spcBef>
                <a:spcPts val="0"/>
              </a:spcBef>
              <a:spcAft>
                <a:spcPts val="0"/>
              </a:spcAft>
              <a:buClr>
                <a:srgbClr val="404040"/>
              </a:buClr>
              <a:buSzPts val="1400"/>
              <a:buFont typeface="Nunito Medium"/>
              <a:buNone/>
              <a:defRPr>
                <a:solidFill>
                  <a:srgbClr val="404040"/>
                </a:solidFill>
                <a:latin typeface="Nunito Medium"/>
                <a:ea typeface="Nunito Medium"/>
                <a:cs typeface="Nunito Medium"/>
                <a:sym typeface="Nunito Medium"/>
              </a:defRPr>
            </a:lvl6pPr>
            <a:lvl7pPr indent="-228600" lvl="6" marL="3200400" algn="l">
              <a:spcBef>
                <a:spcPts val="0"/>
              </a:spcBef>
              <a:spcAft>
                <a:spcPts val="0"/>
              </a:spcAft>
              <a:buClr>
                <a:srgbClr val="404040"/>
              </a:buClr>
              <a:buSzPts val="1400"/>
              <a:buFont typeface="Nunito Medium"/>
              <a:buNone/>
              <a:defRPr>
                <a:solidFill>
                  <a:srgbClr val="404040"/>
                </a:solidFill>
                <a:latin typeface="Nunito Medium"/>
                <a:ea typeface="Nunito Medium"/>
                <a:cs typeface="Nunito Medium"/>
                <a:sym typeface="Nunito Medium"/>
              </a:defRPr>
            </a:lvl7pPr>
            <a:lvl8pPr indent="-228600" lvl="7" marL="3657600" algn="l">
              <a:spcBef>
                <a:spcPts val="0"/>
              </a:spcBef>
              <a:spcAft>
                <a:spcPts val="0"/>
              </a:spcAft>
              <a:buClr>
                <a:srgbClr val="404040"/>
              </a:buClr>
              <a:buSzPts val="1400"/>
              <a:buFont typeface="Nunito Medium"/>
              <a:buNone/>
              <a:defRPr>
                <a:solidFill>
                  <a:srgbClr val="404040"/>
                </a:solidFill>
                <a:latin typeface="Nunito Medium"/>
                <a:ea typeface="Nunito Medium"/>
                <a:cs typeface="Nunito Medium"/>
                <a:sym typeface="Nunito Medium"/>
              </a:defRPr>
            </a:lvl8pPr>
            <a:lvl9pPr indent="-228600" lvl="8" marL="4114800" algn="l">
              <a:spcBef>
                <a:spcPts val="0"/>
              </a:spcBef>
              <a:spcAft>
                <a:spcPts val="0"/>
              </a:spcAft>
              <a:buClr>
                <a:srgbClr val="404040"/>
              </a:buClr>
              <a:buSzPts val="1400"/>
              <a:buFont typeface="Nunito Medium"/>
              <a:buNone/>
              <a:defRPr>
                <a:solidFill>
                  <a:srgbClr val="404040"/>
                </a:solidFill>
                <a:latin typeface="Nunito Medium"/>
                <a:ea typeface="Nunito Medium"/>
                <a:cs typeface="Nunito Medium"/>
                <a:sym typeface="Nunito Medium"/>
              </a:defRPr>
            </a:lvl9pPr>
          </a:lstStyle>
          <a:p/>
        </p:txBody>
      </p:sp>
      <p:sp>
        <p:nvSpPr>
          <p:cNvPr id="18" name="Google Shape;18;p3"/>
          <p:cNvSpPr txBox="1"/>
          <p:nvPr>
            <p:ph idx="12" type="sldNum"/>
          </p:nvPr>
        </p:nvSpPr>
        <p:spPr>
          <a:xfrm>
            <a:off x="5666480" y="2693250"/>
            <a:ext cx="1844400" cy="200100"/>
          </a:xfrm>
          <a:prstGeom prst="rect">
            <a:avLst/>
          </a:prstGeom>
          <a:noFill/>
          <a:ln>
            <a:noFill/>
          </a:ln>
        </p:spPr>
        <p:txBody>
          <a:bodyPr anchorCtr="0" anchor="t" bIns="0" lIns="0" spcFirstLastPara="1" rIns="0" wrap="square" tIns="0">
            <a:spAutoFit/>
          </a:bodyPr>
          <a:lstStyle>
            <a:lvl1pPr indent="0" lvl="0" marL="0" rtl="0" algn="r">
              <a:spcBef>
                <a:spcPts val="0"/>
              </a:spcBef>
              <a:buNone/>
              <a:defRPr>
                <a:solidFill>
                  <a:srgbClr val="888888"/>
                </a:solidFill>
              </a:defRPr>
            </a:lvl1pPr>
            <a:lvl2pPr indent="0" lvl="1" marL="0" rtl="0" algn="r">
              <a:spcBef>
                <a:spcPts val="0"/>
              </a:spcBef>
              <a:buNone/>
              <a:defRPr>
                <a:solidFill>
                  <a:srgbClr val="888888"/>
                </a:solidFill>
              </a:defRPr>
            </a:lvl2pPr>
            <a:lvl3pPr indent="0" lvl="2" marL="0" rtl="0" algn="r">
              <a:spcBef>
                <a:spcPts val="0"/>
              </a:spcBef>
              <a:buNone/>
              <a:defRPr>
                <a:solidFill>
                  <a:srgbClr val="888888"/>
                </a:solidFill>
              </a:defRPr>
            </a:lvl3pPr>
            <a:lvl4pPr indent="0" lvl="3" marL="0" rtl="0" algn="r">
              <a:spcBef>
                <a:spcPts val="0"/>
              </a:spcBef>
              <a:buNone/>
              <a:defRPr>
                <a:solidFill>
                  <a:srgbClr val="888888"/>
                </a:solidFill>
              </a:defRPr>
            </a:lvl4pPr>
            <a:lvl5pPr indent="0" lvl="4" marL="0" rtl="0" algn="r">
              <a:spcBef>
                <a:spcPts val="0"/>
              </a:spcBef>
              <a:buNone/>
              <a:defRPr>
                <a:solidFill>
                  <a:srgbClr val="888888"/>
                </a:solidFill>
              </a:defRPr>
            </a:lvl5pPr>
            <a:lvl6pPr indent="0" lvl="5" marL="0" rtl="0" algn="r">
              <a:spcBef>
                <a:spcPts val="0"/>
              </a:spcBef>
              <a:buNone/>
              <a:defRPr>
                <a:solidFill>
                  <a:srgbClr val="888888"/>
                </a:solidFill>
              </a:defRPr>
            </a:lvl6pPr>
            <a:lvl7pPr indent="0" lvl="6" marL="0" rtl="0" algn="r">
              <a:spcBef>
                <a:spcPts val="0"/>
              </a:spcBef>
              <a:buNone/>
              <a:defRPr>
                <a:solidFill>
                  <a:srgbClr val="888888"/>
                </a:solidFill>
              </a:defRPr>
            </a:lvl7pPr>
            <a:lvl8pPr indent="0" lvl="7" marL="0" rtl="0" algn="r">
              <a:spcBef>
                <a:spcPts val="0"/>
              </a:spcBef>
              <a:buNone/>
              <a:defRPr>
                <a:solidFill>
                  <a:srgbClr val="888888"/>
                </a:solidFill>
              </a:defRPr>
            </a:lvl8pPr>
            <a:lvl9pPr indent="0" lvl="8" marL="0" rt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
              <a:t>‹#›</a:t>
            </a:fld>
            <a:endParaRPr sz="1300">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9" name="Shape 19"/>
        <p:cNvGrpSpPr/>
        <p:nvPr/>
      </p:nvGrpSpPr>
      <p:grpSpPr>
        <a:xfrm>
          <a:off x="0" y="0"/>
          <a:ext cx="0" cy="0"/>
          <a:chOff x="0" y="0"/>
          <a:chExt cx="0" cy="0"/>
        </a:xfrm>
      </p:grpSpPr>
      <p:sp>
        <p:nvSpPr>
          <p:cNvPr id="20" name="Google Shape;20;p4"/>
          <p:cNvSpPr txBox="1"/>
          <p:nvPr>
            <p:ph idx="12" type="sldNum"/>
          </p:nvPr>
        </p:nvSpPr>
        <p:spPr>
          <a:xfrm>
            <a:off x="6065986" y="2740605"/>
            <a:ext cx="1844400" cy="200100"/>
          </a:xfrm>
          <a:prstGeom prst="rect">
            <a:avLst/>
          </a:prstGeom>
          <a:noFill/>
          <a:ln>
            <a:noFill/>
          </a:ln>
        </p:spPr>
        <p:txBody>
          <a:bodyPr anchorCtr="0" anchor="t" bIns="0" lIns="0" spcFirstLastPara="1" rIns="0" wrap="square" tIns="0">
            <a:sp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
              <a:t>‹#›</a:t>
            </a:fld>
            <a:endParaRPr sz="1300">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21" name="Shape 21"/>
        <p:cNvGrpSpPr/>
        <p:nvPr/>
      </p:nvGrpSpPr>
      <p:grpSpPr>
        <a:xfrm>
          <a:off x="0" y="0"/>
          <a:ext cx="0" cy="0"/>
          <a:chOff x="0" y="0"/>
          <a:chExt cx="0" cy="0"/>
        </a:xfrm>
      </p:grpSpPr>
      <p:sp>
        <p:nvSpPr>
          <p:cNvPr id="22" name="Google Shape;22;p5"/>
          <p:cNvSpPr txBox="1"/>
          <p:nvPr>
            <p:ph idx="12" type="sldNum"/>
          </p:nvPr>
        </p:nvSpPr>
        <p:spPr>
          <a:xfrm>
            <a:off x="6065986" y="2740605"/>
            <a:ext cx="1844400" cy="200100"/>
          </a:xfrm>
          <a:prstGeom prst="rect">
            <a:avLst/>
          </a:prstGeom>
          <a:noFill/>
          <a:ln>
            <a:noFill/>
          </a:ln>
        </p:spPr>
        <p:txBody>
          <a:bodyPr anchorCtr="0" anchor="t" bIns="0" lIns="0" spcFirstLastPara="1" rIns="0" wrap="square" tIns="0">
            <a:sp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
              <a:t>‹#›</a:t>
            </a:fld>
            <a:endParaRPr sz="1300">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23" name="Shape 23"/>
        <p:cNvGrpSpPr/>
        <p:nvPr/>
      </p:nvGrpSpPr>
      <p:grpSpPr>
        <a:xfrm>
          <a:off x="0" y="0"/>
          <a:ext cx="0" cy="0"/>
          <a:chOff x="0" y="0"/>
          <a:chExt cx="0" cy="0"/>
        </a:xfrm>
      </p:grpSpPr>
      <p:sp>
        <p:nvSpPr>
          <p:cNvPr id="24" name="Google Shape;24;p6"/>
          <p:cNvSpPr txBox="1"/>
          <p:nvPr>
            <p:ph idx="12" type="sldNum"/>
          </p:nvPr>
        </p:nvSpPr>
        <p:spPr>
          <a:xfrm>
            <a:off x="6065986" y="2740605"/>
            <a:ext cx="1844400" cy="200100"/>
          </a:xfrm>
          <a:prstGeom prst="rect">
            <a:avLst/>
          </a:prstGeom>
          <a:noFill/>
          <a:ln>
            <a:noFill/>
          </a:ln>
        </p:spPr>
        <p:txBody>
          <a:bodyPr anchorCtr="0" anchor="t" bIns="0" lIns="0" spcFirstLastPara="1" rIns="0" wrap="square" tIns="0">
            <a:sp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
              <a:t>‹#›</a:t>
            </a:fld>
            <a:endParaRPr sz="1300">
              <a:latin typeface="Calibri"/>
              <a:ea typeface="Calibri"/>
              <a:cs typeface="Calibri"/>
              <a:sym typeface="Calibri"/>
            </a:endParaRPr>
          </a:p>
        </p:txBody>
      </p:sp>
      <p:sp>
        <p:nvSpPr>
          <p:cNvPr id="25" name="Google Shape;25;p6"/>
          <p:cNvSpPr/>
          <p:nvPr/>
        </p:nvSpPr>
        <p:spPr>
          <a:xfrm>
            <a:off x="0" y="428475"/>
            <a:ext cx="3126565" cy="2732230"/>
          </a:xfrm>
          <a:custGeom>
            <a:rect b="b" l="l" r="r" t="t"/>
            <a:pathLst>
              <a:path extrusionOk="0" h="4751705" w="5437505">
                <a:moveTo>
                  <a:pt x="5023650" y="0"/>
                </a:moveTo>
                <a:lnTo>
                  <a:pt x="0" y="0"/>
                </a:lnTo>
                <a:lnTo>
                  <a:pt x="0" y="3814908"/>
                </a:lnTo>
                <a:lnTo>
                  <a:pt x="52338" y="3866359"/>
                </a:lnTo>
                <a:lnTo>
                  <a:pt x="84915" y="3897161"/>
                </a:lnTo>
                <a:lnTo>
                  <a:pt x="117924" y="3927508"/>
                </a:lnTo>
                <a:lnTo>
                  <a:pt x="151359" y="3957392"/>
                </a:lnTo>
                <a:lnTo>
                  <a:pt x="185215" y="3986810"/>
                </a:lnTo>
                <a:lnTo>
                  <a:pt x="219487" y="4015757"/>
                </a:lnTo>
                <a:lnTo>
                  <a:pt x="254170" y="4044227"/>
                </a:lnTo>
                <a:lnTo>
                  <a:pt x="289259" y="4072215"/>
                </a:lnTo>
                <a:lnTo>
                  <a:pt x="324749" y="4099716"/>
                </a:lnTo>
                <a:lnTo>
                  <a:pt x="360634" y="4126725"/>
                </a:lnTo>
                <a:lnTo>
                  <a:pt x="396910" y="4153238"/>
                </a:lnTo>
                <a:lnTo>
                  <a:pt x="433571" y="4179248"/>
                </a:lnTo>
                <a:lnTo>
                  <a:pt x="470613" y="4204752"/>
                </a:lnTo>
                <a:lnTo>
                  <a:pt x="508031" y="4229743"/>
                </a:lnTo>
                <a:lnTo>
                  <a:pt x="545819" y="4254217"/>
                </a:lnTo>
                <a:lnTo>
                  <a:pt x="583972" y="4278169"/>
                </a:lnTo>
                <a:lnTo>
                  <a:pt x="622486" y="4301594"/>
                </a:lnTo>
                <a:lnTo>
                  <a:pt x="661355" y="4324487"/>
                </a:lnTo>
                <a:lnTo>
                  <a:pt x="700574" y="4346842"/>
                </a:lnTo>
                <a:lnTo>
                  <a:pt x="740138" y="4368654"/>
                </a:lnTo>
                <a:lnTo>
                  <a:pt x="780043" y="4389919"/>
                </a:lnTo>
                <a:lnTo>
                  <a:pt x="820282" y="4410632"/>
                </a:lnTo>
                <a:lnTo>
                  <a:pt x="860851" y="4430787"/>
                </a:lnTo>
                <a:lnTo>
                  <a:pt x="901746" y="4450379"/>
                </a:lnTo>
                <a:lnTo>
                  <a:pt x="942960" y="4469403"/>
                </a:lnTo>
                <a:lnTo>
                  <a:pt x="984488" y="4487855"/>
                </a:lnTo>
                <a:lnTo>
                  <a:pt x="1026327" y="4505729"/>
                </a:lnTo>
                <a:lnTo>
                  <a:pt x="1068470" y="4523019"/>
                </a:lnTo>
                <a:lnTo>
                  <a:pt x="1110913" y="4539722"/>
                </a:lnTo>
                <a:lnTo>
                  <a:pt x="1153650" y="4555832"/>
                </a:lnTo>
                <a:lnTo>
                  <a:pt x="1196677" y="4571344"/>
                </a:lnTo>
                <a:lnTo>
                  <a:pt x="1239988" y="4586252"/>
                </a:lnTo>
                <a:lnTo>
                  <a:pt x="1283579" y="4600553"/>
                </a:lnTo>
                <a:lnTo>
                  <a:pt x="1327444" y="4614240"/>
                </a:lnTo>
                <a:lnTo>
                  <a:pt x="1371578" y="4627308"/>
                </a:lnTo>
                <a:lnTo>
                  <a:pt x="1415976" y="4639754"/>
                </a:lnTo>
                <a:lnTo>
                  <a:pt x="1460634" y="4651571"/>
                </a:lnTo>
                <a:lnTo>
                  <a:pt x="1505545" y="4662754"/>
                </a:lnTo>
                <a:lnTo>
                  <a:pt x="1550706" y="4673299"/>
                </a:lnTo>
                <a:lnTo>
                  <a:pt x="1596110" y="4683200"/>
                </a:lnTo>
                <a:lnTo>
                  <a:pt x="1641754" y="4692452"/>
                </a:lnTo>
                <a:lnTo>
                  <a:pt x="1687631" y="4701051"/>
                </a:lnTo>
                <a:lnTo>
                  <a:pt x="1733737" y="4708991"/>
                </a:lnTo>
                <a:lnTo>
                  <a:pt x="1780067" y="4716266"/>
                </a:lnTo>
                <a:lnTo>
                  <a:pt x="1826615" y="4722873"/>
                </a:lnTo>
                <a:lnTo>
                  <a:pt x="1873377" y="4728807"/>
                </a:lnTo>
                <a:lnTo>
                  <a:pt x="1920347" y="4734060"/>
                </a:lnTo>
                <a:lnTo>
                  <a:pt x="1967521" y="4738630"/>
                </a:lnTo>
                <a:lnTo>
                  <a:pt x="2014894" y="4742511"/>
                </a:lnTo>
                <a:lnTo>
                  <a:pt x="2062459" y="4745697"/>
                </a:lnTo>
                <a:lnTo>
                  <a:pt x="2110213" y="4748185"/>
                </a:lnTo>
                <a:lnTo>
                  <a:pt x="2158150" y="4749967"/>
                </a:lnTo>
                <a:lnTo>
                  <a:pt x="2206266" y="4751041"/>
                </a:lnTo>
                <a:lnTo>
                  <a:pt x="2254554" y="4751400"/>
                </a:lnTo>
                <a:lnTo>
                  <a:pt x="2302842" y="4751041"/>
                </a:lnTo>
                <a:lnTo>
                  <a:pt x="2350958" y="4749967"/>
                </a:lnTo>
                <a:lnTo>
                  <a:pt x="2398894" y="4748185"/>
                </a:lnTo>
                <a:lnTo>
                  <a:pt x="2446648" y="4745697"/>
                </a:lnTo>
                <a:lnTo>
                  <a:pt x="2494213" y="4742511"/>
                </a:lnTo>
                <a:lnTo>
                  <a:pt x="2541585" y="4738630"/>
                </a:lnTo>
                <a:lnTo>
                  <a:pt x="2588759" y="4734060"/>
                </a:lnTo>
                <a:lnTo>
                  <a:pt x="2635729" y="4728807"/>
                </a:lnTo>
                <a:lnTo>
                  <a:pt x="2682491" y="4722873"/>
                </a:lnTo>
                <a:lnTo>
                  <a:pt x="2729039" y="4716266"/>
                </a:lnTo>
                <a:lnTo>
                  <a:pt x="2775368" y="4708991"/>
                </a:lnTo>
                <a:lnTo>
                  <a:pt x="2821474" y="4701051"/>
                </a:lnTo>
                <a:lnTo>
                  <a:pt x="2867351" y="4692452"/>
                </a:lnTo>
                <a:lnTo>
                  <a:pt x="2912994" y="4683200"/>
                </a:lnTo>
                <a:lnTo>
                  <a:pt x="2958398" y="4673299"/>
                </a:lnTo>
                <a:lnTo>
                  <a:pt x="3003558" y="4662754"/>
                </a:lnTo>
                <a:lnTo>
                  <a:pt x="3048470" y="4651571"/>
                </a:lnTo>
                <a:lnTo>
                  <a:pt x="3093127" y="4639754"/>
                </a:lnTo>
                <a:lnTo>
                  <a:pt x="3137525" y="4627308"/>
                </a:lnTo>
                <a:lnTo>
                  <a:pt x="3181659" y="4614240"/>
                </a:lnTo>
                <a:lnTo>
                  <a:pt x="3225524" y="4600553"/>
                </a:lnTo>
                <a:lnTo>
                  <a:pt x="3269114" y="4586252"/>
                </a:lnTo>
                <a:lnTo>
                  <a:pt x="3312425" y="4571344"/>
                </a:lnTo>
                <a:lnTo>
                  <a:pt x="3355452" y="4555832"/>
                </a:lnTo>
                <a:lnTo>
                  <a:pt x="3398189" y="4539722"/>
                </a:lnTo>
                <a:lnTo>
                  <a:pt x="3440631" y="4523019"/>
                </a:lnTo>
                <a:lnTo>
                  <a:pt x="3482774" y="4505729"/>
                </a:lnTo>
                <a:lnTo>
                  <a:pt x="3524613" y="4487855"/>
                </a:lnTo>
                <a:lnTo>
                  <a:pt x="3566141" y="4469403"/>
                </a:lnTo>
                <a:lnTo>
                  <a:pt x="3607355" y="4450379"/>
                </a:lnTo>
                <a:lnTo>
                  <a:pt x="3648249" y="4430787"/>
                </a:lnTo>
                <a:lnTo>
                  <a:pt x="3688818" y="4410632"/>
                </a:lnTo>
                <a:lnTo>
                  <a:pt x="3729058" y="4389919"/>
                </a:lnTo>
                <a:lnTo>
                  <a:pt x="3768962" y="4368654"/>
                </a:lnTo>
                <a:lnTo>
                  <a:pt x="3808526" y="4346842"/>
                </a:lnTo>
                <a:lnTo>
                  <a:pt x="3847745" y="4324487"/>
                </a:lnTo>
                <a:lnTo>
                  <a:pt x="3886614" y="4301594"/>
                </a:lnTo>
                <a:lnTo>
                  <a:pt x="3925127" y="4278169"/>
                </a:lnTo>
                <a:lnTo>
                  <a:pt x="3963280" y="4254217"/>
                </a:lnTo>
                <a:lnTo>
                  <a:pt x="4001068" y="4229743"/>
                </a:lnTo>
                <a:lnTo>
                  <a:pt x="4038486" y="4204752"/>
                </a:lnTo>
                <a:lnTo>
                  <a:pt x="4075528" y="4179248"/>
                </a:lnTo>
                <a:lnTo>
                  <a:pt x="4112189" y="4153238"/>
                </a:lnTo>
                <a:lnTo>
                  <a:pt x="4148465" y="4126725"/>
                </a:lnTo>
                <a:lnTo>
                  <a:pt x="4184350" y="4099716"/>
                </a:lnTo>
                <a:lnTo>
                  <a:pt x="4219839" y="4072215"/>
                </a:lnTo>
                <a:lnTo>
                  <a:pt x="4254928" y="4044227"/>
                </a:lnTo>
                <a:lnTo>
                  <a:pt x="4289611" y="4015757"/>
                </a:lnTo>
                <a:lnTo>
                  <a:pt x="4323883" y="3986810"/>
                </a:lnTo>
                <a:lnTo>
                  <a:pt x="4357739" y="3957392"/>
                </a:lnTo>
                <a:lnTo>
                  <a:pt x="4391173" y="3927508"/>
                </a:lnTo>
                <a:lnTo>
                  <a:pt x="4424182" y="3897161"/>
                </a:lnTo>
                <a:lnTo>
                  <a:pt x="4456760" y="3866359"/>
                </a:lnTo>
                <a:lnTo>
                  <a:pt x="4488901" y="3835105"/>
                </a:lnTo>
                <a:lnTo>
                  <a:pt x="4520602" y="3803405"/>
                </a:lnTo>
                <a:lnTo>
                  <a:pt x="4551856" y="3771263"/>
                </a:lnTo>
                <a:lnTo>
                  <a:pt x="4582658" y="3738685"/>
                </a:lnTo>
                <a:lnTo>
                  <a:pt x="4613004" y="3705676"/>
                </a:lnTo>
                <a:lnTo>
                  <a:pt x="4642889" y="3672241"/>
                </a:lnTo>
                <a:lnTo>
                  <a:pt x="4672307" y="3638385"/>
                </a:lnTo>
                <a:lnTo>
                  <a:pt x="4701253" y="3604113"/>
                </a:lnTo>
                <a:lnTo>
                  <a:pt x="4729723" y="3569430"/>
                </a:lnTo>
                <a:lnTo>
                  <a:pt x="4757711" y="3534342"/>
                </a:lnTo>
                <a:lnTo>
                  <a:pt x="4785212" y="3498852"/>
                </a:lnTo>
                <a:lnTo>
                  <a:pt x="4812221" y="3462967"/>
                </a:lnTo>
                <a:lnTo>
                  <a:pt x="4838734" y="3426691"/>
                </a:lnTo>
                <a:lnTo>
                  <a:pt x="4864744" y="3390029"/>
                </a:lnTo>
                <a:lnTo>
                  <a:pt x="4890248" y="3352987"/>
                </a:lnTo>
                <a:lnTo>
                  <a:pt x="4915239" y="3315570"/>
                </a:lnTo>
                <a:lnTo>
                  <a:pt x="4939713" y="3277782"/>
                </a:lnTo>
                <a:lnTo>
                  <a:pt x="4963665" y="3239628"/>
                </a:lnTo>
                <a:lnTo>
                  <a:pt x="4987090" y="3201115"/>
                </a:lnTo>
                <a:lnTo>
                  <a:pt x="5009982" y="3162246"/>
                </a:lnTo>
                <a:lnTo>
                  <a:pt x="5032337" y="3123027"/>
                </a:lnTo>
                <a:lnTo>
                  <a:pt x="5054150" y="3083462"/>
                </a:lnTo>
                <a:lnTo>
                  <a:pt x="5075415" y="3043558"/>
                </a:lnTo>
                <a:lnTo>
                  <a:pt x="5096127" y="3003319"/>
                </a:lnTo>
                <a:lnTo>
                  <a:pt x="5116282" y="2962749"/>
                </a:lnTo>
                <a:lnTo>
                  <a:pt x="5135874" y="2921855"/>
                </a:lnTo>
                <a:lnTo>
                  <a:pt x="5154899" y="2880641"/>
                </a:lnTo>
                <a:lnTo>
                  <a:pt x="5173350" y="2839112"/>
                </a:lnTo>
                <a:lnTo>
                  <a:pt x="5191224" y="2797274"/>
                </a:lnTo>
                <a:lnTo>
                  <a:pt x="5208515" y="2755131"/>
                </a:lnTo>
                <a:lnTo>
                  <a:pt x="5225218" y="2712688"/>
                </a:lnTo>
                <a:lnTo>
                  <a:pt x="5241327" y="2669950"/>
                </a:lnTo>
                <a:lnTo>
                  <a:pt x="5256839" y="2626924"/>
                </a:lnTo>
                <a:lnTo>
                  <a:pt x="5271748" y="2583612"/>
                </a:lnTo>
                <a:lnTo>
                  <a:pt x="5286048" y="2540022"/>
                </a:lnTo>
                <a:lnTo>
                  <a:pt x="5299735" y="2496157"/>
                </a:lnTo>
                <a:lnTo>
                  <a:pt x="5312804" y="2452023"/>
                </a:lnTo>
                <a:lnTo>
                  <a:pt x="5325249" y="2407624"/>
                </a:lnTo>
                <a:lnTo>
                  <a:pt x="5337066" y="2362967"/>
                </a:lnTo>
                <a:lnTo>
                  <a:pt x="5348249" y="2318055"/>
                </a:lnTo>
                <a:lnTo>
                  <a:pt x="5358794" y="2272895"/>
                </a:lnTo>
                <a:lnTo>
                  <a:pt x="5368695" y="2227490"/>
                </a:lnTo>
                <a:lnTo>
                  <a:pt x="5377947" y="2181847"/>
                </a:lnTo>
                <a:lnTo>
                  <a:pt x="5386546" y="2135970"/>
                </a:lnTo>
                <a:lnTo>
                  <a:pt x="5394486" y="2089864"/>
                </a:lnTo>
                <a:lnTo>
                  <a:pt x="5401762" y="2043534"/>
                </a:lnTo>
                <a:lnTo>
                  <a:pt x="5408369" y="1996986"/>
                </a:lnTo>
                <a:lnTo>
                  <a:pt x="5414302" y="1950224"/>
                </a:lnTo>
                <a:lnTo>
                  <a:pt x="5419556" y="1903253"/>
                </a:lnTo>
                <a:lnTo>
                  <a:pt x="5424126" y="1856079"/>
                </a:lnTo>
                <a:lnTo>
                  <a:pt x="5428006" y="1808707"/>
                </a:lnTo>
                <a:lnTo>
                  <a:pt x="5431193" y="1761141"/>
                </a:lnTo>
                <a:lnTo>
                  <a:pt x="5433680" y="1713387"/>
                </a:lnTo>
                <a:lnTo>
                  <a:pt x="5435463" y="1665450"/>
                </a:lnTo>
                <a:lnTo>
                  <a:pt x="5436536" y="1617335"/>
                </a:lnTo>
                <a:lnTo>
                  <a:pt x="5436895" y="1569046"/>
                </a:lnTo>
                <a:lnTo>
                  <a:pt x="5436482" y="1517274"/>
                </a:lnTo>
                <a:lnTo>
                  <a:pt x="5435247" y="1465702"/>
                </a:lnTo>
                <a:lnTo>
                  <a:pt x="5433197" y="1414335"/>
                </a:lnTo>
                <a:lnTo>
                  <a:pt x="5430337" y="1363182"/>
                </a:lnTo>
                <a:lnTo>
                  <a:pt x="5426675" y="1312246"/>
                </a:lnTo>
                <a:lnTo>
                  <a:pt x="5422216" y="1261536"/>
                </a:lnTo>
                <a:lnTo>
                  <a:pt x="5416967" y="1211056"/>
                </a:lnTo>
                <a:lnTo>
                  <a:pt x="5410933" y="1160814"/>
                </a:lnTo>
                <a:lnTo>
                  <a:pt x="5404122" y="1110815"/>
                </a:lnTo>
                <a:lnTo>
                  <a:pt x="5396539" y="1061066"/>
                </a:lnTo>
                <a:lnTo>
                  <a:pt x="5388191" y="1011572"/>
                </a:lnTo>
                <a:lnTo>
                  <a:pt x="5379084" y="962341"/>
                </a:lnTo>
                <a:lnTo>
                  <a:pt x="5369225" y="913378"/>
                </a:lnTo>
                <a:lnTo>
                  <a:pt x="5358619" y="864689"/>
                </a:lnTo>
                <a:lnTo>
                  <a:pt x="5347273" y="816281"/>
                </a:lnTo>
                <a:lnTo>
                  <a:pt x="5335193" y="768160"/>
                </a:lnTo>
                <a:lnTo>
                  <a:pt x="5322386" y="720331"/>
                </a:lnTo>
                <a:lnTo>
                  <a:pt x="5308857" y="672802"/>
                </a:lnTo>
                <a:lnTo>
                  <a:pt x="5294613" y="625579"/>
                </a:lnTo>
                <a:lnTo>
                  <a:pt x="5279661" y="578667"/>
                </a:lnTo>
                <a:lnTo>
                  <a:pt x="5264006" y="532073"/>
                </a:lnTo>
                <a:lnTo>
                  <a:pt x="5247656" y="485803"/>
                </a:lnTo>
                <a:lnTo>
                  <a:pt x="5230615" y="439864"/>
                </a:lnTo>
                <a:lnTo>
                  <a:pt x="5212891" y="394261"/>
                </a:lnTo>
                <a:lnTo>
                  <a:pt x="5194489" y="349000"/>
                </a:lnTo>
                <a:lnTo>
                  <a:pt x="5175417" y="304089"/>
                </a:lnTo>
                <a:lnTo>
                  <a:pt x="5155680" y="259532"/>
                </a:lnTo>
                <a:lnTo>
                  <a:pt x="5135284" y="215337"/>
                </a:lnTo>
                <a:lnTo>
                  <a:pt x="5114236" y="171510"/>
                </a:lnTo>
                <a:lnTo>
                  <a:pt x="5092543" y="128056"/>
                </a:lnTo>
                <a:lnTo>
                  <a:pt x="5070210" y="84982"/>
                </a:lnTo>
                <a:lnTo>
                  <a:pt x="5047243" y="42295"/>
                </a:lnTo>
                <a:lnTo>
                  <a:pt x="5023650"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pic>
        <p:nvPicPr>
          <p:cNvPr id="26" name="Google Shape;26;p6"/>
          <p:cNvPicPr preferRelativeResize="0"/>
          <p:nvPr/>
        </p:nvPicPr>
        <p:blipFill>
          <a:blip r:embed="rId2">
            <a:alphaModFix/>
          </a:blip>
          <a:stretch>
            <a:fillRect/>
          </a:stretch>
        </p:blipFill>
        <p:spPr>
          <a:xfrm>
            <a:off x="2424525" y="434963"/>
            <a:ext cx="5394599" cy="2191150"/>
          </a:xfrm>
          <a:prstGeom prst="rect">
            <a:avLst/>
          </a:prstGeom>
          <a:noFill/>
          <a:ln>
            <a:noFill/>
          </a:ln>
        </p:spPr>
      </p:pic>
      <p:pic>
        <p:nvPicPr>
          <p:cNvPr id="27" name="Google Shape;27;p6"/>
          <p:cNvPicPr preferRelativeResize="0"/>
          <p:nvPr/>
        </p:nvPicPr>
        <p:blipFill>
          <a:blip r:embed="rId3">
            <a:alphaModFix/>
          </a:blip>
          <a:stretch>
            <a:fillRect/>
          </a:stretch>
        </p:blipFill>
        <p:spPr>
          <a:xfrm>
            <a:off x="2492272" y="1024647"/>
            <a:ext cx="4218275" cy="4218275"/>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OBJECT_1">
    <p:spTree>
      <p:nvGrpSpPr>
        <p:cNvPr id="28" name="Shape 28"/>
        <p:cNvGrpSpPr/>
        <p:nvPr/>
      </p:nvGrpSpPr>
      <p:grpSpPr>
        <a:xfrm>
          <a:off x="0" y="0"/>
          <a:ext cx="0" cy="0"/>
          <a:chOff x="0" y="0"/>
          <a:chExt cx="0" cy="0"/>
        </a:xfrm>
      </p:grpSpPr>
      <p:sp>
        <p:nvSpPr>
          <p:cNvPr id="29" name="Google Shape;29;p7"/>
          <p:cNvSpPr txBox="1"/>
          <p:nvPr>
            <p:ph type="title"/>
          </p:nvPr>
        </p:nvSpPr>
        <p:spPr>
          <a:xfrm>
            <a:off x="2202159" y="1024111"/>
            <a:ext cx="3614681" cy="948332"/>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SzPts val="3500"/>
              <a:buFont typeface="Nunito ExtraBold"/>
              <a:buNone/>
              <a:defRPr i="0" sz="3500">
                <a:solidFill>
                  <a:srgbClr val="FF6E14"/>
                </a:solidFill>
                <a:latin typeface="Nunito ExtraBold"/>
                <a:ea typeface="Nunito ExtraBold"/>
                <a:cs typeface="Nunito ExtraBold"/>
                <a:sym typeface="Nunito ExtraBold"/>
              </a:defRPr>
            </a:lvl1pPr>
            <a:lvl2pPr lvl="1">
              <a:spcBef>
                <a:spcPts val="0"/>
              </a:spcBef>
              <a:spcAft>
                <a:spcPts val="0"/>
              </a:spcAft>
              <a:buSzPts val="1000"/>
              <a:buFont typeface="Nunito ExtraBold"/>
              <a:buNone/>
              <a:defRPr sz="1000">
                <a:latin typeface="Nunito ExtraBold"/>
                <a:ea typeface="Nunito ExtraBold"/>
                <a:cs typeface="Nunito ExtraBold"/>
                <a:sym typeface="Nunito ExtraBold"/>
              </a:defRPr>
            </a:lvl2pPr>
            <a:lvl3pPr lvl="2">
              <a:spcBef>
                <a:spcPts val="0"/>
              </a:spcBef>
              <a:spcAft>
                <a:spcPts val="0"/>
              </a:spcAft>
              <a:buSzPts val="1000"/>
              <a:buFont typeface="Nunito ExtraBold"/>
              <a:buNone/>
              <a:defRPr sz="1000">
                <a:latin typeface="Nunito ExtraBold"/>
                <a:ea typeface="Nunito ExtraBold"/>
                <a:cs typeface="Nunito ExtraBold"/>
                <a:sym typeface="Nunito ExtraBold"/>
              </a:defRPr>
            </a:lvl3pPr>
            <a:lvl4pPr lvl="3">
              <a:spcBef>
                <a:spcPts val="0"/>
              </a:spcBef>
              <a:spcAft>
                <a:spcPts val="0"/>
              </a:spcAft>
              <a:buSzPts val="1000"/>
              <a:buFont typeface="Nunito ExtraBold"/>
              <a:buNone/>
              <a:defRPr sz="1000">
                <a:latin typeface="Nunito ExtraBold"/>
                <a:ea typeface="Nunito ExtraBold"/>
                <a:cs typeface="Nunito ExtraBold"/>
                <a:sym typeface="Nunito ExtraBold"/>
              </a:defRPr>
            </a:lvl4pPr>
            <a:lvl5pPr lvl="4">
              <a:spcBef>
                <a:spcPts val="0"/>
              </a:spcBef>
              <a:spcAft>
                <a:spcPts val="0"/>
              </a:spcAft>
              <a:buSzPts val="1000"/>
              <a:buFont typeface="Nunito ExtraBold"/>
              <a:buNone/>
              <a:defRPr sz="1000">
                <a:latin typeface="Nunito ExtraBold"/>
                <a:ea typeface="Nunito ExtraBold"/>
                <a:cs typeface="Nunito ExtraBold"/>
                <a:sym typeface="Nunito ExtraBold"/>
              </a:defRPr>
            </a:lvl5pPr>
            <a:lvl6pPr lvl="5">
              <a:spcBef>
                <a:spcPts val="0"/>
              </a:spcBef>
              <a:spcAft>
                <a:spcPts val="0"/>
              </a:spcAft>
              <a:buSzPts val="1000"/>
              <a:buFont typeface="Nunito ExtraBold"/>
              <a:buNone/>
              <a:defRPr sz="1000">
                <a:latin typeface="Nunito ExtraBold"/>
                <a:ea typeface="Nunito ExtraBold"/>
                <a:cs typeface="Nunito ExtraBold"/>
                <a:sym typeface="Nunito ExtraBold"/>
              </a:defRPr>
            </a:lvl6pPr>
            <a:lvl7pPr lvl="6">
              <a:spcBef>
                <a:spcPts val="0"/>
              </a:spcBef>
              <a:spcAft>
                <a:spcPts val="0"/>
              </a:spcAft>
              <a:buSzPts val="1000"/>
              <a:buFont typeface="Nunito ExtraBold"/>
              <a:buNone/>
              <a:defRPr sz="1000">
                <a:latin typeface="Nunito ExtraBold"/>
                <a:ea typeface="Nunito ExtraBold"/>
                <a:cs typeface="Nunito ExtraBold"/>
                <a:sym typeface="Nunito ExtraBold"/>
              </a:defRPr>
            </a:lvl7pPr>
            <a:lvl8pPr lvl="7">
              <a:spcBef>
                <a:spcPts val="0"/>
              </a:spcBef>
              <a:spcAft>
                <a:spcPts val="0"/>
              </a:spcAft>
              <a:buSzPts val="1000"/>
              <a:buFont typeface="Nunito ExtraBold"/>
              <a:buNone/>
              <a:defRPr sz="1000">
                <a:latin typeface="Nunito ExtraBold"/>
                <a:ea typeface="Nunito ExtraBold"/>
                <a:cs typeface="Nunito ExtraBold"/>
                <a:sym typeface="Nunito ExtraBold"/>
              </a:defRPr>
            </a:lvl8pPr>
            <a:lvl9pPr lvl="8">
              <a:spcBef>
                <a:spcPts val="0"/>
              </a:spcBef>
              <a:spcAft>
                <a:spcPts val="0"/>
              </a:spcAft>
              <a:buSzPts val="1000"/>
              <a:buFont typeface="Nunito ExtraBold"/>
              <a:buNone/>
              <a:defRPr sz="1000">
                <a:latin typeface="Nunito ExtraBold"/>
                <a:ea typeface="Nunito ExtraBold"/>
                <a:cs typeface="Nunito ExtraBold"/>
                <a:sym typeface="Nunito ExtraBold"/>
              </a:defRPr>
            </a:lvl9pPr>
          </a:lstStyle>
          <a:p/>
        </p:txBody>
      </p:sp>
      <p:sp>
        <p:nvSpPr>
          <p:cNvPr id="30" name="Google Shape;30;p7"/>
          <p:cNvSpPr txBox="1"/>
          <p:nvPr>
            <p:ph idx="1" type="body"/>
          </p:nvPr>
        </p:nvSpPr>
        <p:spPr>
          <a:xfrm>
            <a:off x="400950" y="1304100"/>
            <a:ext cx="7217100" cy="3742200"/>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Clr>
                <a:srgbClr val="404040"/>
              </a:buClr>
              <a:buSzPts val="1000"/>
              <a:buFont typeface="Raleway Medium"/>
              <a:buNone/>
              <a:defRPr sz="1000">
                <a:solidFill>
                  <a:srgbClr val="404040"/>
                </a:solidFill>
                <a:latin typeface="Raleway Medium"/>
                <a:ea typeface="Raleway Medium"/>
                <a:cs typeface="Raleway Medium"/>
                <a:sym typeface="Raleway Medium"/>
              </a:defRPr>
            </a:lvl1pPr>
            <a:lvl2pPr indent="-228600" lvl="1" marL="914400" algn="l">
              <a:spcBef>
                <a:spcPts val="0"/>
              </a:spcBef>
              <a:spcAft>
                <a:spcPts val="0"/>
              </a:spcAft>
              <a:buClr>
                <a:srgbClr val="404040"/>
              </a:buClr>
              <a:buSzPts val="1000"/>
              <a:buFont typeface="Raleway Medium"/>
              <a:buNone/>
              <a:defRPr sz="1000">
                <a:solidFill>
                  <a:srgbClr val="404040"/>
                </a:solidFill>
                <a:latin typeface="Raleway Medium"/>
                <a:ea typeface="Raleway Medium"/>
                <a:cs typeface="Raleway Medium"/>
                <a:sym typeface="Raleway Medium"/>
              </a:defRPr>
            </a:lvl2pPr>
            <a:lvl3pPr indent="-228600" lvl="2" marL="1371600" algn="l">
              <a:spcBef>
                <a:spcPts val="0"/>
              </a:spcBef>
              <a:spcAft>
                <a:spcPts val="0"/>
              </a:spcAft>
              <a:buClr>
                <a:srgbClr val="404040"/>
              </a:buClr>
              <a:buSzPts val="1000"/>
              <a:buFont typeface="Raleway Medium"/>
              <a:buNone/>
              <a:defRPr sz="1000">
                <a:solidFill>
                  <a:srgbClr val="404040"/>
                </a:solidFill>
                <a:latin typeface="Raleway Medium"/>
                <a:ea typeface="Raleway Medium"/>
                <a:cs typeface="Raleway Medium"/>
                <a:sym typeface="Raleway Medium"/>
              </a:defRPr>
            </a:lvl3pPr>
            <a:lvl4pPr indent="-228600" lvl="3" marL="1828800" algn="l">
              <a:spcBef>
                <a:spcPts val="0"/>
              </a:spcBef>
              <a:spcAft>
                <a:spcPts val="0"/>
              </a:spcAft>
              <a:buClr>
                <a:srgbClr val="404040"/>
              </a:buClr>
              <a:buSzPts val="1000"/>
              <a:buFont typeface="Raleway Medium"/>
              <a:buNone/>
              <a:defRPr sz="1000">
                <a:solidFill>
                  <a:srgbClr val="404040"/>
                </a:solidFill>
                <a:latin typeface="Raleway Medium"/>
                <a:ea typeface="Raleway Medium"/>
                <a:cs typeface="Raleway Medium"/>
                <a:sym typeface="Raleway Medium"/>
              </a:defRPr>
            </a:lvl4pPr>
            <a:lvl5pPr indent="-228600" lvl="4" marL="2286000" algn="l">
              <a:spcBef>
                <a:spcPts val="0"/>
              </a:spcBef>
              <a:spcAft>
                <a:spcPts val="0"/>
              </a:spcAft>
              <a:buClr>
                <a:srgbClr val="404040"/>
              </a:buClr>
              <a:buSzPts val="1000"/>
              <a:buFont typeface="Raleway Medium"/>
              <a:buNone/>
              <a:defRPr sz="1000">
                <a:solidFill>
                  <a:srgbClr val="404040"/>
                </a:solidFill>
                <a:latin typeface="Raleway Medium"/>
                <a:ea typeface="Raleway Medium"/>
                <a:cs typeface="Raleway Medium"/>
                <a:sym typeface="Raleway Medium"/>
              </a:defRPr>
            </a:lvl5pPr>
            <a:lvl6pPr indent="-228600" lvl="5" marL="2743200" algn="l">
              <a:spcBef>
                <a:spcPts val="0"/>
              </a:spcBef>
              <a:spcAft>
                <a:spcPts val="0"/>
              </a:spcAft>
              <a:buClr>
                <a:srgbClr val="404040"/>
              </a:buClr>
              <a:buSzPts val="1000"/>
              <a:buFont typeface="Raleway Medium"/>
              <a:buNone/>
              <a:defRPr sz="1000">
                <a:solidFill>
                  <a:srgbClr val="404040"/>
                </a:solidFill>
                <a:latin typeface="Raleway Medium"/>
                <a:ea typeface="Raleway Medium"/>
                <a:cs typeface="Raleway Medium"/>
                <a:sym typeface="Raleway Medium"/>
              </a:defRPr>
            </a:lvl6pPr>
            <a:lvl7pPr indent="-228600" lvl="6" marL="3200400" algn="l">
              <a:spcBef>
                <a:spcPts val="0"/>
              </a:spcBef>
              <a:spcAft>
                <a:spcPts val="0"/>
              </a:spcAft>
              <a:buClr>
                <a:srgbClr val="404040"/>
              </a:buClr>
              <a:buSzPts val="1000"/>
              <a:buFont typeface="Raleway Medium"/>
              <a:buNone/>
              <a:defRPr sz="1000">
                <a:solidFill>
                  <a:srgbClr val="404040"/>
                </a:solidFill>
                <a:latin typeface="Raleway Medium"/>
                <a:ea typeface="Raleway Medium"/>
                <a:cs typeface="Raleway Medium"/>
                <a:sym typeface="Raleway Medium"/>
              </a:defRPr>
            </a:lvl7pPr>
            <a:lvl8pPr indent="-228600" lvl="7" marL="3657600" algn="l">
              <a:spcBef>
                <a:spcPts val="0"/>
              </a:spcBef>
              <a:spcAft>
                <a:spcPts val="0"/>
              </a:spcAft>
              <a:buClr>
                <a:srgbClr val="404040"/>
              </a:buClr>
              <a:buSzPts val="1000"/>
              <a:buFont typeface="Raleway Medium"/>
              <a:buNone/>
              <a:defRPr sz="1000">
                <a:solidFill>
                  <a:srgbClr val="404040"/>
                </a:solidFill>
                <a:latin typeface="Raleway Medium"/>
                <a:ea typeface="Raleway Medium"/>
                <a:cs typeface="Raleway Medium"/>
                <a:sym typeface="Raleway Medium"/>
              </a:defRPr>
            </a:lvl8pPr>
            <a:lvl9pPr indent="-228600" lvl="8" marL="4114800" algn="l">
              <a:spcBef>
                <a:spcPts val="0"/>
              </a:spcBef>
              <a:spcAft>
                <a:spcPts val="0"/>
              </a:spcAft>
              <a:buClr>
                <a:srgbClr val="404040"/>
              </a:buClr>
              <a:buSzPts val="1000"/>
              <a:buFont typeface="Raleway Medium"/>
              <a:buNone/>
              <a:defRPr sz="1000">
                <a:solidFill>
                  <a:srgbClr val="404040"/>
                </a:solidFill>
                <a:latin typeface="Raleway Medium"/>
                <a:ea typeface="Raleway Medium"/>
                <a:cs typeface="Raleway Medium"/>
                <a:sym typeface="Raleway Medium"/>
              </a:defRPr>
            </a:lvl9pPr>
          </a:lstStyle>
          <a:p/>
        </p:txBody>
      </p:sp>
      <p:sp>
        <p:nvSpPr>
          <p:cNvPr id="31" name="Google Shape;31;p7"/>
          <p:cNvSpPr txBox="1"/>
          <p:nvPr>
            <p:ph idx="11" type="ftr"/>
          </p:nvPr>
        </p:nvSpPr>
        <p:spPr>
          <a:xfrm>
            <a:off x="2726460" y="5273100"/>
            <a:ext cx="2566080" cy="283500"/>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000"/>
              <a:buNone/>
              <a:defRPr sz="1000">
                <a:solidFill>
                  <a:srgbClr val="888888"/>
                </a:solidFill>
              </a:defRPr>
            </a:lvl1pPr>
            <a:lvl2pPr lvl="1" algn="l">
              <a:spcBef>
                <a:spcPts val="0"/>
              </a:spcBef>
              <a:spcAft>
                <a:spcPts val="0"/>
              </a:spcAft>
              <a:buSzPts val="1000"/>
              <a:buNone/>
              <a:defRPr sz="1000"/>
            </a:lvl2pPr>
            <a:lvl3pPr lvl="2" algn="l">
              <a:spcBef>
                <a:spcPts val="0"/>
              </a:spcBef>
              <a:spcAft>
                <a:spcPts val="0"/>
              </a:spcAft>
              <a:buSzPts val="1000"/>
              <a:buNone/>
              <a:defRPr sz="1000"/>
            </a:lvl3pPr>
            <a:lvl4pPr lvl="3" algn="l">
              <a:spcBef>
                <a:spcPts val="0"/>
              </a:spcBef>
              <a:spcAft>
                <a:spcPts val="0"/>
              </a:spcAft>
              <a:buSzPts val="1000"/>
              <a:buNone/>
              <a:defRPr sz="1000"/>
            </a:lvl4pPr>
            <a:lvl5pPr lvl="4" algn="l">
              <a:spcBef>
                <a:spcPts val="0"/>
              </a:spcBef>
              <a:spcAft>
                <a:spcPts val="0"/>
              </a:spcAft>
              <a:buSzPts val="1000"/>
              <a:buNone/>
              <a:defRPr sz="1000"/>
            </a:lvl5pPr>
            <a:lvl6pPr lvl="5" algn="l">
              <a:spcBef>
                <a:spcPts val="0"/>
              </a:spcBef>
              <a:spcAft>
                <a:spcPts val="0"/>
              </a:spcAft>
              <a:buSzPts val="1000"/>
              <a:buNone/>
              <a:defRPr sz="1000"/>
            </a:lvl6pPr>
            <a:lvl7pPr lvl="6" algn="l">
              <a:spcBef>
                <a:spcPts val="0"/>
              </a:spcBef>
              <a:spcAft>
                <a:spcPts val="0"/>
              </a:spcAft>
              <a:buSzPts val="1000"/>
              <a:buNone/>
              <a:defRPr sz="1000"/>
            </a:lvl7pPr>
            <a:lvl8pPr lvl="7" algn="l">
              <a:spcBef>
                <a:spcPts val="0"/>
              </a:spcBef>
              <a:spcAft>
                <a:spcPts val="0"/>
              </a:spcAft>
              <a:buSzPts val="1000"/>
              <a:buNone/>
              <a:defRPr sz="1000"/>
            </a:lvl8pPr>
            <a:lvl9pPr lvl="8" algn="l">
              <a:spcBef>
                <a:spcPts val="0"/>
              </a:spcBef>
              <a:spcAft>
                <a:spcPts val="0"/>
              </a:spcAft>
              <a:buSzPts val="1000"/>
              <a:buNone/>
              <a:defRPr sz="1000"/>
            </a:lvl9pPr>
          </a:lstStyle>
          <a:p/>
        </p:txBody>
      </p:sp>
      <p:sp>
        <p:nvSpPr>
          <p:cNvPr id="32" name="Google Shape;32;p7"/>
          <p:cNvSpPr txBox="1"/>
          <p:nvPr>
            <p:ph idx="10" type="dt"/>
          </p:nvPr>
        </p:nvSpPr>
        <p:spPr>
          <a:xfrm>
            <a:off x="400950" y="5273100"/>
            <a:ext cx="1844370" cy="2835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000"/>
              <a:buNone/>
              <a:defRPr sz="1000">
                <a:solidFill>
                  <a:srgbClr val="888888"/>
                </a:solidFill>
              </a:defRPr>
            </a:lvl1pPr>
            <a:lvl2pPr lvl="1" algn="l">
              <a:spcBef>
                <a:spcPts val="0"/>
              </a:spcBef>
              <a:spcAft>
                <a:spcPts val="0"/>
              </a:spcAft>
              <a:buSzPts val="1000"/>
              <a:buNone/>
              <a:defRPr sz="1000"/>
            </a:lvl2pPr>
            <a:lvl3pPr lvl="2" algn="l">
              <a:spcBef>
                <a:spcPts val="0"/>
              </a:spcBef>
              <a:spcAft>
                <a:spcPts val="0"/>
              </a:spcAft>
              <a:buSzPts val="1000"/>
              <a:buNone/>
              <a:defRPr sz="1000"/>
            </a:lvl3pPr>
            <a:lvl4pPr lvl="3" algn="l">
              <a:spcBef>
                <a:spcPts val="0"/>
              </a:spcBef>
              <a:spcAft>
                <a:spcPts val="0"/>
              </a:spcAft>
              <a:buSzPts val="1000"/>
              <a:buNone/>
              <a:defRPr sz="1000"/>
            </a:lvl4pPr>
            <a:lvl5pPr lvl="4" algn="l">
              <a:spcBef>
                <a:spcPts val="0"/>
              </a:spcBef>
              <a:spcAft>
                <a:spcPts val="0"/>
              </a:spcAft>
              <a:buSzPts val="1000"/>
              <a:buNone/>
              <a:defRPr sz="1000"/>
            </a:lvl5pPr>
            <a:lvl6pPr lvl="5" algn="l">
              <a:spcBef>
                <a:spcPts val="0"/>
              </a:spcBef>
              <a:spcAft>
                <a:spcPts val="0"/>
              </a:spcAft>
              <a:buSzPts val="1000"/>
              <a:buNone/>
              <a:defRPr sz="1000"/>
            </a:lvl6pPr>
            <a:lvl7pPr lvl="6" algn="l">
              <a:spcBef>
                <a:spcPts val="0"/>
              </a:spcBef>
              <a:spcAft>
                <a:spcPts val="0"/>
              </a:spcAft>
              <a:buSzPts val="1000"/>
              <a:buNone/>
              <a:defRPr sz="1000"/>
            </a:lvl7pPr>
            <a:lvl8pPr lvl="7" algn="l">
              <a:spcBef>
                <a:spcPts val="0"/>
              </a:spcBef>
              <a:spcAft>
                <a:spcPts val="0"/>
              </a:spcAft>
              <a:buSzPts val="1000"/>
              <a:buNone/>
              <a:defRPr sz="1000"/>
            </a:lvl8pPr>
            <a:lvl9pPr lvl="8" algn="l">
              <a:spcBef>
                <a:spcPts val="0"/>
              </a:spcBef>
              <a:spcAft>
                <a:spcPts val="0"/>
              </a:spcAft>
              <a:buSzPts val="1000"/>
              <a:buNone/>
              <a:defRPr sz="1000"/>
            </a:lvl9pPr>
          </a:lstStyle>
          <a:p/>
        </p:txBody>
      </p:sp>
      <p:sp>
        <p:nvSpPr>
          <p:cNvPr id="33" name="Google Shape;33;p7"/>
          <p:cNvSpPr txBox="1"/>
          <p:nvPr>
            <p:ph idx="12" type="sldNum"/>
          </p:nvPr>
        </p:nvSpPr>
        <p:spPr>
          <a:xfrm>
            <a:off x="5773680" y="5273100"/>
            <a:ext cx="1844400" cy="153900"/>
          </a:xfrm>
          <a:prstGeom prst="rect">
            <a:avLst/>
          </a:prstGeom>
          <a:noFill/>
          <a:ln>
            <a:noFill/>
          </a:ln>
        </p:spPr>
        <p:txBody>
          <a:bodyPr anchorCtr="0" anchor="t" bIns="0" lIns="0" spcFirstLastPara="1" rIns="0" wrap="square" tIns="0">
            <a:spAutoFit/>
          </a:bodyPr>
          <a:lstStyle>
            <a:lvl1pPr indent="0" lvl="0" marL="0" algn="r">
              <a:spcBef>
                <a:spcPts val="0"/>
              </a:spcBef>
              <a:buNone/>
              <a:defRPr sz="1000">
                <a:solidFill>
                  <a:srgbClr val="888888"/>
                </a:solidFill>
              </a:defRPr>
            </a:lvl1pPr>
            <a:lvl2pPr indent="0" lvl="1" marL="0" algn="r">
              <a:spcBef>
                <a:spcPts val="0"/>
              </a:spcBef>
              <a:buNone/>
              <a:defRPr sz="1000">
                <a:solidFill>
                  <a:srgbClr val="888888"/>
                </a:solidFill>
              </a:defRPr>
            </a:lvl2pPr>
            <a:lvl3pPr indent="0" lvl="2" marL="0" algn="r">
              <a:spcBef>
                <a:spcPts val="0"/>
              </a:spcBef>
              <a:buNone/>
              <a:defRPr sz="1000">
                <a:solidFill>
                  <a:srgbClr val="888888"/>
                </a:solidFill>
              </a:defRPr>
            </a:lvl3pPr>
            <a:lvl4pPr indent="0" lvl="3" marL="0" algn="r">
              <a:spcBef>
                <a:spcPts val="0"/>
              </a:spcBef>
              <a:buNone/>
              <a:defRPr sz="1000">
                <a:solidFill>
                  <a:srgbClr val="888888"/>
                </a:solidFill>
              </a:defRPr>
            </a:lvl4pPr>
            <a:lvl5pPr indent="0" lvl="4" marL="0" algn="r">
              <a:spcBef>
                <a:spcPts val="0"/>
              </a:spcBef>
              <a:buNone/>
              <a:defRPr sz="1000">
                <a:solidFill>
                  <a:srgbClr val="888888"/>
                </a:solidFill>
              </a:defRPr>
            </a:lvl5pPr>
            <a:lvl6pPr indent="0" lvl="5" marL="0" algn="r">
              <a:spcBef>
                <a:spcPts val="0"/>
              </a:spcBef>
              <a:buNone/>
              <a:defRPr sz="1000">
                <a:solidFill>
                  <a:srgbClr val="888888"/>
                </a:solidFill>
              </a:defRPr>
            </a:lvl6pPr>
            <a:lvl7pPr indent="0" lvl="6" marL="0" algn="r">
              <a:spcBef>
                <a:spcPts val="0"/>
              </a:spcBef>
              <a:buNone/>
              <a:defRPr sz="1000">
                <a:solidFill>
                  <a:srgbClr val="888888"/>
                </a:solidFill>
              </a:defRPr>
            </a:lvl7pPr>
            <a:lvl8pPr indent="0" lvl="7" marL="0" algn="r">
              <a:spcBef>
                <a:spcPts val="0"/>
              </a:spcBef>
              <a:buNone/>
              <a:defRPr sz="1000">
                <a:solidFill>
                  <a:srgbClr val="888888"/>
                </a:solidFill>
              </a:defRPr>
            </a:lvl8pPr>
            <a:lvl9pPr indent="0" lvl="8" marL="0" algn="r">
              <a:spcBef>
                <a:spcPts val="0"/>
              </a:spcBef>
              <a:buNone/>
              <a:defRPr sz="1000">
                <a:solidFill>
                  <a:srgbClr val="888888"/>
                </a:solidFill>
              </a:defRPr>
            </a:lvl9pPr>
          </a:lstStyle>
          <a:p>
            <a:pPr indent="0" lvl="0" marL="0" rtl="0" algn="r">
              <a:spcBef>
                <a:spcPts val="0"/>
              </a:spcBef>
              <a:spcAft>
                <a:spcPts val="0"/>
              </a:spcAft>
              <a:buNone/>
            </a:pPr>
            <a:fld id="{00000000-1234-1234-1234-123412341234}" type="slidenum">
              <a:rPr lang="en"/>
              <a:t>‹#›</a:t>
            </a:fld>
            <a:endParaRPr>
              <a:solidFill>
                <a:schemeClr val="lt1"/>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34" name="Shape 34"/>
        <p:cNvGrpSpPr/>
        <p:nvPr/>
      </p:nvGrpSpPr>
      <p:grpSpPr>
        <a:xfrm>
          <a:off x="0" y="0"/>
          <a:ext cx="0" cy="0"/>
          <a:chOff x="0" y="0"/>
          <a:chExt cx="0" cy="0"/>
        </a:xfrm>
      </p:grpSpPr>
      <p:sp>
        <p:nvSpPr>
          <p:cNvPr id="35" name="Google Shape;35;p8"/>
          <p:cNvSpPr txBox="1"/>
          <p:nvPr>
            <p:ph type="title"/>
          </p:nvPr>
        </p:nvSpPr>
        <p:spPr>
          <a:xfrm>
            <a:off x="2202159" y="1024111"/>
            <a:ext cx="3614681" cy="948332"/>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SzPts val="1000"/>
              <a:buFont typeface="Nunito ExtraBold"/>
              <a:buNone/>
              <a:defRPr i="0" sz="3200">
                <a:solidFill>
                  <a:srgbClr val="FF6E14"/>
                </a:solidFill>
                <a:latin typeface="Nunito ExtraBold"/>
                <a:ea typeface="Nunito ExtraBold"/>
                <a:cs typeface="Nunito ExtraBold"/>
                <a:sym typeface="Nunito ExtraBold"/>
              </a:defRPr>
            </a:lvl1pPr>
            <a:lvl2pPr lvl="1">
              <a:lnSpc>
                <a:spcPct val="90000"/>
              </a:lnSpc>
              <a:spcBef>
                <a:spcPts val="0"/>
              </a:spcBef>
              <a:spcAft>
                <a:spcPts val="0"/>
              </a:spcAft>
              <a:buSzPts val="1000"/>
              <a:buFont typeface="Nunito ExtraBold"/>
              <a:buNone/>
              <a:defRPr sz="1000">
                <a:latin typeface="Nunito ExtraBold"/>
                <a:ea typeface="Nunito ExtraBold"/>
                <a:cs typeface="Nunito ExtraBold"/>
                <a:sym typeface="Nunito ExtraBold"/>
              </a:defRPr>
            </a:lvl2pPr>
            <a:lvl3pPr lvl="2">
              <a:lnSpc>
                <a:spcPct val="90000"/>
              </a:lnSpc>
              <a:spcBef>
                <a:spcPts val="0"/>
              </a:spcBef>
              <a:spcAft>
                <a:spcPts val="0"/>
              </a:spcAft>
              <a:buSzPts val="1000"/>
              <a:buFont typeface="Nunito ExtraBold"/>
              <a:buNone/>
              <a:defRPr sz="1000">
                <a:latin typeface="Nunito ExtraBold"/>
                <a:ea typeface="Nunito ExtraBold"/>
                <a:cs typeface="Nunito ExtraBold"/>
                <a:sym typeface="Nunito ExtraBold"/>
              </a:defRPr>
            </a:lvl3pPr>
            <a:lvl4pPr lvl="3">
              <a:lnSpc>
                <a:spcPct val="90000"/>
              </a:lnSpc>
              <a:spcBef>
                <a:spcPts val="0"/>
              </a:spcBef>
              <a:spcAft>
                <a:spcPts val="0"/>
              </a:spcAft>
              <a:buSzPts val="1000"/>
              <a:buFont typeface="Nunito ExtraBold"/>
              <a:buNone/>
              <a:defRPr sz="1000">
                <a:latin typeface="Nunito ExtraBold"/>
                <a:ea typeface="Nunito ExtraBold"/>
                <a:cs typeface="Nunito ExtraBold"/>
                <a:sym typeface="Nunito ExtraBold"/>
              </a:defRPr>
            </a:lvl4pPr>
            <a:lvl5pPr lvl="4">
              <a:lnSpc>
                <a:spcPct val="90000"/>
              </a:lnSpc>
              <a:spcBef>
                <a:spcPts val="0"/>
              </a:spcBef>
              <a:spcAft>
                <a:spcPts val="0"/>
              </a:spcAft>
              <a:buSzPts val="1000"/>
              <a:buFont typeface="Nunito ExtraBold"/>
              <a:buNone/>
              <a:defRPr sz="1000">
                <a:latin typeface="Nunito ExtraBold"/>
                <a:ea typeface="Nunito ExtraBold"/>
                <a:cs typeface="Nunito ExtraBold"/>
                <a:sym typeface="Nunito ExtraBold"/>
              </a:defRPr>
            </a:lvl5pPr>
            <a:lvl6pPr lvl="5">
              <a:lnSpc>
                <a:spcPct val="90000"/>
              </a:lnSpc>
              <a:spcBef>
                <a:spcPts val="0"/>
              </a:spcBef>
              <a:spcAft>
                <a:spcPts val="0"/>
              </a:spcAft>
              <a:buSzPts val="1000"/>
              <a:buFont typeface="Nunito ExtraBold"/>
              <a:buNone/>
              <a:defRPr sz="1000">
                <a:latin typeface="Nunito ExtraBold"/>
                <a:ea typeface="Nunito ExtraBold"/>
                <a:cs typeface="Nunito ExtraBold"/>
                <a:sym typeface="Nunito ExtraBold"/>
              </a:defRPr>
            </a:lvl6pPr>
            <a:lvl7pPr lvl="6">
              <a:lnSpc>
                <a:spcPct val="90000"/>
              </a:lnSpc>
              <a:spcBef>
                <a:spcPts val="0"/>
              </a:spcBef>
              <a:spcAft>
                <a:spcPts val="0"/>
              </a:spcAft>
              <a:buSzPts val="1000"/>
              <a:buFont typeface="Nunito ExtraBold"/>
              <a:buNone/>
              <a:defRPr sz="1000">
                <a:latin typeface="Nunito ExtraBold"/>
                <a:ea typeface="Nunito ExtraBold"/>
                <a:cs typeface="Nunito ExtraBold"/>
                <a:sym typeface="Nunito ExtraBold"/>
              </a:defRPr>
            </a:lvl7pPr>
            <a:lvl8pPr lvl="7">
              <a:lnSpc>
                <a:spcPct val="90000"/>
              </a:lnSpc>
              <a:spcBef>
                <a:spcPts val="0"/>
              </a:spcBef>
              <a:spcAft>
                <a:spcPts val="0"/>
              </a:spcAft>
              <a:buSzPts val="1000"/>
              <a:buFont typeface="Nunito ExtraBold"/>
              <a:buNone/>
              <a:defRPr sz="1000">
                <a:latin typeface="Nunito ExtraBold"/>
                <a:ea typeface="Nunito ExtraBold"/>
                <a:cs typeface="Nunito ExtraBold"/>
                <a:sym typeface="Nunito ExtraBold"/>
              </a:defRPr>
            </a:lvl8pPr>
            <a:lvl9pPr lvl="8">
              <a:lnSpc>
                <a:spcPct val="90000"/>
              </a:lnSpc>
              <a:spcBef>
                <a:spcPts val="0"/>
              </a:spcBef>
              <a:spcAft>
                <a:spcPts val="0"/>
              </a:spcAft>
              <a:buSzPts val="1000"/>
              <a:buFont typeface="Nunito ExtraBold"/>
              <a:buNone/>
              <a:defRPr sz="1000">
                <a:latin typeface="Nunito ExtraBold"/>
                <a:ea typeface="Nunito ExtraBold"/>
                <a:cs typeface="Nunito ExtraBold"/>
                <a:sym typeface="Nunito ExtraBold"/>
              </a:defRPr>
            </a:lvl9pPr>
          </a:lstStyle>
          <a:p/>
        </p:txBody>
      </p:sp>
      <p:sp>
        <p:nvSpPr>
          <p:cNvPr id="36" name="Google Shape;36;p8"/>
          <p:cNvSpPr txBox="1"/>
          <p:nvPr>
            <p:ph idx="11" type="ftr"/>
          </p:nvPr>
        </p:nvSpPr>
        <p:spPr>
          <a:xfrm>
            <a:off x="2726460" y="5273100"/>
            <a:ext cx="2566080" cy="283500"/>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000"/>
              <a:buNone/>
              <a:defRPr sz="1000">
                <a:solidFill>
                  <a:srgbClr val="888888"/>
                </a:solidFill>
              </a:defRPr>
            </a:lvl1pPr>
            <a:lvl2pPr lvl="1" algn="l">
              <a:spcBef>
                <a:spcPts val="0"/>
              </a:spcBef>
              <a:spcAft>
                <a:spcPts val="0"/>
              </a:spcAft>
              <a:buSzPts val="1000"/>
              <a:buNone/>
              <a:defRPr sz="1000"/>
            </a:lvl2pPr>
            <a:lvl3pPr lvl="2" algn="l">
              <a:spcBef>
                <a:spcPts val="0"/>
              </a:spcBef>
              <a:spcAft>
                <a:spcPts val="0"/>
              </a:spcAft>
              <a:buSzPts val="1000"/>
              <a:buNone/>
              <a:defRPr sz="1000"/>
            </a:lvl3pPr>
            <a:lvl4pPr lvl="3" algn="l">
              <a:spcBef>
                <a:spcPts val="0"/>
              </a:spcBef>
              <a:spcAft>
                <a:spcPts val="0"/>
              </a:spcAft>
              <a:buSzPts val="1000"/>
              <a:buNone/>
              <a:defRPr sz="1000"/>
            </a:lvl4pPr>
            <a:lvl5pPr lvl="4" algn="l">
              <a:spcBef>
                <a:spcPts val="0"/>
              </a:spcBef>
              <a:spcAft>
                <a:spcPts val="0"/>
              </a:spcAft>
              <a:buSzPts val="1000"/>
              <a:buNone/>
              <a:defRPr sz="1000"/>
            </a:lvl5pPr>
            <a:lvl6pPr lvl="5" algn="l">
              <a:spcBef>
                <a:spcPts val="0"/>
              </a:spcBef>
              <a:spcAft>
                <a:spcPts val="0"/>
              </a:spcAft>
              <a:buSzPts val="1000"/>
              <a:buNone/>
              <a:defRPr sz="1000"/>
            </a:lvl6pPr>
            <a:lvl7pPr lvl="6" algn="l">
              <a:spcBef>
                <a:spcPts val="0"/>
              </a:spcBef>
              <a:spcAft>
                <a:spcPts val="0"/>
              </a:spcAft>
              <a:buSzPts val="1000"/>
              <a:buNone/>
              <a:defRPr sz="1000"/>
            </a:lvl7pPr>
            <a:lvl8pPr lvl="7" algn="l">
              <a:spcBef>
                <a:spcPts val="0"/>
              </a:spcBef>
              <a:spcAft>
                <a:spcPts val="0"/>
              </a:spcAft>
              <a:buSzPts val="1000"/>
              <a:buNone/>
              <a:defRPr sz="1000"/>
            </a:lvl8pPr>
            <a:lvl9pPr lvl="8" algn="l">
              <a:spcBef>
                <a:spcPts val="0"/>
              </a:spcBef>
              <a:spcAft>
                <a:spcPts val="0"/>
              </a:spcAft>
              <a:buSzPts val="1000"/>
              <a:buNone/>
              <a:defRPr sz="1000"/>
            </a:lvl9pPr>
          </a:lstStyle>
          <a:p/>
        </p:txBody>
      </p:sp>
      <p:sp>
        <p:nvSpPr>
          <p:cNvPr id="37" name="Google Shape;37;p8"/>
          <p:cNvSpPr txBox="1"/>
          <p:nvPr>
            <p:ph idx="10" type="dt"/>
          </p:nvPr>
        </p:nvSpPr>
        <p:spPr>
          <a:xfrm>
            <a:off x="400950" y="5273100"/>
            <a:ext cx="1844370" cy="2835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000"/>
              <a:buNone/>
              <a:defRPr sz="1000">
                <a:solidFill>
                  <a:srgbClr val="888888"/>
                </a:solidFill>
              </a:defRPr>
            </a:lvl1pPr>
            <a:lvl2pPr lvl="1" algn="l">
              <a:spcBef>
                <a:spcPts val="0"/>
              </a:spcBef>
              <a:spcAft>
                <a:spcPts val="0"/>
              </a:spcAft>
              <a:buSzPts val="1000"/>
              <a:buNone/>
              <a:defRPr sz="1000"/>
            </a:lvl2pPr>
            <a:lvl3pPr lvl="2" algn="l">
              <a:spcBef>
                <a:spcPts val="0"/>
              </a:spcBef>
              <a:spcAft>
                <a:spcPts val="0"/>
              </a:spcAft>
              <a:buSzPts val="1000"/>
              <a:buNone/>
              <a:defRPr sz="1000"/>
            </a:lvl3pPr>
            <a:lvl4pPr lvl="3" algn="l">
              <a:spcBef>
                <a:spcPts val="0"/>
              </a:spcBef>
              <a:spcAft>
                <a:spcPts val="0"/>
              </a:spcAft>
              <a:buSzPts val="1000"/>
              <a:buNone/>
              <a:defRPr sz="1000"/>
            </a:lvl4pPr>
            <a:lvl5pPr lvl="4" algn="l">
              <a:spcBef>
                <a:spcPts val="0"/>
              </a:spcBef>
              <a:spcAft>
                <a:spcPts val="0"/>
              </a:spcAft>
              <a:buSzPts val="1000"/>
              <a:buNone/>
              <a:defRPr sz="1000"/>
            </a:lvl5pPr>
            <a:lvl6pPr lvl="5" algn="l">
              <a:spcBef>
                <a:spcPts val="0"/>
              </a:spcBef>
              <a:spcAft>
                <a:spcPts val="0"/>
              </a:spcAft>
              <a:buSzPts val="1000"/>
              <a:buNone/>
              <a:defRPr sz="1000"/>
            </a:lvl6pPr>
            <a:lvl7pPr lvl="6" algn="l">
              <a:spcBef>
                <a:spcPts val="0"/>
              </a:spcBef>
              <a:spcAft>
                <a:spcPts val="0"/>
              </a:spcAft>
              <a:buSzPts val="1000"/>
              <a:buNone/>
              <a:defRPr sz="1000"/>
            </a:lvl7pPr>
            <a:lvl8pPr lvl="7" algn="l">
              <a:spcBef>
                <a:spcPts val="0"/>
              </a:spcBef>
              <a:spcAft>
                <a:spcPts val="0"/>
              </a:spcAft>
              <a:buSzPts val="1000"/>
              <a:buNone/>
              <a:defRPr sz="1000"/>
            </a:lvl8pPr>
            <a:lvl9pPr lvl="8" algn="l">
              <a:spcBef>
                <a:spcPts val="0"/>
              </a:spcBef>
              <a:spcAft>
                <a:spcPts val="0"/>
              </a:spcAft>
              <a:buSzPts val="1000"/>
              <a:buNone/>
              <a:defRPr sz="1000"/>
            </a:lvl9pPr>
          </a:lstStyle>
          <a:p/>
        </p:txBody>
      </p:sp>
      <p:sp>
        <p:nvSpPr>
          <p:cNvPr id="38" name="Google Shape;38;p8"/>
          <p:cNvSpPr txBox="1"/>
          <p:nvPr>
            <p:ph idx="12" type="sldNum"/>
          </p:nvPr>
        </p:nvSpPr>
        <p:spPr>
          <a:xfrm>
            <a:off x="5773680" y="5273100"/>
            <a:ext cx="1844400" cy="153900"/>
          </a:xfrm>
          <a:prstGeom prst="rect">
            <a:avLst/>
          </a:prstGeom>
          <a:noFill/>
          <a:ln>
            <a:noFill/>
          </a:ln>
        </p:spPr>
        <p:txBody>
          <a:bodyPr anchorCtr="0" anchor="t" bIns="0" lIns="0" spcFirstLastPara="1" rIns="0" wrap="square" tIns="0">
            <a:spAutoFit/>
          </a:bodyPr>
          <a:lstStyle>
            <a:lvl1pPr indent="0" lvl="0" marL="0" algn="r">
              <a:spcBef>
                <a:spcPts val="0"/>
              </a:spcBef>
              <a:buNone/>
              <a:defRPr sz="1000">
                <a:solidFill>
                  <a:srgbClr val="888888"/>
                </a:solidFill>
              </a:defRPr>
            </a:lvl1pPr>
            <a:lvl2pPr indent="0" lvl="1" marL="0" algn="r">
              <a:spcBef>
                <a:spcPts val="0"/>
              </a:spcBef>
              <a:buNone/>
              <a:defRPr sz="1000">
                <a:solidFill>
                  <a:srgbClr val="888888"/>
                </a:solidFill>
              </a:defRPr>
            </a:lvl2pPr>
            <a:lvl3pPr indent="0" lvl="2" marL="0" algn="r">
              <a:spcBef>
                <a:spcPts val="0"/>
              </a:spcBef>
              <a:buNone/>
              <a:defRPr sz="1000">
                <a:solidFill>
                  <a:srgbClr val="888888"/>
                </a:solidFill>
              </a:defRPr>
            </a:lvl3pPr>
            <a:lvl4pPr indent="0" lvl="3" marL="0" algn="r">
              <a:spcBef>
                <a:spcPts val="0"/>
              </a:spcBef>
              <a:buNone/>
              <a:defRPr sz="1000">
                <a:solidFill>
                  <a:srgbClr val="888888"/>
                </a:solidFill>
              </a:defRPr>
            </a:lvl4pPr>
            <a:lvl5pPr indent="0" lvl="4" marL="0" algn="r">
              <a:spcBef>
                <a:spcPts val="0"/>
              </a:spcBef>
              <a:buNone/>
              <a:defRPr sz="1000">
                <a:solidFill>
                  <a:srgbClr val="888888"/>
                </a:solidFill>
              </a:defRPr>
            </a:lvl5pPr>
            <a:lvl6pPr indent="0" lvl="5" marL="0" algn="r">
              <a:spcBef>
                <a:spcPts val="0"/>
              </a:spcBef>
              <a:buNone/>
              <a:defRPr sz="1000">
                <a:solidFill>
                  <a:srgbClr val="888888"/>
                </a:solidFill>
              </a:defRPr>
            </a:lvl6pPr>
            <a:lvl7pPr indent="0" lvl="6" marL="0" algn="r">
              <a:spcBef>
                <a:spcPts val="0"/>
              </a:spcBef>
              <a:buNone/>
              <a:defRPr sz="1000">
                <a:solidFill>
                  <a:srgbClr val="888888"/>
                </a:solidFill>
              </a:defRPr>
            </a:lvl7pPr>
            <a:lvl8pPr indent="0" lvl="7" marL="0" algn="r">
              <a:spcBef>
                <a:spcPts val="0"/>
              </a:spcBef>
              <a:buNone/>
              <a:defRPr sz="1000">
                <a:solidFill>
                  <a:srgbClr val="888888"/>
                </a:solidFill>
              </a:defRPr>
            </a:lvl8pPr>
            <a:lvl9pPr indent="0" lvl="8" marL="0" algn="r">
              <a:spcBef>
                <a:spcPts val="0"/>
              </a:spcBef>
              <a:buNone/>
              <a:defRPr sz="1000">
                <a:solidFill>
                  <a:srgbClr val="888888"/>
                </a:solidFill>
              </a:defRPr>
            </a:lvl9pPr>
          </a:lstStyle>
          <a:p>
            <a:pPr indent="0" lvl="0" marL="0" rtl="0" algn="r">
              <a:spcBef>
                <a:spcPts val="0"/>
              </a:spcBef>
              <a:spcAft>
                <a:spcPts val="0"/>
              </a:spcAft>
              <a:buNone/>
            </a:pPr>
            <a:fld id="{00000000-1234-1234-1234-123412341234}" type="slidenum">
              <a:rPr lang="en"/>
              <a:t>‹#›</a:t>
            </a:fld>
            <a:endParaRPr>
              <a:solidFill>
                <a:schemeClr val="lt1"/>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 Only_1">
    <p:spTree>
      <p:nvGrpSpPr>
        <p:cNvPr id="39" name="Shape 39"/>
        <p:cNvGrpSpPr/>
        <p:nvPr/>
      </p:nvGrpSpPr>
      <p:grpSpPr>
        <a:xfrm>
          <a:off x="0" y="0"/>
          <a:ext cx="0" cy="0"/>
          <a:chOff x="0" y="0"/>
          <a:chExt cx="0" cy="0"/>
        </a:xfrm>
      </p:grpSpPr>
      <p:sp>
        <p:nvSpPr>
          <p:cNvPr id="40" name="Google Shape;40;p9"/>
          <p:cNvSpPr txBox="1"/>
          <p:nvPr>
            <p:ph type="title"/>
          </p:nvPr>
        </p:nvSpPr>
        <p:spPr>
          <a:xfrm>
            <a:off x="242777" y="1396996"/>
            <a:ext cx="7554900" cy="948300"/>
          </a:xfrm>
          <a:prstGeom prst="rect">
            <a:avLst/>
          </a:prstGeom>
          <a:noFill/>
          <a:ln>
            <a:noFill/>
          </a:ln>
        </p:spPr>
        <p:txBody>
          <a:bodyPr anchorCtr="0" anchor="t" bIns="0" lIns="0" spcFirstLastPara="1" rIns="0" wrap="square" tIns="0">
            <a:spAutoFit/>
          </a:bodyPr>
          <a:lstStyle>
            <a:lvl1pPr lvl="0" rtl="0" algn="ctr">
              <a:spcBef>
                <a:spcPts val="0"/>
              </a:spcBef>
              <a:spcAft>
                <a:spcPts val="0"/>
              </a:spcAft>
              <a:buSzPts val="3500"/>
              <a:buFont typeface="Nunito ExtraBold"/>
              <a:buNone/>
              <a:defRPr i="0" sz="3500">
                <a:solidFill>
                  <a:srgbClr val="FF6E14"/>
                </a:solidFill>
                <a:latin typeface="Nunito ExtraBold"/>
                <a:ea typeface="Nunito ExtraBold"/>
                <a:cs typeface="Nunito ExtraBold"/>
                <a:sym typeface="Nunito ExtraBold"/>
              </a:defRPr>
            </a:lvl1pPr>
            <a:lvl2pPr lvl="1" rtl="0" algn="ctr">
              <a:spcBef>
                <a:spcPts val="0"/>
              </a:spcBef>
              <a:spcAft>
                <a:spcPts val="0"/>
              </a:spcAft>
              <a:buSzPts val="3500"/>
              <a:buFont typeface="Nunito ExtraBold"/>
              <a:buNone/>
              <a:defRPr sz="3500">
                <a:latin typeface="Nunito ExtraBold"/>
                <a:ea typeface="Nunito ExtraBold"/>
                <a:cs typeface="Nunito ExtraBold"/>
                <a:sym typeface="Nunito ExtraBold"/>
              </a:defRPr>
            </a:lvl2pPr>
            <a:lvl3pPr lvl="2" rtl="0" algn="ctr">
              <a:spcBef>
                <a:spcPts val="0"/>
              </a:spcBef>
              <a:spcAft>
                <a:spcPts val="0"/>
              </a:spcAft>
              <a:buSzPts val="3500"/>
              <a:buFont typeface="Nunito ExtraBold"/>
              <a:buNone/>
              <a:defRPr sz="3500">
                <a:latin typeface="Nunito ExtraBold"/>
                <a:ea typeface="Nunito ExtraBold"/>
                <a:cs typeface="Nunito ExtraBold"/>
                <a:sym typeface="Nunito ExtraBold"/>
              </a:defRPr>
            </a:lvl3pPr>
            <a:lvl4pPr lvl="3" rtl="0" algn="ctr">
              <a:spcBef>
                <a:spcPts val="0"/>
              </a:spcBef>
              <a:spcAft>
                <a:spcPts val="0"/>
              </a:spcAft>
              <a:buSzPts val="3500"/>
              <a:buFont typeface="Nunito ExtraBold"/>
              <a:buNone/>
              <a:defRPr sz="3500">
                <a:latin typeface="Nunito ExtraBold"/>
                <a:ea typeface="Nunito ExtraBold"/>
                <a:cs typeface="Nunito ExtraBold"/>
                <a:sym typeface="Nunito ExtraBold"/>
              </a:defRPr>
            </a:lvl4pPr>
            <a:lvl5pPr lvl="4" rtl="0" algn="ctr">
              <a:spcBef>
                <a:spcPts val="0"/>
              </a:spcBef>
              <a:spcAft>
                <a:spcPts val="0"/>
              </a:spcAft>
              <a:buSzPts val="3500"/>
              <a:buFont typeface="Nunito ExtraBold"/>
              <a:buNone/>
              <a:defRPr sz="3500">
                <a:latin typeface="Nunito ExtraBold"/>
                <a:ea typeface="Nunito ExtraBold"/>
                <a:cs typeface="Nunito ExtraBold"/>
                <a:sym typeface="Nunito ExtraBold"/>
              </a:defRPr>
            </a:lvl5pPr>
            <a:lvl6pPr lvl="5" rtl="0" algn="ctr">
              <a:spcBef>
                <a:spcPts val="0"/>
              </a:spcBef>
              <a:spcAft>
                <a:spcPts val="0"/>
              </a:spcAft>
              <a:buSzPts val="3500"/>
              <a:buFont typeface="Nunito ExtraBold"/>
              <a:buNone/>
              <a:defRPr sz="3500">
                <a:latin typeface="Nunito ExtraBold"/>
                <a:ea typeface="Nunito ExtraBold"/>
                <a:cs typeface="Nunito ExtraBold"/>
                <a:sym typeface="Nunito ExtraBold"/>
              </a:defRPr>
            </a:lvl6pPr>
            <a:lvl7pPr lvl="6" rtl="0" algn="ctr">
              <a:spcBef>
                <a:spcPts val="0"/>
              </a:spcBef>
              <a:spcAft>
                <a:spcPts val="0"/>
              </a:spcAft>
              <a:buSzPts val="3500"/>
              <a:buFont typeface="Nunito ExtraBold"/>
              <a:buNone/>
              <a:defRPr sz="3500">
                <a:latin typeface="Nunito ExtraBold"/>
                <a:ea typeface="Nunito ExtraBold"/>
                <a:cs typeface="Nunito ExtraBold"/>
                <a:sym typeface="Nunito ExtraBold"/>
              </a:defRPr>
            </a:lvl7pPr>
            <a:lvl8pPr lvl="7" rtl="0" algn="ctr">
              <a:spcBef>
                <a:spcPts val="0"/>
              </a:spcBef>
              <a:spcAft>
                <a:spcPts val="0"/>
              </a:spcAft>
              <a:buSzPts val="3500"/>
              <a:buFont typeface="Nunito ExtraBold"/>
              <a:buNone/>
              <a:defRPr sz="3500">
                <a:latin typeface="Nunito ExtraBold"/>
                <a:ea typeface="Nunito ExtraBold"/>
                <a:cs typeface="Nunito ExtraBold"/>
                <a:sym typeface="Nunito ExtraBold"/>
              </a:defRPr>
            </a:lvl8pPr>
            <a:lvl9pPr lvl="8" rtl="0" algn="ctr">
              <a:spcBef>
                <a:spcPts val="0"/>
              </a:spcBef>
              <a:spcAft>
                <a:spcPts val="0"/>
              </a:spcAft>
              <a:buSzPts val="3500"/>
              <a:buFont typeface="Nunito ExtraBold"/>
              <a:buNone/>
              <a:defRPr sz="3500">
                <a:latin typeface="Nunito ExtraBold"/>
                <a:ea typeface="Nunito ExtraBold"/>
                <a:cs typeface="Nunito ExtraBold"/>
                <a:sym typeface="Nunito ExtraBold"/>
              </a:defRPr>
            </a:lvl9pPr>
          </a:lstStyle>
          <a:p/>
        </p:txBody>
      </p:sp>
      <p:sp>
        <p:nvSpPr>
          <p:cNvPr id="41" name="Google Shape;41;p9"/>
          <p:cNvSpPr txBox="1"/>
          <p:nvPr>
            <p:ph idx="1" type="subTitle"/>
          </p:nvPr>
        </p:nvSpPr>
        <p:spPr>
          <a:xfrm>
            <a:off x="519445" y="3895146"/>
            <a:ext cx="2256300" cy="1417500"/>
          </a:xfrm>
          <a:prstGeom prst="rect">
            <a:avLst/>
          </a:prstGeom>
          <a:noFill/>
          <a:ln>
            <a:noFill/>
          </a:ln>
        </p:spPr>
        <p:txBody>
          <a:bodyPr anchorCtr="0" anchor="t" bIns="0" lIns="0" spcFirstLastPara="1" rIns="0" wrap="square" tIns="0">
            <a:spAutoFit/>
          </a:bodyPr>
          <a:lstStyle>
            <a:lvl1pPr lvl="0"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1pPr>
            <a:lvl2pPr lvl="1"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2pPr>
            <a:lvl3pPr lvl="2"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3pPr>
            <a:lvl4pPr lvl="3"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4pPr>
            <a:lvl5pPr lvl="4"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5pPr>
            <a:lvl6pPr lvl="5"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6pPr>
            <a:lvl7pPr lvl="6"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7pPr>
            <a:lvl8pPr lvl="7"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8pPr>
            <a:lvl9pPr lvl="8"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9pPr>
          </a:lstStyle>
          <a:p/>
        </p:txBody>
      </p:sp>
      <p:sp>
        <p:nvSpPr>
          <p:cNvPr id="42" name="Google Shape;42;p9"/>
          <p:cNvSpPr txBox="1"/>
          <p:nvPr>
            <p:ph idx="2" type="subTitle"/>
          </p:nvPr>
        </p:nvSpPr>
        <p:spPr>
          <a:xfrm>
            <a:off x="519450" y="3571400"/>
            <a:ext cx="2256300" cy="160800"/>
          </a:xfrm>
          <a:prstGeom prst="rect">
            <a:avLst/>
          </a:prstGeom>
          <a:noFill/>
          <a:ln>
            <a:noFill/>
          </a:ln>
        </p:spPr>
        <p:txBody>
          <a:bodyPr anchorCtr="0" anchor="t" bIns="0" lIns="0" spcFirstLastPara="1" rIns="0" wrap="square" tIns="0">
            <a:spAutoFit/>
          </a:bodyPr>
          <a:lstStyle>
            <a:lvl1pPr lvl="0"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1pPr>
            <a:lvl2pPr lvl="1"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2pPr>
            <a:lvl3pPr lvl="2"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3pPr>
            <a:lvl4pPr lvl="3"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4pPr>
            <a:lvl5pPr lvl="4"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5pPr>
            <a:lvl6pPr lvl="5"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6pPr>
            <a:lvl7pPr lvl="6"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7pPr>
            <a:lvl8pPr lvl="7"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8pPr>
            <a:lvl9pPr lvl="8"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9pPr>
          </a:lstStyle>
          <a:p/>
        </p:txBody>
      </p:sp>
      <p:sp>
        <p:nvSpPr>
          <p:cNvPr id="43" name="Google Shape;43;p9"/>
          <p:cNvSpPr txBox="1"/>
          <p:nvPr>
            <p:ph idx="3" type="subTitle"/>
          </p:nvPr>
        </p:nvSpPr>
        <p:spPr>
          <a:xfrm>
            <a:off x="2881345" y="3895146"/>
            <a:ext cx="2256300" cy="1417500"/>
          </a:xfrm>
          <a:prstGeom prst="rect">
            <a:avLst/>
          </a:prstGeom>
          <a:noFill/>
          <a:ln>
            <a:noFill/>
          </a:ln>
        </p:spPr>
        <p:txBody>
          <a:bodyPr anchorCtr="0" anchor="t" bIns="0" lIns="0" spcFirstLastPara="1" rIns="0" wrap="square" tIns="0">
            <a:spAutoFit/>
          </a:bodyPr>
          <a:lstStyle>
            <a:lvl1pPr lvl="0"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1pPr>
            <a:lvl2pPr lvl="1"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2pPr>
            <a:lvl3pPr lvl="2"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3pPr>
            <a:lvl4pPr lvl="3"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4pPr>
            <a:lvl5pPr lvl="4"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5pPr>
            <a:lvl6pPr lvl="5"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6pPr>
            <a:lvl7pPr lvl="6"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7pPr>
            <a:lvl8pPr lvl="7"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8pPr>
            <a:lvl9pPr lvl="8"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9pPr>
          </a:lstStyle>
          <a:p/>
        </p:txBody>
      </p:sp>
      <p:sp>
        <p:nvSpPr>
          <p:cNvPr id="44" name="Google Shape;44;p9"/>
          <p:cNvSpPr txBox="1"/>
          <p:nvPr>
            <p:ph idx="4" type="subTitle"/>
          </p:nvPr>
        </p:nvSpPr>
        <p:spPr>
          <a:xfrm>
            <a:off x="2881350" y="3571400"/>
            <a:ext cx="2256300" cy="160800"/>
          </a:xfrm>
          <a:prstGeom prst="rect">
            <a:avLst/>
          </a:prstGeom>
          <a:noFill/>
          <a:ln>
            <a:noFill/>
          </a:ln>
        </p:spPr>
        <p:txBody>
          <a:bodyPr anchorCtr="0" anchor="t" bIns="0" lIns="0" spcFirstLastPara="1" rIns="0" wrap="square" tIns="0">
            <a:spAutoFit/>
          </a:bodyPr>
          <a:lstStyle>
            <a:lvl1pPr lvl="0"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1pPr>
            <a:lvl2pPr lvl="1"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2pPr>
            <a:lvl3pPr lvl="2"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3pPr>
            <a:lvl4pPr lvl="3"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4pPr>
            <a:lvl5pPr lvl="4"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5pPr>
            <a:lvl6pPr lvl="5"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6pPr>
            <a:lvl7pPr lvl="6"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7pPr>
            <a:lvl8pPr lvl="7"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8pPr>
            <a:lvl9pPr lvl="8"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9pPr>
          </a:lstStyle>
          <a:p/>
        </p:txBody>
      </p:sp>
      <p:sp>
        <p:nvSpPr>
          <p:cNvPr id="45" name="Google Shape;45;p9"/>
          <p:cNvSpPr txBox="1"/>
          <p:nvPr>
            <p:ph idx="5" type="subTitle"/>
          </p:nvPr>
        </p:nvSpPr>
        <p:spPr>
          <a:xfrm>
            <a:off x="5252220" y="3895146"/>
            <a:ext cx="2256300" cy="1417500"/>
          </a:xfrm>
          <a:prstGeom prst="rect">
            <a:avLst/>
          </a:prstGeom>
          <a:noFill/>
          <a:ln>
            <a:noFill/>
          </a:ln>
        </p:spPr>
        <p:txBody>
          <a:bodyPr anchorCtr="0" anchor="t" bIns="0" lIns="0" spcFirstLastPara="1" rIns="0" wrap="square" tIns="0">
            <a:spAutoFit/>
          </a:bodyPr>
          <a:lstStyle>
            <a:lvl1pPr lvl="0"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1pPr>
            <a:lvl2pPr lvl="1"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2pPr>
            <a:lvl3pPr lvl="2"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3pPr>
            <a:lvl4pPr lvl="3"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4pPr>
            <a:lvl5pPr lvl="4"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5pPr>
            <a:lvl6pPr lvl="5"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6pPr>
            <a:lvl7pPr lvl="6"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7pPr>
            <a:lvl8pPr lvl="7"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8pPr>
            <a:lvl9pPr lvl="8"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9pPr>
          </a:lstStyle>
          <a:p/>
        </p:txBody>
      </p:sp>
      <p:sp>
        <p:nvSpPr>
          <p:cNvPr id="46" name="Google Shape;46;p9"/>
          <p:cNvSpPr txBox="1"/>
          <p:nvPr>
            <p:ph idx="6" type="subTitle"/>
          </p:nvPr>
        </p:nvSpPr>
        <p:spPr>
          <a:xfrm>
            <a:off x="5252225" y="3571400"/>
            <a:ext cx="2256300" cy="160800"/>
          </a:xfrm>
          <a:prstGeom prst="rect">
            <a:avLst/>
          </a:prstGeom>
          <a:noFill/>
          <a:ln>
            <a:noFill/>
          </a:ln>
        </p:spPr>
        <p:txBody>
          <a:bodyPr anchorCtr="0" anchor="t" bIns="0" lIns="0" spcFirstLastPara="1" rIns="0" wrap="square" tIns="0">
            <a:spAutoFit/>
          </a:bodyPr>
          <a:lstStyle>
            <a:lvl1pPr lvl="0"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1pPr>
            <a:lvl2pPr lvl="1"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2pPr>
            <a:lvl3pPr lvl="2"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3pPr>
            <a:lvl4pPr lvl="3"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4pPr>
            <a:lvl5pPr lvl="4"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5pPr>
            <a:lvl6pPr lvl="5"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6pPr>
            <a:lvl7pPr lvl="6"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7pPr>
            <a:lvl8pPr lvl="7"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8pPr>
            <a:lvl9pPr lvl="8"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9pPr>
          </a:lstStyle>
          <a:p/>
        </p:txBody>
      </p:sp>
      <p:sp>
        <p:nvSpPr>
          <p:cNvPr id="47" name="Google Shape;47;p9"/>
          <p:cNvSpPr/>
          <p:nvPr/>
        </p:nvSpPr>
        <p:spPr>
          <a:xfrm>
            <a:off x="7619000" y="2435081"/>
            <a:ext cx="399097" cy="798195"/>
          </a:xfrm>
          <a:custGeom>
            <a:rect b="b" l="l" r="r" t="t"/>
            <a:pathLst>
              <a:path extrusionOk="0" h="1064260" w="532129">
                <a:moveTo>
                  <a:pt x="532002" y="0"/>
                </a:moveTo>
                <a:lnTo>
                  <a:pt x="483580" y="2174"/>
                </a:lnTo>
                <a:lnTo>
                  <a:pt x="436375" y="8571"/>
                </a:lnTo>
                <a:lnTo>
                  <a:pt x="390576" y="19003"/>
                </a:lnTo>
                <a:lnTo>
                  <a:pt x="346370" y="33283"/>
                </a:lnTo>
                <a:lnTo>
                  <a:pt x="303946" y="51223"/>
                </a:lnTo>
                <a:lnTo>
                  <a:pt x="263492" y="72634"/>
                </a:lnTo>
                <a:lnTo>
                  <a:pt x="225194" y="97329"/>
                </a:lnTo>
                <a:lnTo>
                  <a:pt x="189241" y="125121"/>
                </a:lnTo>
                <a:lnTo>
                  <a:pt x="155821" y="155821"/>
                </a:lnTo>
                <a:lnTo>
                  <a:pt x="125121" y="189241"/>
                </a:lnTo>
                <a:lnTo>
                  <a:pt x="97329" y="225194"/>
                </a:lnTo>
                <a:lnTo>
                  <a:pt x="72634" y="263492"/>
                </a:lnTo>
                <a:lnTo>
                  <a:pt x="51223" y="303946"/>
                </a:lnTo>
                <a:lnTo>
                  <a:pt x="33283" y="346370"/>
                </a:lnTo>
                <a:lnTo>
                  <a:pt x="19003" y="390576"/>
                </a:lnTo>
                <a:lnTo>
                  <a:pt x="8571" y="436375"/>
                </a:lnTo>
                <a:lnTo>
                  <a:pt x="2174" y="483580"/>
                </a:lnTo>
                <a:lnTo>
                  <a:pt x="0" y="532003"/>
                </a:lnTo>
                <a:lnTo>
                  <a:pt x="2174" y="580425"/>
                </a:lnTo>
                <a:lnTo>
                  <a:pt x="8571" y="627630"/>
                </a:lnTo>
                <a:lnTo>
                  <a:pt x="19003" y="673429"/>
                </a:lnTo>
                <a:lnTo>
                  <a:pt x="33283" y="717635"/>
                </a:lnTo>
                <a:lnTo>
                  <a:pt x="51223" y="760059"/>
                </a:lnTo>
                <a:lnTo>
                  <a:pt x="72634" y="800513"/>
                </a:lnTo>
                <a:lnTo>
                  <a:pt x="97329" y="838811"/>
                </a:lnTo>
                <a:lnTo>
                  <a:pt x="125121" y="874764"/>
                </a:lnTo>
                <a:lnTo>
                  <a:pt x="155821" y="908184"/>
                </a:lnTo>
                <a:lnTo>
                  <a:pt x="189241" y="938884"/>
                </a:lnTo>
                <a:lnTo>
                  <a:pt x="225194" y="966676"/>
                </a:lnTo>
                <a:lnTo>
                  <a:pt x="263492" y="991371"/>
                </a:lnTo>
                <a:lnTo>
                  <a:pt x="303946" y="1012782"/>
                </a:lnTo>
                <a:lnTo>
                  <a:pt x="346370" y="1030722"/>
                </a:lnTo>
                <a:lnTo>
                  <a:pt x="390576" y="1045002"/>
                </a:lnTo>
                <a:lnTo>
                  <a:pt x="436375" y="1055434"/>
                </a:lnTo>
                <a:lnTo>
                  <a:pt x="483580" y="1061831"/>
                </a:lnTo>
                <a:lnTo>
                  <a:pt x="532002" y="1064006"/>
                </a:lnTo>
                <a:lnTo>
                  <a:pt x="532002" y="0"/>
                </a:lnTo>
                <a:close/>
              </a:path>
            </a:pathLst>
          </a:custGeom>
          <a:solidFill>
            <a:srgbClr val="FF6E1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48" name="Google Shape;48;p9"/>
          <p:cNvSpPr txBox="1"/>
          <p:nvPr>
            <p:ph idx="12" type="sldNum"/>
          </p:nvPr>
        </p:nvSpPr>
        <p:spPr>
          <a:xfrm>
            <a:off x="6065986" y="2740605"/>
            <a:ext cx="1844400" cy="200100"/>
          </a:xfrm>
          <a:prstGeom prst="rect">
            <a:avLst/>
          </a:prstGeom>
          <a:noFill/>
          <a:ln>
            <a:noFill/>
          </a:ln>
        </p:spPr>
        <p:txBody>
          <a:bodyPr anchorCtr="0" anchor="t" bIns="0" lIns="0" spcFirstLastPara="1" rIns="0" wrap="square" tIns="0">
            <a:spAutoFit/>
          </a:bodyPr>
          <a:lstStyle>
            <a:lvl1pPr indent="0" lvl="0" marL="0" marR="0" rtl="0" algn="r">
              <a:spcBef>
                <a:spcPts val="0"/>
              </a:spcBef>
              <a:buNone/>
              <a:defRPr b="1" sz="1300">
                <a:solidFill>
                  <a:schemeClr val="lt1"/>
                </a:solidFill>
                <a:latin typeface="Raleway"/>
                <a:ea typeface="Raleway"/>
                <a:cs typeface="Raleway"/>
                <a:sym typeface="Raleway"/>
              </a:defRPr>
            </a:lvl1pPr>
            <a:lvl2pPr indent="0" lvl="1" marL="0" marR="0" rtl="0" algn="r">
              <a:spcBef>
                <a:spcPts val="0"/>
              </a:spcBef>
              <a:buNone/>
              <a:defRPr b="1" sz="1300">
                <a:solidFill>
                  <a:schemeClr val="lt1"/>
                </a:solidFill>
                <a:latin typeface="Raleway"/>
                <a:ea typeface="Raleway"/>
                <a:cs typeface="Raleway"/>
                <a:sym typeface="Raleway"/>
              </a:defRPr>
            </a:lvl2pPr>
            <a:lvl3pPr indent="0" lvl="2" marL="0" marR="0" rtl="0" algn="r">
              <a:spcBef>
                <a:spcPts val="0"/>
              </a:spcBef>
              <a:buNone/>
              <a:defRPr b="1" sz="1300">
                <a:solidFill>
                  <a:schemeClr val="lt1"/>
                </a:solidFill>
                <a:latin typeface="Raleway"/>
                <a:ea typeface="Raleway"/>
                <a:cs typeface="Raleway"/>
                <a:sym typeface="Raleway"/>
              </a:defRPr>
            </a:lvl3pPr>
            <a:lvl4pPr indent="0" lvl="3" marL="0" marR="0" rtl="0" algn="r">
              <a:spcBef>
                <a:spcPts val="0"/>
              </a:spcBef>
              <a:buNone/>
              <a:defRPr b="1" sz="1300">
                <a:solidFill>
                  <a:schemeClr val="lt1"/>
                </a:solidFill>
                <a:latin typeface="Raleway"/>
                <a:ea typeface="Raleway"/>
                <a:cs typeface="Raleway"/>
                <a:sym typeface="Raleway"/>
              </a:defRPr>
            </a:lvl4pPr>
            <a:lvl5pPr indent="0" lvl="4" marL="0" marR="0" rtl="0" algn="r">
              <a:spcBef>
                <a:spcPts val="0"/>
              </a:spcBef>
              <a:buNone/>
              <a:defRPr b="1" sz="1300">
                <a:solidFill>
                  <a:schemeClr val="lt1"/>
                </a:solidFill>
                <a:latin typeface="Raleway"/>
                <a:ea typeface="Raleway"/>
                <a:cs typeface="Raleway"/>
                <a:sym typeface="Raleway"/>
              </a:defRPr>
            </a:lvl5pPr>
            <a:lvl6pPr indent="0" lvl="5" marL="0" marR="0" rtl="0" algn="r">
              <a:spcBef>
                <a:spcPts val="0"/>
              </a:spcBef>
              <a:buNone/>
              <a:defRPr b="1" sz="1300">
                <a:solidFill>
                  <a:schemeClr val="lt1"/>
                </a:solidFill>
                <a:latin typeface="Raleway"/>
                <a:ea typeface="Raleway"/>
                <a:cs typeface="Raleway"/>
                <a:sym typeface="Raleway"/>
              </a:defRPr>
            </a:lvl6pPr>
            <a:lvl7pPr indent="0" lvl="6" marL="0" marR="0" rtl="0" algn="r">
              <a:spcBef>
                <a:spcPts val="0"/>
              </a:spcBef>
              <a:buNone/>
              <a:defRPr b="1" sz="1300">
                <a:solidFill>
                  <a:schemeClr val="lt1"/>
                </a:solidFill>
                <a:latin typeface="Raleway"/>
                <a:ea typeface="Raleway"/>
                <a:cs typeface="Raleway"/>
                <a:sym typeface="Raleway"/>
              </a:defRPr>
            </a:lvl7pPr>
            <a:lvl8pPr indent="0" lvl="7" marL="0" marR="0" rtl="0" algn="r">
              <a:spcBef>
                <a:spcPts val="0"/>
              </a:spcBef>
              <a:buNone/>
              <a:defRPr b="1" sz="1300">
                <a:solidFill>
                  <a:schemeClr val="lt1"/>
                </a:solidFill>
                <a:latin typeface="Raleway"/>
                <a:ea typeface="Raleway"/>
                <a:cs typeface="Raleway"/>
                <a:sym typeface="Raleway"/>
              </a:defRPr>
            </a:lvl8pPr>
            <a:lvl9pPr indent="0" lvl="8" marL="0" marR="0" rtl="0" algn="r">
              <a:spcBef>
                <a:spcPts val="0"/>
              </a:spcBef>
              <a:buNone/>
              <a:defRPr b="1" sz="1300">
                <a:solidFill>
                  <a:schemeClr val="lt1"/>
                </a:solidFill>
                <a:latin typeface="Raleway"/>
                <a:ea typeface="Raleway"/>
                <a:cs typeface="Raleway"/>
                <a:sym typeface="Raleway"/>
              </a:defRPr>
            </a:lvl9pPr>
          </a:lstStyle>
          <a:p>
            <a:pPr indent="0" lvl="0" marL="0" rtl="0" algn="r">
              <a:spcBef>
                <a:spcPts val="0"/>
              </a:spcBef>
              <a:spcAft>
                <a:spcPts val="0"/>
              </a:spcAft>
              <a:buNone/>
            </a:pPr>
            <a:fld id="{00000000-1234-1234-1234-123412341234}" type="slidenum">
              <a:rPr lang="en"/>
              <a:t>‹#›</a:t>
            </a:fld>
            <a:endParaRPr u="non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1">
  <p:cSld name="Title Only_1_1">
    <p:spTree>
      <p:nvGrpSpPr>
        <p:cNvPr id="49" name="Shape 49"/>
        <p:cNvGrpSpPr/>
        <p:nvPr/>
      </p:nvGrpSpPr>
      <p:grpSpPr>
        <a:xfrm>
          <a:off x="0" y="0"/>
          <a:ext cx="0" cy="0"/>
          <a:chOff x="0" y="0"/>
          <a:chExt cx="0" cy="0"/>
        </a:xfrm>
      </p:grpSpPr>
      <p:sp>
        <p:nvSpPr>
          <p:cNvPr id="50" name="Google Shape;50;p10"/>
          <p:cNvSpPr txBox="1"/>
          <p:nvPr>
            <p:ph type="title"/>
          </p:nvPr>
        </p:nvSpPr>
        <p:spPr>
          <a:xfrm>
            <a:off x="519450" y="1184200"/>
            <a:ext cx="2435100" cy="1756500"/>
          </a:xfrm>
          <a:prstGeom prst="rect">
            <a:avLst/>
          </a:prstGeom>
          <a:noFill/>
          <a:ln>
            <a:noFill/>
          </a:ln>
        </p:spPr>
        <p:txBody>
          <a:bodyPr anchorCtr="0" anchor="t" bIns="0" lIns="0" spcFirstLastPara="1" rIns="0" wrap="square" tIns="0">
            <a:spAutoFit/>
          </a:bodyPr>
          <a:lstStyle>
            <a:lvl1pPr lvl="0" rtl="0">
              <a:lnSpc>
                <a:spcPct val="90000"/>
              </a:lnSpc>
              <a:spcBef>
                <a:spcPts val="0"/>
              </a:spcBef>
              <a:spcAft>
                <a:spcPts val="0"/>
              </a:spcAft>
              <a:buSzPts val="3500"/>
              <a:buFont typeface="Nunito ExtraBold"/>
              <a:buNone/>
              <a:defRPr i="0" sz="3500">
                <a:solidFill>
                  <a:srgbClr val="FF6E14"/>
                </a:solidFill>
                <a:latin typeface="Nunito ExtraBold"/>
                <a:ea typeface="Nunito ExtraBold"/>
                <a:cs typeface="Nunito ExtraBold"/>
                <a:sym typeface="Nunito ExtraBold"/>
              </a:defRPr>
            </a:lvl1pPr>
            <a:lvl2pPr lvl="1" rtl="0">
              <a:lnSpc>
                <a:spcPct val="90000"/>
              </a:lnSpc>
              <a:spcBef>
                <a:spcPts val="0"/>
              </a:spcBef>
              <a:spcAft>
                <a:spcPts val="0"/>
              </a:spcAft>
              <a:buSzPts val="3500"/>
              <a:buFont typeface="Nunito ExtraBold"/>
              <a:buNone/>
              <a:defRPr sz="3500">
                <a:latin typeface="Nunito ExtraBold"/>
                <a:ea typeface="Nunito ExtraBold"/>
                <a:cs typeface="Nunito ExtraBold"/>
                <a:sym typeface="Nunito ExtraBold"/>
              </a:defRPr>
            </a:lvl2pPr>
            <a:lvl3pPr lvl="2" rtl="0">
              <a:lnSpc>
                <a:spcPct val="90000"/>
              </a:lnSpc>
              <a:spcBef>
                <a:spcPts val="0"/>
              </a:spcBef>
              <a:spcAft>
                <a:spcPts val="0"/>
              </a:spcAft>
              <a:buSzPts val="3500"/>
              <a:buFont typeface="Nunito ExtraBold"/>
              <a:buNone/>
              <a:defRPr sz="3500">
                <a:latin typeface="Nunito ExtraBold"/>
                <a:ea typeface="Nunito ExtraBold"/>
                <a:cs typeface="Nunito ExtraBold"/>
                <a:sym typeface="Nunito ExtraBold"/>
              </a:defRPr>
            </a:lvl3pPr>
            <a:lvl4pPr lvl="3" rtl="0">
              <a:lnSpc>
                <a:spcPct val="90000"/>
              </a:lnSpc>
              <a:spcBef>
                <a:spcPts val="0"/>
              </a:spcBef>
              <a:spcAft>
                <a:spcPts val="0"/>
              </a:spcAft>
              <a:buSzPts val="3500"/>
              <a:buFont typeface="Nunito ExtraBold"/>
              <a:buNone/>
              <a:defRPr sz="3500">
                <a:latin typeface="Nunito ExtraBold"/>
                <a:ea typeface="Nunito ExtraBold"/>
                <a:cs typeface="Nunito ExtraBold"/>
                <a:sym typeface="Nunito ExtraBold"/>
              </a:defRPr>
            </a:lvl4pPr>
            <a:lvl5pPr lvl="4" rtl="0">
              <a:lnSpc>
                <a:spcPct val="90000"/>
              </a:lnSpc>
              <a:spcBef>
                <a:spcPts val="0"/>
              </a:spcBef>
              <a:spcAft>
                <a:spcPts val="0"/>
              </a:spcAft>
              <a:buSzPts val="3500"/>
              <a:buFont typeface="Nunito ExtraBold"/>
              <a:buNone/>
              <a:defRPr sz="3500">
                <a:latin typeface="Nunito ExtraBold"/>
                <a:ea typeface="Nunito ExtraBold"/>
                <a:cs typeface="Nunito ExtraBold"/>
                <a:sym typeface="Nunito ExtraBold"/>
              </a:defRPr>
            </a:lvl5pPr>
            <a:lvl6pPr lvl="5" rtl="0">
              <a:lnSpc>
                <a:spcPct val="90000"/>
              </a:lnSpc>
              <a:spcBef>
                <a:spcPts val="0"/>
              </a:spcBef>
              <a:spcAft>
                <a:spcPts val="0"/>
              </a:spcAft>
              <a:buSzPts val="3500"/>
              <a:buFont typeface="Nunito ExtraBold"/>
              <a:buNone/>
              <a:defRPr sz="3500">
                <a:latin typeface="Nunito ExtraBold"/>
                <a:ea typeface="Nunito ExtraBold"/>
                <a:cs typeface="Nunito ExtraBold"/>
                <a:sym typeface="Nunito ExtraBold"/>
              </a:defRPr>
            </a:lvl6pPr>
            <a:lvl7pPr lvl="6" rtl="0">
              <a:lnSpc>
                <a:spcPct val="90000"/>
              </a:lnSpc>
              <a:spcBef>
                <a:spcPts val="0"/>
              </a:spcBef>
              <a:spcAft>
                <a:spcPts val="0"/>
              </a:spcAft>
              <a:buSzPts val="3500"/>
              <a:buFont typeface="Nunito ExtraBold"/>
              <a:buNone/>
              <a:defRPr sz="3500">
                <a:latin typeface="Nunito ExtraBold"/>
                <a:ea typeface="Nunito ExtraBold"/>
                <a:cs typeface="Nunito ExtraBold"/>
                <a:sym typeface="Nunito ExtraBold"/>
              </a:defRPr>
            </a:lvl7pPr>
            <a:lvl8pPr lvl="7" rtl="0">
              <a:lnSpc>
                <a:spcPct val="90000"/>
              </a:lnSpc>
              <a:spcBef>
                <a:spcPts val="0"/>
              </a:spcBef>
              <a:spcAft>
                <a:spcPts val="0"/>
              </a:spcAft>
              <a:buSzPts val="3500"/>
              <a:buFont typeface="Nunito ExtraBold"/>
              <a:buNone/>
              <a:defRPr sz="3500">
                <a:latin typeface="Nunito ExtraBold"/>
                <a:ea typeface="Nunito ExtraBold"/>
                <a:cs typeface="Nunito ExtraBold"/>
                <a:sym typeface="Nunito ExtraBold"/>
              </a:defRPr>
            </a:lvl8pPr>
            <a:lvl9pPr lvl="8" rtl="0">
              <a:lnSpc>
                <a:spcPct val="90000"/>
              </a:lnSpc>
              <a:spcBef>
                <a:spcPts val="0"/>
              </a:spcBef>
              <a:spcAft>
                <a:spcPts val="0"/>
              </a:spcAft>
              <a:buSzPts val="3500"/>
              <a:buFont typeface="Nunito ExtraBold"/>
              <a:buNone/>
              <a:defRPr sz="3500">
                <a:latin typeface="Nunito ExtraBold"/>
                <a:ea typeface="Nunito ExtraBold"/>
                <a:cs typeface="Nunito ExtraBold"/>
                <a:sym typeface="Nunito ExtraBold"/>
              </a:defRPr>
            </a:lvl9pPr>
          </a:lstStyle>
          <a:p/>
        </p:txBody>
      </p:sp>
      <p:sp>
        <p:nvSpPr>
          <p:cNvPr id="51" name="Google Shape;51;p10"/>
          <p:cNvSpPr txBox="1"/>
          <p:nvPr>
            <p:ph idx="1" type="subTitle"/>
          </p:nvPr>
        </p:nvSpPr>
        <p:spPr>
          <a:xfrm>
            <a:off x="519445" y="3895146"/>
            <a:ext cx="2256300" cy="1417500"/>
          </a:xfrm>
          <a:prstGeom prst="rect">
            <a:avLst/>
          </a:prstGeom>
          <a:noFill/>
          <a:ln>
            <a:noFill/>
          </a:ln>
        </p:spPr>
        <p:txBody>
          <a:bodyPr anchorCtr="0" anchor="t" bIns="0" lIns="0" spcFirstLastPara="1" rIns="0" wrap="square" tIns="0">
            <a:spAutoFit/>
          </a:bodyPr>
          <a:lstStyle>
            <a:lvl1pPr lvl="0"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1pPr>
            <a:lvl2pPr lvl="1"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2pPr>
            <a:lvl3pPr lvl="2"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3pPr>
            <a:lvl4pPr lvl="3"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4pPr>
            <a:lvl5pPr lvl="4"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5pPr>
            <a:lvl6pPr lvl="5"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6pPr>
            <a:lvl7pPr lvl="6"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7pPr>
            <a:lvl8pPr lvl="7"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8pPr>
            <a:lvl9pPr lvl="8"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9pPr>
          </a:lstStyle>
          <a:p/>
        </p:txBody>
      </p:sp>
      <p:sp>
        <p:nvSpPr>
          <p:cNvPr id="52" name="Google Shape;52;p10"/>
          <p:cNvSpPr txBox="1"/>
          <p:nvPr>
            <p:ph idx="2" type="subTitle"/>
          </p:nvPr>
        </p:nvSpPr>
        <p:spPr>
          <a:xfrm>
            <a:off x="519450" y="3571400"/>
            <a:ext cx="2256300" cy="160800"/>
          </a:xfrm>
          <a:prstGeom prst="rect">
            <a:avLst/>
          </a:prstGeom>
          <a:noFill/>
          <a:ln>
            <a:noFill/>
          </a:ln>
        </p:spPr>
        <p:txBody>
          <a:bodyPr anchorCtr="0" anchor="t" bIns="0" lIns="0" spcFirstLastPara="1" rIns="0" wrap="square" tIns="0">
            <a:spAutoFit/>
          </a:bodyPr>
          <a:lstStyle>
            <a:lvl1pPr lvl="0"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1pPr>
            <a:lvl2pPr lvl="1"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2pPr>
            <a:lvl3pPr lvl="2"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3pPr>
            <a:lvl4pPr lvl="3"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4pPr>
            <a:lvl5pPr lvl="4"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5pPr>
            <a:lvl6pPr lvl="5"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6pPr>
            <a:lvl7pPr lvl="6"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7pPr>
            <a:lvl8pPr lvl="7"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8pPr>
            <a:lvl9pPr lvl="8"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9pPr>
          </a:lstStyle>
          <a:p/>
        </p:txBody>
      </p:sp>
      <p:sp>
        <p:nvSpPr>
          <p:cNvPr id="53" name="Google Shape;53;p10"/>
          <p:cNvSpPr txBox="1"/>
          <p:nvPr>
            <p:ph idx="3" type="subTitle"/>
          </p:nvPr>
        </p:nvSpPr>
        <p:spPr>
          <a:xfrm>
            <a:off x="3659850" y="3512075"/>
            <a:ext cx="2874000" cy="911700"/>
          </a:xfrm>
          <a:prstGeom prst="rect">
            <a:avLst/>
          </a:prstGeom>
          <a:noFill/>
          <a:ln>
            <a:noFill/>
          </a:ln>
        </p:spPr>
        <p:txBody>
          <a:bodyPr anchorCtr="0" anchor="t" bIns="0" lIns="0" spcFirstLastPara="1" rIns="0" wrap="square" tIns="0">
            <a:spAutoFit/>
          </a:bodyPr>
          <a:lstStyle>
            <a:lvl1pPr lvl="0" rtl="0">
              <a:spcBef>
                <a:spcPts val="0"/>
              </a:spcBef>
              <a:spcAft>
                <a:spcPts val="0"/>
              </a:spcAft>
              <a:buClr>
                <a:schemeClr val="lt1"/>
              </a:buClr>
              <a:buSzPts val="2100"/>
              <a:buFont typeface="Nunito ExtraBold"/>
              <a:buNone/>
              <a:defRPr sz="2100">
                <a:solidFill>
                  <a:schemeClr val="lt1"/>
                </a:solidFill>
                <a:latin typeface="Nunito ExtraBold"/>
                <a:ea typeface="Nunito ExtraBold"/>
                <a:cs typeface="Nunito ExtraBold"/>
                <a:sym typeface="Nunito ExtraBold"/>
              </a:defRPr>
            </a:lvl1pPr>
            <a:lvl2pPr lvl="1" rtl="0" algn="ctr">
              <a:spcBef>
                <a:spcPts val="0"/>
              </a:spcBef>
              <a:spcAft>
                <a:spcPts val="0"/>
              </a:spcAft>
              <a:buClr>
                <a:schemeClr val="lt1"/>
              </a:buClr>
              <a:buSzPts val="1300"/>
              <a:buFont typeface="Nunito ExtraBold"/>
              <a:buNone/>
              <a:defRPr sz="1300">
                <a:solidFill>
                  <a:schemeClr val="lt1"/>
                </a:solidFill>
                <a:latin typeface="Nunito ExtraBold"/>
                <a:ea typeface="Nunito ExtraBold"/>
                <a:cs typeface="Nunito ExtraBold"/>
                <a:sym typeface="Nunito ExtraBold"/>
              </a:defRPr>
            </a:lvl2pPr>
            <a:lvl3pPr lvl="2" rtl="0" algn="ctr">
              <a:spcBef>
                <a:spcPts val="0"/>
              </a:spcBef>
              <a:spcAft>
                <a:spcPts val="0"/>
              </a:spcAft>
              <a:buClr>
                <a:schemeClr val="lt1"/>
              </a:buClr>
              <a:buSzPts val="1300"/>
              <a:buFont typeface="Nunito ExtraBold"/>
              <a:buNone/>
              <a:defRPr sz="1300">
                <a:solidFill>
                  <a:schemeClr val="lt1"/>
                </a:solidFill>
                <a:latin typeface="Nunito ExtraBold"/>
                <a:ea typeface="Nunito ExtraBold"/>
                <a:cs typeface="Nunito ExtraBold"/>
                <a:sym typeface="Nunito ExtraBold"/>
              </a:defRPr>
            </a:lvl3pPr>
            <a:lvl4pPr lvl="3" rtl="0" algn="ctr">
              <a:spcBef>
                <a:spcPts val="0"/>
              </a:spcBef>
              <a:spcAft>
                <a:spcPts val="0"/>
              </a:spcAft>
              <a:buClr>
                <a:schemeClr val="lt1"/>
              </a:buClr>
              <a:buSzPts val="1300"/>
              <a:buFont typeface="Nunito ExtraBold"/>
              <a:buNone/>
              <a:defRPr sz="1300">
                <a:solidFill>
                  <a:schemeClr val="lt1"/>
                </a:solidFill>
                <a:latin typeface="Nunito ExtraBold"/>
                <a:ea typeface="Nunito ExtraBold"/>
                <a:cs typeface="Nunito ExtraBold"/>
                <a:sym typeface="Nunito ExtraBold"/>
              </a:defRPr>
            </a:lvl4pPr>
            <a:lvl5pPr lvl="4" rtl="0" algn="ctr">
              <a:spcBef>
                <a:spcPts val="0"/>
              </a:spcBef>
              <a:spcAft>
                <a:spcPts val="0"/>
              </a:spcAft>
              <a:buClr>
                <a:schemeClr val="lt1"/>
              </a:buClr>
              <a:buSzPts val="1300"/>
              <a:buFont typeface="Nunito ExtraBold"/>
              <a:buNone/>
              <a:defRPr sz="1300">
                <a:solidFill>
                  <a:schemeClr val="lt1"/>
                </a:solidFill>
                <a:latin typeface="Nunito ExtraBold"/>
                <a:ea typeface="Nunito ExtraBold"/>
                <a:cs typeface="Nunito ExtraBold"/>
                <a:sym typeface="Nunito ExtraBold"/>
              </a:defRPr>
            </a:lvl5pPr>
            <a:lvl6pPr lvl="5" rtl="0" algn="ctr">
              <a:spcBef>
                <a:spcPts val="0"/>
              </a:spcBef>
              <a:spcAft>
                <a:spcPts val="0"/>
              </a:spcAft>
              <a:buClr>
                <a:schemeClr val="lt1"/>
              </a:buClr>
              <a:buSzPts val="1300"/>
              <a:buFont typeface="Nunito ExtraBold"/>
              <a:buNone/>
              <a:defRPr sz="1300">
                <a:solidFill>
                  <a:schemeClr val="lt1"/>
                </a:solidFill>
                <a:latin typeface="Nunito ExtraBold"/>
                <a:ea typeface="Nunito ExtraBold"/>
                <a:cs typeface="Nunito ExtraBold"/>
                <a:sym typeface="Nunito ExtraBold"/>
              </a:defRPr>
            </a:lvl6pPr>
            <a:lvl7pPr lvl="6" rtl="0" algn="ctr">
              <a:spcBef>
                <a:spcPts val="0"/>
              </a:spcBef>
              <a:spcAft>
                <a:spcPts val="0"/>
              </a:spcAft>
              <a:buClr>
                <a:schemeClr val="lt1"/>
              </a:buClr>
              <a:buSzPts val="1300"/>
              <a:buFont typeface="Nunito ExtraBold"/>
              <a:buNone/>
              <a:defRPr sz="1300">
                <a:solidFill>
                  <a:schemeClr val="lt1"/>
                </a:solidFill>
                <a:latin typeface="Nunito ExtraBold"/>
                <a:ea typeface="Nunito ExtraBold"/>
                <a:cs typeface="Nunito ExtraBold"/>
                <a:sym typeface="Nunito ExtraBold"/>
              </a:defRPr>
            </a:lvl7pPr>
            <a:lvl8pPr lvl="7" rtl="0" algn="ctr">
              <a:spcBef>
                <a:spcPts val="0"/>
              </a:spcBef>
              <a:spcAft>
                <a:spcPts val="0"/>
              </a:spcAft>
              <a:buClr>
                <a:schemeClr val="lt1"/>
              </a:buClr>
              <a:buSzPts val="1300"/>
              <a:buFont typeface="Nunito ExtraBold"/>
              <a:buNone/>
              <a:defRPr sz="1300">
                <a:solidFill>
                  <a:schemeClr val="lt1"/>
                </a:solidFill>
                <a:latin typeface="Nunito ExtraBold"/>
                <a:ea typeface="Nunito ExtraBold"/>
                <a:cs typeface="Nunito ExtraBold"/>
                <a:sym typeface="Nunito ExtraBold"/>
              </a:defRPr>
            </a:lvl8pPr>
            <a:lvl9pPr lvl="8" rtl="0" algn="ctr">
              <a:spcBef>
                <a:spcPts val="0"/>
              </a:spcBef>
              <a:spcAft>
                <a:spcPts val="0"/>
              </a:spcAft>
              <a:buClr>
                <a:schemeClr val="lt1"/>
              </a:buClr>
              <a:buSzPts val="1300"/>
              <a:buFont typeface="Nunito ExtraBold"/>
              <a:buNone/>
              <a:defRPr sz="1300">
                <a:solidFill>
                  <a:schemeClr val="lt1"/>
                </a:solidFill>
                <a:latin typeface="Nunito ExtraBold"/>
                <a:ea typeface="Nunito ExtraBold"/>
                <a:cs typeface="Nunito ExtraBold"/>
                <a:sym typeface="Nunito ExtraBold"/>
              </a:defRPr>
            </a:lvl9pPr>
          </a:lstStyle>
          <a:p/>
        </p:txBody>
      </p:sp>
      <p:sp>
        <p:nvSpPr>
          <p:cNvPr id="54" name="Google Shape;54;p10"/>
          <p:cNvSpPr/>
          <p:nvPr/>
        </p:nvSpPr>
        <p:spPr>
          <a:xfrm>
            <a:off x="7619000" y="2435081"/>
            <a:ext cx="399097" cy="798195"/>
          </a:xfrm>
          <a:custGeom>
            <a:rect b="b" l="l" r="r" t="t"/>
            <a:pathLst>
              <a:path extrusionOk="0" h="1064260" w="532129">
                <a:moveTo>
                  <a:pt x="532002" y="0"/>
                </a:moveTo>
                <a:lnTo>
                  <a:pt x="483580" y="2174"/>
                </a:lnTo>
                <a:lnTo>
                  <a:pt x="436375" y="8571"/>
                </a:lnTo>
                <a:lnTo>
                  <a:pt x="390576" y="19003"/>
                </a:lnTo>
                <a:lnTo>
                  <a:pt x="346370" y="33283"/>
                </a:lnTo>
                <a:lnTo>
                  <a:pt x="303946" y="51223"/>
                </a:lnTo>
                <a:lnTo>
                  <a:pt x="263492" y="72634"/>
                </a:lnTo>
                <a:lnTo>
                  <a:pt x="225194" y="97329"/>
                </a:lnTo>
                <a:lnTo>
                  <a:pt x="189241" y="125121"/>
                </a:lnTo>
                <a:lnTo>
                  <a:pt x="155821" y="155821"/>
                </a:lnTo>
                <a:lnTo>
                  <a:pt x="125121" y="189241"/>
                </a:lnTo>
                <a:lnTo>
                  <a:pt x="97329" y="225194"/>
                </a:lnTo>
                <a:lnTo>
                  <a:pt x="72634" y="263492"/>
                </a:lnTo>
                <a:lnTo>
                  <a:pt x="51223" y="303946"/>
                </a:lnTo>
                <a:lnTo>
                  <a:pt x="33283" y="346370"/>
                </a:lnTo>
                <a:lnTo>
                  <a:pt x="19003" y="390576"/>
                </a:lnTo>
                <a:lnTo>
                  <a:pt x="8571" y="436375"/>
                </a:lnTo>
                <a:lnTo>
                  <a:pt x="2174" y="483580"/>
                </a:lnTo>
                <a:lnTo>
                  <a:pt x="0" y="532003"/>
                </a:lnTo>
                <a:lnTo>
                  <a:pt x="2174" y="580425"/>
                </a:lnTo>
                <a:lnTo>
                  <a:pt x="8571" y="627630"/>
                </a:lnTo>
                <a:lnTo>
                  <a:pt x="19003" y="673429"/>
                </a:lnTo>
                <a:lnTo>
                  <a:pt x="33283" y="717635"/>
                </a:lnTo>
                <a:lnTo>
                  <a:pt x="51223" y="760059"/>
                </a:lnTo>
                <a:lnTo>
                  <a:pt x="72634" y="800513"/>
                </a:lnTo>
                <a:lnTo>
                  <a:pt x="97329" y="838811"/>
                </a:lnTo>
                <a:lnTo>
                  <a:pt x="125121" y="874764"/>
                </a:lnTo>
                <a:lnTo>
                  <a:pt x="155821" y="908184"/>
                </a:lnTo>
                <a:lnTo>
                  <a:pt x="189241" y="938884"/>
                </a:lnTo>
                <a:lnTo>
                  <a:pt x="225194" y="966676"/>
                </a:lnTo>
                <a:lnTo>
                  <a:pt x="263492" y="991371"/>
                </a:lnTo>
                <a:lnTo>
                  <a:pt x="303946" y="1012782"/>
                </a:lnTo>
                <a:lnTo>
                  <a:pt x="346370" y="1030722"/>
                </a:lnTo>
                <a:lnTo>
                  <a:pt x="390576" y="1045002"/>
                </a:lnTo>
                <a:lnTo>
                  <a:pt x="436375" y="1055434"/>
                </a:lnTo>
                <a:lnTo>
                  <a:pt x="483580" y="1061831"/>
                </a:lnTo>
                <a:lnTo>
                  <a:pt x="532002" y="1064006"/>
                </a:lnTo>
                <a:lnTo>
                  <a:pt x="532002" y="0"/>
                </a:lnTo>
                <a:close/>
              </a:path>
            </a:pathLst>
          </a:custGeom>
          <a:solidFill>
            <a:srgbClr val="FF6E1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55" name="Google Shape;55;p10"/>
          <p:cNvSpPr txBox="1"/>
          <p:nvPr>
            <p:ph idx="12" type="sldNum"/>
          </p:nvPr>
        </p:nvSpPr>
        <p:spPr>
          <a:xfrm>
            <a:off x="6065986" y="2740605"/>
            <a:ext cx="1844400" cy="200100"/>
          </a:xfrm>
          <a:prstGeom prst="rect">
            <a:avLst/>
          </a:prstGeom>
          <a:noFill/>
          <a:ln>
            <a:noFill/>
          </a:ln>
        </p:spPr>
        <p:txBody>
          <a:bodyPr anchorCtr="0" anchor="t" bIns="0" lIns="0" spcFirstLastPara="1" rIns="0" wrap="square" tIns="0">
            <a:spAutoFit/>
          </a:bodyPr>
          <a:lstStyle>
            <a:lvl1pPr indent="0" lvl="0" marL="0" marR="0" rtl="0" algn="r">
              <a:spcBef>
                <a:spcPts val="0"/>
              </a:spcBef>
              <a:buNone/>
              <a:defRPr b="1" sz="1300">
                <a:solidFill>
                  <a:schemeClr val="lt1"/>
                </a:solidFill>
                <a:latin typeface="Raleway"/>
                <a:ea typeface="Raleway"/>
                <a:cs typeface="Raleway"/>
                <a:sym typeface="Raleway"/>
              </a:defRPr>
            </a:lvl1pPr>
            <a:lvl2pPr indent="0" lvl="1" marL="0" marR="0" rtl="0" algn="r">
              <a:spcBef>
                <a:spcPts val="0"/>
              </a:spcBef>
              <a:buNone/>
              <a:defRPr b="1" sz="1300">
                <a:solidFill>
                  <a:schemeClr val="lt1"/>
                </a:solidFill>
                <a:latin typeface="Raleway"/>
                <a:ea typeface="Raleway"/>
                <a:cs typeface="Raleway"/>
                <a:sym typeface="Raleway"/>
              </a:defRPr>
            </a:lvl2pPr>
            <a:lvl3pPr indent="0" lvl="2" marL="0" marR="0" rtl="0" algn="r">
              <a:spcBef>
                <a:spcPts val="0"/>
              </a:spcBef>
              <a:buNone/>
              <a:defRPr b="1" sz="1300">
                <a:solidFill>
                  <a:schemeClr val="lt1"/>
                </a:solidFill>
                <a:latin typeface="Raleway"/>
                <a:ea typeface="Raleway"/>
                <a:cs typeface="Raleway"/>
                <a:sym typeface="Raleway"/>
              </a:defRPr>
            </a:lvl3pPr>
            <a:lvl4pPr indent="0" lvl="3" marL="0" marR="0" rtl="0" algn="r">
              <a:spcBef>
                <a:spcPts val="0"/>
              </a:spcBef>
              <a:buNone/>
              <a:defRPr b="1" sz="1300">
                <a:solidFill>
                  <a:schemeClr val="lt1"/>
                </a:solidFill>
                <a:latin typeface="Raleway"/>
                <a:ea typeface="Raleway"/>
                <a:cs typeface="Raleway"/>
                <a:sym typeface="Raleway"/>
              </a:defRPr>
            </a:lvl4pPr>
            <a:lvl5pPr indent="0" lvl="4" marL="0" marR="0" rtl="0" algn="r">
              <a:spcBef>
                <a:spcPts val="0"/>
              </a:spcBef>
              <a:buNone/>
              <a:defRPr b="1" sz="1300">
                <a:solidFill>
                  <a:schemeClr val="lt1"/>
                </a:solidFill>
                <a:latin typeface="Raleway"/>
                <a:ea typeface="Raleway"/>
                <a:cs typeface="Raleway"/>
                <a:sym typeface="Raleway"/>
              </a:defRPr>
            </a:lvl5pPr>
            <a:lvl6pPr indent="0" lvl="5" marL="0" marR="0" rtl="0" algn="r">
              <a:spcBef>
                <a:spcPts val="0"/>
              </a:spcBef>
              <a:buNone/>
              <a:defRPr b="1" sz="1300">
                <a:solidFill>
                  <a:schemeClr val="lt1"/>
                </a:solidFill>
                <a:latin typeface="Raleway"/>
                <a:ea typeface="Raleway"/>
                <a:cs typeface="Raleway"/>
                <a:sym typeface="Raleway"/>
              </a:defRPr>
            </a:lvl6pPr>
            <a:lvl7pPr indent="0" lvl="6" marL="0" marR="0" rtl="0" algn="r">
              <a:spcBef>
                <a:spcPts val="0"/>
              </a:spcBef>
              <a:buNone/>
              <a:defRPr b="1" sz="1300">
                <a:solidFill>
                  <a:schemeClr val="lt1"/>
                </a:solidFill>
                <a:latin typeface="Raleway"/>
                <a:ea typeface="Raleway"/>
                <a:cs typeface="Raleway"/>
                <a:sym typeface="Raleway"/>
              </a:defRPr>
            </a:lvl7pPr>
            <a:lvl8pPr indent="0" lvl="7" marL="0" marR="0" rtl="0" algn="r">
              <a:spcBef>
                <a:spcPts val="0"/>
              </a:spcBef>
              <a:buNone/>
              <a:defRPr b="1" sz="1300">
                <a:solidFill>
                  <a:schemeClr val="lt1"/>
                </a:solidFill>
                <a:latin typeface="Raleway"/>
                <a:ea typeface="Raleway"/>
                <a:cs typeface="Raleway"/>
                <a:sym typeface="Raleway"/>
              </a:defRPr>
            </a:lvl8pPr>
            <a:lvl9pPr indent="0" lvl="8" marL="0" marR="0" rtl="0" algn="r">
              <a:spcBef>
                <a:spcPts val="0"/>
              </a:spcBef>
              <a:buNone/>
              <a:defRPr b="1" sz="1300">
                <a:solidFill>
                  <a:schemeClr val="lt1"/>
                </a:solidFill>
                <a:latin typeface="Raleway"/>
                <a:ea typeface="Raleway"/>
                <a:cs typeface="Raleway"/>
                <a:sym typeface="Raleway"/>
              </a:defRPr>
            </a:lvl9pPr>
          </a:lstStyle>
          <a:p>
            <a:pPr indent="0" lvl="0" marL="0" rtl="0" algn="r">
              <a:spcBef>
                <a:spcPts val="0"/>
              </a:spcBef>
              <a:spcAft>
                <a:spcPts val="0"/>
              </a:spcAft>
              <a:buNone/>
            </a:pPr>
            <a:fld id="{00000000-1234-1234-1234-123412341234}" type="slidenum">
              <a:rPr lang="en"/>
              <a:t>‹#›</a:t>
            </a:fld>
            <a:endParaRPr u="none"/>
          </a:p>
        </p:txBody>
      </p:sp>
      <p:sp>
        <p:nvSpPr>
          <p:cNvPr id="56" name="Google Shape;56;p10"/>
          <p:cNvSpPr txBox="1"/>
          <p:nvPr>
            <p:ph idx="4" type="subTitle"/>
          </p:nvPr>
        </p:nvSpPr>
        <p:spPr>
          <a:xfrm>
            <a:off x="212427" y="5505673"/>
            <a:ext cx="2966700" cy="94200"/>
          </a:xfrm>
          <a:prstGeom prst="rect">
            <a:avLst/>
          </a:prstGeom>
          <a:noFill/>
          <a:ln>
            <a:noFill/>
          </a:ln>
        </p:spPr>
        <p:txBody>
          <a:bodyPr anchorCtr="0" anchor="t" bIns="0" lIns="0" spcFirstLastPara="1" rIns="0" wrap="square" tIns="0">
            <a:spAutoFit/>
          </a:bodyPr>
          <a:lstStyle>
            <a:lvl1pPr lvl="0" rtl="0">
              <a:spcBef>
                <a:spcPts val="0"/>
              </a:spcBef>
              <a:spcAft>
                <a:spcPts val="0"/>
              </a:spcAft>
              <a:buClr>
                <a:srgbClr val="59585B"/>
              </a:buClr>
              <a:buSzPts val="550"/>
              <a:buFont typeface="Raleway"/>
              <a:buNone/>
              <a:defRPr sz="550">
                <a:solidFill>
                  <a:srgbClr val="59585B"/>
                </a:solidFill>
                <a:latin typeface="Raleway"/>
                <a:ea typeface="Raleway"/>
                <a:cs typeface="Raleway"/>
                <a:sym typeface="Raleway"/>
              </a:defRPr>
            </a:lvl1pPr>
            <a:lvl2pPr lvl="1"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2pPr>
            <a:lvl3pPr lvl="2"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3pPr>
            <a:lvl4pPr lvl="3"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4pPr>
            <a:lvl5pPr lvl="4"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5pPr>
            <a:lvl6pPr lvl="5"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6pPr>
            <a:lvl7pPr lvl="6"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7pPr>
            <a:lvl8pPr lvl="7"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8pPr>
            <a:lvl9pPr lvl="8"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9pPr>
          </a:lstStyle>
          <a:p/>
        </p:txBody>
      </p:sp>
      <p:sp>
        <p:nvSpPr>
          <p:cNvPr id="57" name="Google Shape;57;p10"/>
          <p:cNvSpPr txBox="1"/>
          <p:nvPr>
            <p:ph idx="5" type="title"/>
          </p:nvPr>
        </p:nvSpPr>
        <p:spPr>
          <a:xfrm>
            <a:off x="3475700" y="1184200"/>
            <a:ext cx="2435100" cy="1756500"/>
          </a:xfrm>
          <a:prstGeom prst="rect">
            <a:avLst/>
          </a:prstGeom>
          <a:noFill/>
          <a:ln>
            <a:noFill/>
          </a:ln>
        </p:spPr>
        <p:txBody>
          <a:bodyPr anchorCtr="0" anchor="t" bIns="0" lIns="0" spcFirstLastPara="1" rIns="0" wrap="square" tIns="0">
            <a:spAutoFit/>
          </a:bodyPr>
          <a:lstStyle>
            <a:lvl1pPr lvl="0" rtl="0" algn="ctr">
              <a:lnSpc>
                <a:spcPct val="90000"/>
              </a:lnSpc>
              <a:spcBef>
                <a:spcPts val="0"/>
              </a:spcBef>
              <a:spcAft>
                <a:spcPts val="0"/>
              </a:spcAft>
              <a:buSzPts val="3500"/>
              <a:buFont typeface="Nunito ExtraBold"/>
              <a:buNone/>
              <a:defRPr i="0" sz="3500">
                <a:solidFill>
                  <a:srgbClr val="FF6E14"/>
                </a:solidFill>
                <a:latin typeface="Nunito ExtraBold"/>
                <a:ea typeface="Nunito ExtraBold"/>
                <a:cs typeface="Nunito ExtraBold"/>
                <a:sym typeface="Nunito ExtraBold"/>
              </a:defRPr>
            </a:lvl1pPr>
            <a:lvl2pPr lvl="1" rtl="0" algn="ctr">
              <a:spcBef>
                <a:spcPts val="0"/>
              </a:spcBef>
              <a:spcAft>
                <a:spcPts val="0"/>
              </a:spcAft>
              <a:buSzPts val="3500"/>
              <a:buFont typeface="Nunito ExtraBold"/>
              <a:buNone/>
              <a:defRPr sz="3500">
                <a:latin typeface="Nunito ExtraBold"/>
                <a:ea typeface="Nunito ExtraBold"/>
                <a:cs typeface="Nunito ExtraBold"/>
                <a:sym typeface="Nunito ExtraBold"/>
              </a:defRPr>
            </a:lvl2pPr>
            <a:lvl3pPr lvl="2" rtl="0" algn="ctr">
              <a:spcBef>
                <a:spcPts val="0"/>
              </a:spcBef>
              <a:spcAft>
                <a:spcPts val="0"/>
              </a:spcAft>
              <a:buSzPts val="3500"/>
              <a:buFont typeface="Nunito ExtraBold"/>
              <a:buNone/>
              <a:defRPr sz="3500">
                <a:latin typeface="Nunito ExtraBold"/>
                <a:ea typeface="Nunito ExtraBold"/>
                <a:cs typeface="Nunito ExtraBold"/>
                <a:sym typeface="Nunito ExtraBold"/>
              </a:defRPr>
            </a:lvl3pPr>
            <a:lvl4pPr lvl="3" rtl="0" algn="ctr">
              <a:spcBef>
                <a:spcPts val="0"/>
              </a:spcBef>
              <a:spcAft>
                <a:spcPts val="0"/>
              </a:spcAft>
              <a:buSzPts val="3500"/>
              <a:buFont typeface="Nunito ExtraBold"/>
              <a:buNone/>
              <a:defRPr sz="3500">
                <a:latin typeface="Nunito ExtraBold"/>
                <a:ea typeface="Nunito ExtraBold"/>
                <a:cs typeface="Nunito ExtraBold"/>
                <a:sym typeface="Nunito ExtraBold"/>
              </a:defRPr>
            </a:lvl4pPr>
            <a:lvl5pPr lvl="4" rtl="0" algn="ctr">
              <a:spcBef>
                <a:spcPts val="0"/>
              </a:spcBef>
              <a:spcAft>
                <a:spcPts val="0"/>
              </a:spcAft>
              <a:buSzPts val="3500"/>
              <a:buFont typeface="Nunito ExtraBold"/>
              <a:buNone/>
              <a:defRPr sz="3500">
                <a:latin typeface="Nunito ExtraBold"/>
                <a:ea typeface="Nunito ExtraBold"/>
                <a:cs typeface="Nunito ExtraBold"/>
                <a:sym typeface="Nunito ExtraBold"/>
              </a:defRPr>
            </a:lvl5pPr>
            <a:lvl6pPr lvl="5" rtl="0" algn="ctr">
              <a:spcBef>
                <a:spcPts val="0"/>
              </a:spcBef>
              <a:spcAft>
                <a:spcPts val="0"/>
              </a:spcAft>
              <a:buSzPts val="3500"/>
              <a:buFont typeface="Nunito ExtraBold"/>
              <a:buNone/>
              <a:defRPr sz="3500">
                <a:latin typeface="Nunito ExtraBold"/>
                <a:ea typeface="Nunito ExtraBold"/>
                <a:cs typeface="Nunito ExtraBold"/>
                <a:sym typeface="Nunito ExtraBold"/>
              </a:defRPr>
            </a:lvl6pPr>
            <a:lvl7pPr lvl="6" rtl="0" algn="ctr">
              <a:spcBef>
                <a:spcPts val="0"/>
              </a:spcBef>
              <a:spcAft>
                <a:spcPts val="0"/>
              </a:spcAft>
              <a:buSzPts val="3500"/>
              <a:buFont typeface="Nunito ExtraBold"/>
              <a:buNone/>
              <a:defRPr sz="3500">
                <a:latin typeface="Nunito ExtraBold"/>
                <a:ea typeface="Nunito ExtraBold"/>
                <a:cs typeface="Nunito ExtraBold"/>
                <a:sym typeface="Nunito ExtraBold"/>
              </a:defRPr>
            </a:lvl7pPr>
            <a:lvl8pPr lvl="7" rtl="0" algn="ctr">
              <a:spcBef>
                <a:spcPts val="0"/>
              </a:spcBef>
              <a:spcAft>
                <a:spcPts val="0"/>
              </a:spcAft>
              <a:buSzPts val="3500"/>
              <a:buFont typeface="Nunito ExtraBold"/>
              <a:buNone/>
              <a:defRPr sz="3500">
                <a:latin typeface="Nunito ExtraBold"/>
                <a:ea typeface="Nunito ExtraBold"/>
                <a:cs typeface="Nunito ExtraBold"/>
                <a:sym typeface="Nunito ExtraBold"/>
              </a:defRPr>
            </a:lvl8pPr>
            <a:lvl9pPr lvl="8" rtl="0" algn="ctr">
              <a:spcBef>
                <a:spcPts val="0"/>
              </a:spcBef>
              <a:spcAft>
                <a:spcPts val="0"/>
              </a:spcAft>
              <a:buSzPts val="3500"/>
              <a:buFont typeface="Nunito ExtraBold"/>
              <a:buNone/>
              <a:defRPr sz="3500">
                <a:latin typeface="Nunito ExtraBold"/>
                <a:ea typeface="Nunito ExtraBold"/>
                <a:cs typeface="Nunito ExtraBold"/>
                <a:sym typeface="Nunito ExtraBold"/>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p:nvPr/>
        </p:nvSpPr>
        <p:spPr>
          <a:xfrm>
            <a:off x="218525" y="214363"/>
            <a:ext cx="7582751" cy="5229853"/>
          </a:xfrm>
          <a:custGeom>
            <a:rect b="b" l="l" r="r" t="t"/>
            <a:pathLst>
              <a:path extrusionOk="0" h="6836409" w="10387330">
                <a:moveTo>
                  <a:pt x="0" y="6836105"/>
                </a:moveTo>
                <a:lnTo>
                  <a:pt x="10387203" y="6836105"/>
                </a:lnTo>
                <a:lnTo>
                  <a:pt x="10387203" y="0"/>
                </a:lnTo>
                <a:lnTo>
                  <a:pt x="0" y="0"/>
                </a:lnTo>
                <a:lnTo>
                  <a:pt x="0" y="6836105"/>
                </a:lnTo>
                <a:close/>
              </a:path>
            </a:pathLst>
          </a:custGeom>
          <a:solidFill>
            <a:srgbClr val="FFE2D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7" name="Google Shape;7;p1"/>
          <p:cNvSpPr/>
          <p:nvPr/>
        </p:nvSpPr>
        <p:spPr>
          <a:xfrm>
            <a:off x="0" y="0"/>
            <a:ext cx="8018048" cy="428463"/>
          </a:xfrm>
          <a:custGeom>
            <a:rect b="b" l="l" r="r" t="t"/>
            <a:pathLst>
              <a:path extrusionOk="0" h="571500" w="10692130">
                <a:moveTo>
                  <a:pt x="10692003" y="0"/>
                </a:moveTo>
                <a:lnTo>
                  <a:pt x="0" y="0"/>
                </a:lnTo>
                <a:lnTo>
                  <a:pt x="0" y="571500"/>
                </a:lnTo>
                <a:lnTo>
                  <a:pt x="10692003" y="571500"/>
                </a:lnTo>
                <a:lnTo>
                  <a:pt x="10692003" y="0"/>
                </a:lnTo>
                <a:close/>
              </a:path>
            </a:pathLst>
          </a:custGeom>
          <a:solidFill>
            <a:srgbClr val="FF6E1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8" name="Google Shape;8;p1"/>
          <p:cNvSpPr txBox="1"/>
          <p:nvPr/>
        </p:nvSpPr>
        <p:spPr>
          <a:xfrm>
            <a:off x="218534" y="139550"/>
            <a:ext cx="7582800" cy="163500"/>
          </a:xfrm>
          <a:prstGeom prst="rect">
            <a:avLst/>
          </a:prstGeom>
          <a:noFill/>
          <a:ln>
            <a:noFill/>
          </a:ln>
        </p:spPr>
        <p:txBody>
          <a:bodyPr anchorCtr="0" anchor="t" bIns="0" lIns="0" spcFirstLastPara="1" rIns="0" wrap="square" tIns="9525">
            <a:spAutoFit/>
          </a:bodyPr>
          <a:lstStyle/>
          <a:p>
            <a:pPr indent="0" lvl="0" marL="12700" marR="0" rtl="0" algn="l">
              <a:lnSpc>
                <a:spcPct val="100000"/>
              </a:lnSpc>
              <a:spcBef>
                <a:spcPts val="0"/>
              </a:spcBef>
              <a:spcAft>
                <a:spcPts val="0"/>
              </a:spcAft>
              <a:buNone/>
            </a:pPr>
            <a:r>
              <a:rPr lang="en" sz="1000">
                <a:solidFill>
                  <a:schemeClr val="lt1"/>
                </a:solidFill>
                <a:latin typeface="Nunito ExtraBold"/>
                <a:ea typeface="Nunito ExtraBold"/>
                <a:cs typeface="Nunito ExtraBold"/>
                <a:sym typeface="Nunito ExtraBold"/>
              </a:rPr>
              <a:t>Unit</a:t>
            </a:r>
            <a:r>
              <a:rPr lang="en" sz="1000">
                <a:solidFill>
                  <a:schemeClr val="lt1"/>
                </a:solidFill>
                <a:latin typeface="Nunito ExtraBold"/>
                <a:ea typeface="Nunito ExtraBold"/>
                <a:cs typeface="Nunito ExtraBold"/>
                <a:sym typeface="Nunito ExtraBold"/>
              </a:rPr>
              <a:t> 1.2</a:t>
            </a:r>
            <a:r>
              <a:rPr lang="en" sz="1000">
                <a:solidFill>
                  <a:schemeClr val="lt1"/>
                </a:solidFill>
                <a:latin typeface="Nunito ExtraLight"/>
                <a:ea typeface="Nunito ExtraLight"/>
                <a:cs typeface="Nunito ExtraLight"/>
                <a:sym typeface="Nunito ExtraLight"/>
              </a:rPr>
              <a:t>  </a:t>
            </a:r>
            <a:r>
              <a:rPr lang="en" sz="1000">
                <a:solidFill>
                  <a:schemeClr val="lt1"/>
                </a:solidFill>
                <a:latin typeface="Raleway"/>
                <a:ea typeface="Raleway"/>
                <a:cs typeface="Raleway"/>
                <a:sym typeface="Raleway"/>
              </a:rPr>
              <a:t>Understanding Policy and the Policy Landscape</a:t>
            </a:r>
            <a:endParaRPr sz="1000">
              <a:solidFill>
                <a:schemeClr val="lt1"/>
              </a:solidFill>
              <a:latin typeface="Raleway Medium"/>
              <a:ea typeface="Raleway Medium"/>
              <a:cs typeface="Raleway Medium"/>
              <a:sym typeface="Raleway Medium"/>
            </a:endParaRPr>
          </a:p>
        </p:txBody>
      </p:sp>
      <p:sp>
        <p:nvSpPr>
          <p:cNvPr id="9" name="Google Shape;9;p1"/>
          <p:cNvSpPr txBox="1"/>
          <p:nvPr/>
        </p:nvSpPr>
        <p:spPr>
          <a:xfrm>
            <a:off x="4823601" y="5505673"/>
            <a:ext cx="2966700" cy="94200"/>
          </a:xfrm>
          <a:prstGeom prst="rect">
            <a:avLst/>
          </a:prstGeom>
          <a:noFill/>
          <a:ln>
            <a:noFill/>
          </a:ln>
        </p:spPr>
        <p:txBody>
          <a:bodyPr anchorCtr="0" anchor="t" bIns="0" lIns="0" spcFirstLastPara="1" rIns="0" wrap="square" tIns="9525">
            <a:spAutoFit/>
          </a:bodyPr>
          <a:lstStyle/>
          <a:p>
            <a:pPr indent="0" lvl="0" marL="0" rtl="0" algn="r">
              <a:lnSpc>
                <a:spcPct val="115000"/>
              </a:lnSpc>
              <a:spcBef>
                <a:spcPts val="0"/>
              </a:spcBef>
              <a:spcAft>
                <a:spcPts val="0"/>
              </a:spcAft>
              <a:buSzPts val="1100"/>
              <a:buNone/>
            </a:pPr>
            <a:r>
              <a:rPr lang="en" sz="550">
                <a:solidFill>
                  <a:srgbClr val="59585B"/>
                </a:solidFill>
                <a:latin typeface="Source Sans Pro"/>
                <a:ea typeface="Source Sans Pro"/>
                <a:cs typeface="Source Sans Pro"/>
                <a:sym typeface="Source Sans Pro"/>
              </a:rPr>
              <a:t>©</a:t>
            </a:r>
            <a:r>
              <a:rPr lang="en" sz="550">
                <a:solidFill>
                  <a:srgbClr val="59585B"/>
                </a:solidFill>
                <a:latin typeface="Raleway"/>
                <a:ea typeface="Raleway"/>
                <a:cs typeface="Raleway"/>
                <a:sym typeface="Raleway"/>
              </a:rPr>
              <a:t>2022 POPULATION REFERENCE BUREAU, ALL RIGHTS RESERVED  |  PRB.ORG</a:t>
            </a:r>
            <a:endParaRPr sz="500">
              <a:solidFill>
                <a:srgbClr val="59585B"/>
              </a:solidFill>
              <a:latin typeface="Source Sans Pro"/>
              <a:ea typeface="Source Sans Pro"/>
              <a:cs typeface="Source Sans Pro"/>
              <a:sym typeface="Source Sans Pro"/>
            </a:endParaRPr>
          </a:p>
        </p:txBody>
      </p:sp>
      <p:sp>
        <p:nvSpPr>
          <p:cNvPr id="10" name="Google Shape;10;p1"/>
          <p:cNvSpPr txBox="1"/>
          <p:nvPr>
            <p:ph idx="12" type="sldNum"/>
          </p:nvPr>
        </p:nvSpPr>
        <p:spPr>
          <a:xfrm>
            <a:off x="6065986" y="2740605"/>
            <a:ext cx="1844400" cy="200100"/>
          </a:xfrm>
          <a:prstGeom prst="rect">
            <a:avLst/>
          </a:prstGeom>
          <a:noFill/>
          <a:ln>
            <a:noFill/>
          </a:ln>
        </p:spPr>
        <p:txBody>
          <a:bodyPr anchorCtr="0" anchor="t" bIns="0" lIns="0" spcFirstLastPara="1" rIns="0" wrap="square" tIns="0">
            <a:spAutoFit/>
          </a:bodyPr>
          <a:lstStyle>
            <a:lvl1pPr indent="0" lvl="0" marL="0" marR="0" rtl="0" algn="r">
              <a:spcBef>
                <a:spcPts val="0"/>
              </a:spcBef>
              <a:buNone/>
              <a:defRPr b="1" sz="1300">
                <a:solidFill>
                  <a:schemeClr val="lt1"/>
                </a:solidFill>
                <a:latin typeface="Raleway"/>
                <a:ea typeface="Raleway"/>
                <a:cs typeface="Raleway"/>
                <a:sym typeface="Raleway"/>
              </a:defRPr>
            </a:lvl1pPr>
            <a:lvl2pPr indent="0" lvl="1" marL="0" marR="0" rtl="0" algn="r">
              <a:spcBef>
                <a:spcPts val="0"/>
              </a:spcBef>
              <a:buNone/>
              <a:defRPr b="1" sz="1300">
                <a:solidFill>
                  <a:schemeClr val="lt1"/>
                </a:solidFill>
                <a:latin typeface="Raleway"/>
                <a:ea typeface="Raleway"/>
                <a:cs typeface="Raleway"/>
                <a:sym typeface="Raleway"/>
              </a:defRPr>
            </a:lvl2pPr>
            <a:lvl3pPr indent="0" lvl="2" marL="0" marR="0" rtl="0" algn="r">
              <a:spcBef>
                <a:spcPts val="0"/>
              </a:spcBef>
              <a:buNone/>
              <a:defRPr b="1" sz="1300">
                <a:solidFill>
                  <a:schemeClr val="lt1"/>
                </a:solidFill>
                <a:latin typeface="Raleway"/>
                <a:ea typeface="Raleway"/>
                <a:cs typeface="Raleway"/>
                <a:sym typeface="Raleway"/>
              </a:defRPr>
            </a:lvl3pPr>
            <a:lvl4pPr indent="0" lvl="3" marL="0" marR="0" rtl="0" algn="r">
              <a:spcBef>
                <a:spcPts val="0"/>
              </a:spcBef>
              <a:buNone/>
              <a:defRPr b="1" sz="1300">
                <a:solidFill>
                  <a:schemeClr val="lt1"/>
                </a:solidFill>
                <a:latin typeface="Raleway"/>
                <a:ea typeface="Raleway"/>
                <a:cs typeface="Raleway"/>
                <a:sym typeface="Raleway"/>
              </a:defRPr>
            </a:lvl4pPr>
            <a:lvl5pPr indent="0" lvl="4" marL="0" marR="0" rtl="0" algn="r">
              <a:spcBef>
                <a:spcPts val="0"/>
              </a:spcBef>
              <a:buNone/>
              <a:defRPr b="1" sz="1300">
                <a:solidFill>
                  <a:schemeClr val="lt1"/>
                </a:solidFill>
                <a:latin typeface="Raleway"/>
                <a:ea typeface="Raleway"/>
                <a:cs typeface="Raleway"/>
                <a:sym typeface="Raleway"/>
              </a:defRPr>
            </a:lvl5pPr>
            <a:lvl6pPr indent="0" lvl="5" marL="0" marR="0" rtl="0" algn="r">
              <a:spcBef>
                <a:spcPts val="0"/>
              </a:spcBef>
              <a:buNone/>
              <a:defRPr b="1" sz="1300">
                <a:solidFill>
                  <a:schemeClr val="lt1"/>
                </a:solidFill>
                <a:latin typeface="Raleway"/>
                <a:ea typeface="Raleway"/>
                <a:cs typeface="Raleway"/>
                <a:sym typeface="Raleway"/>
              </a:defRPr>
            </a:lvl6pPr>
            <a:lvl7pPr indent="0" lvl="6" marL="0" marR="0" rtl="0" algn="r">
              <a:spcBef>
                <a:spcPts val="0"/>
              </a:spcBef>
              <a:buNone/>
              <a:defRPr b="1" sz="1300">
                <a:solidFill>
                  <a:schemeClr val="lt1"/>
                </a:solidFill>
                <a:latin typeface="Raleway"/>
                <a:ea typeface="Raleway"/>
                <a:cs typeface="Raleway"/>
                <a:sym typeface="Raleway"/>
              </a:defRPr>
            </a:lvl7pPr>
            <a:lvl8pPr indent="0" lvl="7" marL="0" marR="0" rtl="0" algn="r">
              <a:spcBef>
                <a:spcPts val="0"/>
              </a:spcBef>
              <a:buNone/>
              <a:defRPr b="1" sz="1300">
                <a:solidFill>
                  <a:schemeClr val="lt1"/>
                </a:solidFill>
                <a:latin typeface="Raleway"/>
                <a:ea typeface="Raleway"/>
                <a:cs typeface="Raleway"/>
                <a:sym typeface="Raleway"/>
              </a:defRPr>
            </a:lvl8pPr>
            <a:lvl9pPr indent="0" lvl="8" marL="0" marR="0" rtl="0" algn="r">
              <a:spcBef>
                <a:spcPts val="0"/>
              </a:spcBef>
              <a:buNone/>
              <a:defRPr b="1" sz="1300">
                <a:solidFill>
                  <a:schemeClr val="lt1"/>
                </a:solidFill>
                <a:latin typeface="Raleway"/>
                <a:ea typeface="Raleway"/>
                <a:cs typeface="Raleway"/>
                <a:sym typeface="Raleway"/>
              </a:defRPr>
            </a:lvl9pPr>
          </a:lstStyle>
          <a:p>
            <a:pPr indent="0" lvl="0" marL="0" rtl="0" algn="r">
              <a:spcBef>
                <a:spcPts val="0"/>
              </a:spcBef>
              <a:spcAft>
                <a:spcPts val="0"/>
              </a:spcAft>
              <a:buNone/>
            </a:pPr>
            <a:fld id="{00000000-1234-1234-1234-123412341234}" type="slidenum">
              <a:rPr lang="en"/>
              <a:t>‹#›</a:t>
            </a:fld>
            <a:endParaRPr u="non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7.png"/><Relationship Id="rId4" Type="http://schemas.openxmlformats.org/officeDocument/2006/relationships/image" Target="../media/image16.png"/><Relationship Id="rId5"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1.png"/><Relationship Id="rId4" Type="http://schemas.openxmlformats.org/officeDocument/2006/relationships/image" Target="../media/image17.png"/><Relationship Id="rId5" Type="http://schemas.openxmlformats.org/officeDocument/2006/relationships/image" Target="../media/image41.png"/><Relationship Id="rId6" Type="http://schemas.openxmlformats.org/officeDocument/2006/relationships/image" Target="../media/image2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24.png"/><Relationship Id="rId4" Type="http://schemas.openxmlformats.org/officeDocument/2006/relationships/image" Target="../media/image31.png"/><Relationship Id="rId10" Type="http://schemas.openxmlformats.org/officeDocument/2006/relationships/image" Target="../media/image34.png"/><Relationship Id="rId9" Type="http://schemas.openxmlformats.org/officeDocument/2006/relationships/image" Target="../media/image28.png"/><Relationship Id="rId5" Type="http://schemas.openxmlformats.org/officeDocument/2006/relationships/image" Target="../media/image42.png"/><Relationship Id="rId6" Type="http://schemas.openxmlformats.org/officeDocument/2006/relationships/image" Target="../media/image33.png"/><Relationship Id="rId7" Type="http://schemas.openxmlformats.org/officeDocument/2006/relationships/image" Target="../media/image27.png"/><Relationship Id="rId8" Type="http://schemas.openxmlformats.org/officeDocument/2006/relationships/image" Target="../media/image5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40.png"/><Relationship Id="rId4" Type="http://schemas.openxmlformats.org/officeDocument/2006/relationships/image" Target="../media/image37.png"/><Relationship Id="rId5" Type="http://schemas.openxmlformats.org/officeDocument/2006/relationships/hyperlink" Target="https://unsplash.com/@jontyson?utm_source=unsplash&amp;utm_medium=referral&amp;utm_content=creditCopyText" TargetMode="External"/><Relationship Id="rId6" Type="http://schemas.openxmlformats.org/officeDocument/2006/relationships/hyperlink" Target="https://unsplash.com/s/photos/choice?utm_source=unsplash&amp;utm_medium=referral&amp;utm_content=creditCopyText" TargetMode="External"/><Relationship Id="rId7" Type="http://schemas.openxmlformats.org/officeDocument/2006/relationships/image" Target="../media/image7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4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3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45.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 Id="rId3" Type="http://schemas.openxmlformats.org/officeDocument/2006/relationships/image" Target="../media/image38.png"/><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7.xml"/><Relationship Id="rId3" Type="http://schemas.openxmlformats.org/officeDocument/2006/relationships/image" Target="../media/image45.png"/><Relationship Id="rId4" Type="http://schemas.openxmlformats.org/officeDocument/2006/relationships/image" Target="../media/image23.png"/><Relationship Id="rId5" Type="http://schemas.openxmlformats.org/officeDocument/2006/relationships/image" Target="../media/image4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8.xml"/><Relationship Id="rId3" Type="http://schemas.openxmlformats.org/officeDocument/2006/relationships/image" Target="../media/image5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9.xml"/><Relationship Id="rId3" Type="http://schemas.openxmlformats.org/officeDocument/2006/relationships/image" Target="../media/image50.jpg"/><Relationship Id="rId4" Type="http://schemas.openxmlformats.org/officeDocument/2006/relationships/image" Target="../media/image48.jpg"/><Relationship Id="rId5" Type="http://schemas.openxmlformats.org/officeDocument/2006/relationships/image" Target="../media/image46.jpg"/><Relationship Id="rId6" Type="http://schemas.openxmlformats.org/officeDocument/2006/relationships/image" Target="../media/image5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47.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0.xml"/><Relationship Id="rId3" Type="http://schemas.openxmlformats.org/officeDocument/2006/relationships/image" Target="../media/image45.png"/><Relationship Id="rId4" Type="http://schemas.openxmlformats.org/officeDocument/2006/relationships/image" Target="../media/image67.png"/><Relationship Id="rId5" Type="http://schemas.openxmlformats.org/officeDocument/2006/relationships/image" Target="../media/image2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1.xml"/><Relationship Id="rId3" Type="http://schemas.openxmlformats.org/officeDocument/2006/relationships/image" Target="../media/image57.png"/><Relationship Id="rId4" Type="http://schemas.openxmlformats.org/officeDocument/2006/relationships/image" Target="../media/image68.png"/><Relationship Id="rId5" Type="http://schemas.openxmlformats.org/officeDocument/2006/relationships/image" Target="../media/image56.png"/><Relationship Id="rId6" Type="http://schemas.openxmlformats.org/officeDocument/2006/relationships/image" Target="../media/image62.png"/><Relationship Id="rId7" Type="http://schemas.openxmlformats.org/officeDocument/2006/relationships/image" Target="../media/image66.png"/><Relationship Id="rId8" Type="http://schemas.openxmlformats.org/officeDocument/2006/relationships/image" Target="../media/image5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2.xml"/><Relationship Id="rId3" Type="http://schemas.openxmlformats.org/officeDocument/2006/relationships/image" Target="../media/image70.png"/><Relationship Id="rId4" Type="http://schemas.openxmlformats.org/officeDocument/2006/relationships/image" Target="../media/image6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3.xml"/><Relationship Id="rId3" Type="http://schemas.openxmlformats.org/officeDocument/2006/relationships/image" Target="../media/image1.png"/><Relationship Id="rId4" Type="http://schemas.openxmlformats.org/officeDocument/2006/relationships/image" Target="../media/image61.png"/><Relationship Id="rId5" Type="http://schemas.openxmlformats.org/officeDocument/2006/relationships/image" Target="../media/image6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4.xml"/><Relationship Id="rId3" Type="http://schemas.openxmlformats.org/officeDocument/2006/relationships/image" Target="../media/image54.png"/><Relationship Id="rId4" Type="http://schemas.openxmlformats.org/officeDocument/2006/relationships/image" Target="../media/image59.png"/><Relationship Id="rId5" Type="http://schemas.openxmlformats.org/officeDocument/2006/relationships/image" Target="../media/image6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5.xml"/><Relationship Id="rId3" Type="http://schemas.openxmlformats.org/officeDocument/2006/relationships/image" Target="../media/image63.png"/><Relationship Id="rId4" Type="http://schemas.openxmlformats.org/officeDocument/2006/relationships/hyperlink" Target="http://www.policyproject.com/pubs/occasional/op-7.pdf" TargetMode="External"/><Relationship Id="rId9" Type="http://schemas.openxmlformats.org/officeDocument/2006/relationships/image" Target="../media/image65.png"/><Relationship Id="rId5" Type="http://schemas.openxmlformats.org/officeDocument/2006/relationships/hyperlink" Target="http://www.policyproject.com/pubs/occasional/op-7.pdf" TargetMode="External"/><Relationship Id="rId6" Type="http://schemas.openxmlformats.org/officeDocument/2006/relationships/hyperlink" Target="http://www.healthpolicyinitiative.com/policyimplementation/files/15_piat.html" TargetMode="External"/><Relationship Id="rId7" Type="http://schemas.openxmlformats.org/officeDocument/2006/relationships/hyperlink" Target="https://scorecard.prb.org/youthfpscorecard/en/" TargetMode="External"/><Relationship Id="rId8" Type="http://schemas.openxmlformats.org/officeDocument/2006/relationships/hyperlink" Target="https://health-policy-systems.biomedcentral.com/articles/10.1186/1478-4505-9-S1-S3"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 Id="rId3" Type="http://schemas.openxmlformats.org/officeDocument/2006/relationships/image" Target="../media/image3.png"/><Relationship Id="rId4" Type="http://schemas.openxmlformats.org/officeDocument/2006/relationships/image" Target="../media/image5.png"/><Relationship Id="rId5" Type="http://schemas.openxmlformats.org/officeDocument/2006/relationships/image" Target="../media/image8.png"/><Relationship Id="rId6" Type="http://schemas.openxmlformats.org/officeDocument/2006/relationships/image" Target="../media/image14.png"/><Relationship Id="rId7"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image" Target="../media/image18.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image" Target="../media/image25.png"/><Relationship Id="rId4" Type="http://schemas.openxmlformats.org/officeDocument/2006/relationships/image" Target="../media/image19.png"/><Relationship Id="rId5"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image" Target="../media/image4.png"/><Relationship Id="rId4" Type="http://schemas.openxmlformats.org/officeDocument/2006/relationships/image" Target="../media/image9.png"/><Relationship Id="rId5" Type="http://schemas.openxmlformats.org/officeDocument/2006/relationships/image" Target="../media/image20.png"/><Relationship Id="rId6"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10.png"/><Relationship Id="rId4" Type="http://schemas.openxmlformats.org/officeDocument/2006/relationships/image" Target="../media/image26.png"/><Relationship Id="rId5" Type="http://schemas.openxmlformats.org/officeDocument/2006/relationships/image" Target="../media/image3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35.png"/><Relationship Id="rId4" Type="http://schemas.openxmlformats.org/officeDocument/2006/relationships/hyperlink" Target="https://commons.wikimedia.org/wiki/User:Tayzar44" TargetMode="External"/><Relationship Id="rId5" Type="http://schemas.openxmlformats.org/officeDocument/2006/relationships/image" Target="../media/image2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24.png"/><Relationship Id="rId4" Type="http://schemas.openxmlformats.org/officeDocument/2006/relationships/image" Target="../media/image22.png"/><Relationship Id="rId5" Type="http://schemas.openxmlformats.org/officeDocument/2006/relationships/image" Target="../media/image21.png"/><Relationship Id="rId6"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61" name="Shape 61"/>
        <p:cNvGrpSpPr/>
        <p:nvPr/>
      </p:nvGrpSpPr>
      <p:grpSpPr>
        <a:xfrm>
          <a:off x="0" y="0"/>
          <a:ext cx="0" cy="0"/>
          <a:chOff x="0" y="0"/>
          <a:chExt cx="0" cy="0"/>
        </a:xfrm>
      </p:grpSpPr>
      <p:sp>
        <p:nvSpPr>
          <p:cNvPr id="62" name="Google Shape;62;p11"/>
          <p:cNvSpPr/>
          <p:nvPr/>
        </p:nvSpPr>
        <p:spPr>
          <a:xfrm>
            <a:off x="0" y="0"/>
            <a:ext cx="8017800" cy="5670000"/>
          </a:xfrm>
          <a:prstGeom prst="rect">
            <a:avLst/>
          </a:prstGeom>
          <a:solidFill>
            <a:srgbClr val="FFE2D0"/>
          </a:solidFill>
          <a:ln cap="flat" cmpd="sng" w="9525">
            <a:solidFill>
              <a:srgbClr val="FFE2D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11"/>
          <p:cNvSpPr/>
          <p:nvPr/>
        </p:nvSpPr>
        <p:spPr>
          <a:xfrm>
            <a:off x="288450" y="271975"/>
            <a:ext cx="7508100" cy="5167500"/>
          </a:xfrm>
          <a:prstGeom prst="rect">
            <a:avLst/>
          </a:prstGeom>
          <a:solidFill>
            <a:srgbClr val="FF6E14"/>
          </a:solidFill>
          <a:ln cap="flat" cmpd="sng" w="9525">
            <a:solidFill>
              <a:srgbClr val="FF6E1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4" name="Google Shape;64;p11"/>
          <p:cNvPicPr preferRelativeResize="0"/>
          <p:nvPr/>
        </p:nvPicPr>
        <p:blipFill>
          <a:blip r:embed="rId3">
            <a:alphaModFix/>
          </a:blip>
          <a:stretch>
            <a:fillRect/>
          </a:stretch>
        </p:blipFill>
        <p:spPr>
          <a:xfrm>
            <a:off x="3876842" y="1532916"/>
            <a:ext cx="3927950" cy="3914800"/>
          </a:xfrm>
          <a:prstGeom prst="rect">
            <a:avLst/>
          </a:prstGeom>
          <a:noFill/>
          <a:ln>
            <a:noFill/>
          </a:ln>
        </p:spPr>
      </p:pic>
      <p:pic>
        <p:nvPicPr>
          <p:cNvPr id="65" name="Google Shape;65;p11"/>
          <p:cNvPicPr preferRelativeResize="0"/>
          <p:nvPr/>
        </p:nvPicPr>
        <p:blipFill>
          <a:blip r:embed="rId4">
            <a:alphaModFix/>
          </a:blip>
          <a:stretch>
            <a:fillRect/>
          </a:stretch>
        </p:blipFill>
        <p:spPr>
          <a:xfrm>
            <a:off x="2481906" y="1946669"/>
            <a:ext cx="5546574" cy="3557174"/>
          </a:xfrm>
          <a:prstGeom prst="rect">
            <a:avLst/>
          </a:prstGeom>
          <a:noFill/>
          <a:ln>
            <a:noFill/>
          </a:ln>
        </p:spPr>
      </p:pic>
      <p:sp>
        <p:nvSpPr>
          <p:cNvPr id="66" name="Google Shape;66;p11"/>
          <p:cNvSpPr txBox="1"/>
          <p:nvPr/>
        </p:nvSpPr>
        <p:spPr>
          <a:xfrm>
            <a:off x="818925" y="2511579"/>
            <a:ext cx="3235800" cy="1629300"/>
          </a:xfrm>
          <a:prstGeom prst="rect">
            <a:avLst/>
          </a:prstGeom>
          <a:noFill/>
          <a:ln>
            <a:noFill/>
          </a:ln>
        </p:spPr>
        <p:txBody>
          <a:bodyPr anchorCtr="0" anchor="t" bIns="0" lIns="0" spcFirstLastPara="1" rIns="0" wrap="square" tIns="12850">
            <a:spAutoFit/>
          </a:bodyPr>
          <a:lstStyle/>
          <a:p>
            <a:pPr indent="0" lvl="0" marL="12700" marR="0" rtl="0" algn="l">
              <a:lnSpc>
                <a:spcPct val="70000"/>
              </a:lnSpc>
              <a:spcBef>
                <a:spcPts val="0"/>
              </a:spcBef>
              <a:spcAft>
                <a:spcPts val="0"/>
              </a:spcAft>
              <a:buNone/>
            </a:pPr>
            <a:r>
              <a:rPr lang="en" sz="5000">
                <a:solidFill>
                  <a:srgbClr val="FFFFFF"/>
                </a:solidFill>
                <a:latin typeface="Nunito ExtraBold"/>
                <a:ea typeface="Nunito ExtraBold"/>
                <a:cs typeface="Nunito ExtraBold"/>
                <a:sym typeface="Nunito ExtraBold"/>
              </a:rPr>
              <a:t>and the Policy Landscape</a:t>
            </a:r>
            <a:endParaRPr sz="5000">
              <a:solidFill>
                <a:schemeClr val="dk1"/>
              </a:solidFill>
              <a:latin typeface="Nunito ExtraBold"/>
              <a:ea typeface="Nunito ExtraBold"/>
              <a:cs typeface="Nunito ExtraBold"/>
              <a:sym typeface="Nunito ExtraBold"/>
            </a:endParaRPr>
          </a:p>
        </p:txBody>
      </p:sp>
      <p:sp>
        <p:nvSpPr>
          <p:cNvPr id="67" name="Google Shape;67;p11"/>
          <p:cNvSpPr txBox="1"/>
          <p:nvPr>
            <p:ph type="title"/>
          </p:nvPr>
        </p:nvSpPr>
        <p:spPr>
          <a:xfrm>
            <a:off x="784644" y="911474"/>
            <a:ext cx="4727700" cy="611700"/>
          </a:xfrm>
          <a:prstGeom prst="rect">
            <a:avLst/>
          </a:prstGeom>
          <a:noFill/>
          <a:ln>
            <a:noFill/>
          </a:ln>
        </p:spPr>
        <p:txBody>
          <a:bodyPr anchorCtr="0" anchor="t" bIns="0" lIns="0" spcFirstLastPara="1" rIns="0" wrap="square" tIns="11425">
            <a:spAutoFit/>
          </a:bodyPr>
          <a:lstStyle/>
          <a:p>
            <a:pPr indent="0" lvl="0" marL="12700" rtl="0" algn="l">
              <a:lnSpc>
                <a:spcPct val="100000"/>
              </a:lnSpc>
              <a:spcBef>
                <a:spcPts val="0"/>
              </a:spcBef>
              <a:spcAft>
                <a:spcPts val="0"/>
              </a:spcAft>
              <a:buNone/>
            </a:pPr>
            <a:r>
              <a:rPr lang="en" sz="3900">
                <a:solidFill>
                  <a:srgbClr val="FFFFFF"/>
                </a:solidFill>
              </a:rPr>
              <a:t>Understanding</a:t>
            </a:r>
            <a:endParaRPr sz="3900">
              <a:latin typeface="Nunito ExtraBold"/>
              <a:ea typeface="Nunito ExtraBold"/>
              <a:cs typeface="Nunito ExtraBold"/>
              <a:sym typeface="Nunito ExtraBold"/>
            </a:endParaRPr>
          </a:p>
        </p:txBody>
      </p:sp>
      <p:sp>
        <p:nvSpPr>
          <p:cNvPr id="68" name="Google Shape;68;p11"/>
          <p:cNvSpPr txBox="1"/>
          <p:nvPr>
            <p:ph idx="1" type="body"/>
          </p:nvPr>
        </p:nvSpPr>
        <p:spPr>
          <a:xfrm>
            <a:off x="732800" y="1207772"/>
            <a:ext cx="3737400" cy="1458300"/>
          </a:xfrm>
          <a:prstGeom prst="rect">
            <a:avLst/>
          </a:prstGeom>
          <a:noFill/>
          <a:ln>
            <a:noFill/>
          </a:ln>
        </p:spPr>
        <p:txBody>
          <a:bodyPr anchorCtr="0" anchor="t" bIns="0" lIns="0" spcFirstLastPara="1" rIns="0" wrap="square" tIns="11425">
            <a:spAutoFit/>
          </a:bodyPr>
          <a:lstStyle/>
          <a:p>
            <a:pPr indent="0" lvl="0" marL="12700" rtl="0" algn="l">
              <a:lnSpc>
                <a:spcPct val="100000"/>
              </a:lnSpc>
              <a:spcBef>
                <a:spcPts val="0"/>
              </a:spcBef>
              <a:spcAft>
                <a:spcPts val="0"/>
              </a:spcAft>
              <a:buNone/>
            </a:pPr>
            <a:r>
              <a:rPr lang="en" sz="9400">
                <a:solidFill>
                  <a:srgbClr val="FFE2D0"/>
                </a:solidFill>
              </a:rPr>
              <a:t>Policy</a:t>
            </a:r>
            <a:endParaRPr sz="9400">
              <a:solidFill>
                <a:srgbClr val="FFE2D0"/>
              </a:solidFill>
              <a:latin typeface="Nunito ExtraBold"/>
              <a:ea typeface="Nunito ExtraBold"/>
              <a:cs typeface="Nunito ExtraBold"/>
              <a:sym typeface="Nunito ExtraBold"/>
            </a:endParaRPr>
          </a:p>
        </p:txBody>
      </p:sp>
      <p:sp>
        <p:nvSpPr>
          <p:cNvPr id="69" name="Google Shape;69;p11"/>
          <p:cNvSpPr txBox="1"/>
          <p:nvPr/>
        </p:nvSpPr>
        <p:spPr>
          <a:xfrm>
            <a:off x="818518" y="755049"/>
            <a:ext cx="1533900" cy="240600"/>
          </a:xfrm>
          <a:prstGeom prst="rect">
            <a:avLst/>
          </a:prstGeom>
          <a:noFill/>
          <a:ln>
            <a:noFill/>
          </a:ln>
        </p:spPr>
        <p:txBody>
          <a:bodyPr anchorCtr="0" anchor="t" bIns="0" lIns="0" spcFirstLastPara="1" rIns="0" wrap="square" tIns="9525">
            <a:spAutoFit/>
          </a:bodyPr>
          <a:lstStyle/>
          <a:p>
            <a:pPr indent="0" lvl="0" marL="12700" marR="0" rtl="0" algn="l">
              <a:lnSpc>
                <a:spcPct val="100000"/>
              </a:lnSpc>
              <a:spcBef>
                <a:spcPts val="0"/>
              </a:spcBef>
              <a:spcAft>
                <a:spcPts val="0"/>
              </a:spcAft>
              <a:buNone/>
            </a:pPr>
            <a:r>
              <a:rPr lang="en" sz="1500">
                <a:solidFill>
                  <a:srgbClr val="FFFFFF"/>
                </a:solidFill>
                <a:latin typeface="Nunito ExtraBold"/>
                <a:ea typeface="Nunito ExtraBold"/>
                <a:cs typeface="Nunito ExtraBold"/>
                <a:sym typeface="Nunito ExtraBold"/>
              </a:rPr>
              <a:t>Unit </a:t>
            </a:r>
            <a:r>
              <a:rPr lang="en" sz="1500">
                <a:solidFill>
                  <a:srgbClr val="FFFFFF"/>
                </a:solidFill>
                <a:latin typeface="Nunito ExtraBold"/>
                <a:ea typeface="Nunito ExtraBold"/>
                <a:cs typeface="Nunito ExtraBold"/>
                <a:sym typeface="Nunito ExtraBold"/>
              </a:rPr>
              <a:t>1.2</a:t>
            </a:r>
            <a:endParaRPr sz="1500">
              <a:solidFill>
                <a:schemeClr val="dk1"/>
              </a:solidFill>
              <a:latin typeface="Nunito ExtraBold"/>
              <a:ea typeface="Nunito ExtraBold"/>
              <a:cs typeface="Nunito ExtraBold"/>
              <a:sym typeface="Nunito ExtraBold"/>
            </a:endParaRPr>
          </a:p>
        </p:txBody>
      </p:sp>
      <p:sp>
        <p:nvSpPr>
          <p:cNvPr id="70" name="Google Shape;70;p11"/>
          <p:cNvSpPr txBox="1"/>
          <p:nvPr/>
        </p:nvSpPr>
        <p:spPr>
          <a:xfrm>
            <a:off x="7761334" y="2752452"/>
            <a:ext cx="85237" cy="179003"/>
          </a:xfrm>
          <a:prstGeom prst="rect">
            <a:avLst/>
          </a:prstGeom>
          <a:noFill/>
          <a:ln>
            <a:noFill/>
          </a:ln>
        </p:spPr>
        <p:txBody>
          <a:bodyPr anchorCtr="0" anchor="t" bIns="0" lIns="0" spcFirstLastPara="1" rIns="0" wrap="square" tIns="9525">
            <a:spAutoFit/>
          </a:bodyPr>
          <a:lstStyle/>
          <a:p>
            <a:pPr indent="0" lvl="0" marL="12700" marR="0" rtl="0" algn="l">
              <a:lnSpc>
                <a:spcPct val="100000"/>
              </a:lnSpc>
              <a:spcBef>
                <a:spcPts val="0"/>
              </a:spcBef>
              <a:spcAft>
                <a:spcPts val="0"/>
              </a:spcAft>
              <a:buNone/>
            </a:pPr>
            <a:r>
              <a:rPr b="1" lang="en" sz="1000">
                <a:solidFill>
                  <a:srgbClr val="FFFFFF"/>
                </a:solidFill>
                <a:latin typeface="Raleway"/>
                <a:ea typeface="Raleway"/>
                <a:cs typeface="Raleway"/>
                <a:sym typeface="Raleway"/>
              </a:rPr>
              <a:t>1</a:t>
            </a:r>
            <a:endParaRPr sz="1000">
              <a:solidFill>
                <a:schemeClr val="dk1"/>
              </a:solidFill>
              <a:latin typeface="Raleway"/>
              <a:ea typeface="Raleway"/>
              <a:cs typeface="Raleway"/>
              <a:sym typeface="Raleway"/>
            </a:endParaRPr>
          </a:p>
        </p:txBody>
      </p:sp>
      <p:sp>
        <p:nvSpPr>
          <p:cNvPr id="71" name="Google Shape;71;p11"/>
          <p:cNvSpPr txBox="1"/>
          <p:nvPr/>
        </p:nvSpPr>
        <p:spPr>
          <a:xfrm>
            <a:off x="288287" y="5483267"/>
            <a:ext cx="826200" cy="86700"/>
          </a:xfrm>
          <a:prstGeom prst="rect">
            <a:avLst/>
          </a:prstGeom>
          <a:noFill/>
          <a:ln>
            <a:noFill/>
          </a:ln>
        </p:spPr>
        <p:txBody>
          <a:bodyPr anchorCtr="0" anchor="t" bIns="0" lIns="0" spcFirstLastPara="1" rIns="0" wrap="square" tIns="9525">
            <a:spAutoFit/>
          </a:bodyPr>
          <a:lstStyle/>
          <a:p>
            <a:pPr indent="0" lvl="0" marL="12700" marR="0" rtl="0" algn="l">
              <a:lnSpc>
                <a:spcPct val="100000"/>
              </a:lnSpc>
              <a:spcBef>
                <a:spcPts val="0"/>
              </a:spcBef>
              <a:spcAft>
                <a:spcPts val="0"/>
              </a:spcAft>
              <a:buNone/>
            </a:pPr>
            <a:r>
              <a:rPr lang="en" sz="500">
                <a:solidFill>
                  <a:srgbClr val="59585B"/>
                </a:solidFill>
                <a:latin typeface="Source Sans Pro"/>
                <a:ea typeface="Source Sans Pro"/>
                <a:cs typeface="Source Sans Pro"/>
                <a:sym typeface="Source Sans Pro"/>
              </a:rPr>
              <a:t>IMAGE: SHUTTERSTOCK</a:t>
            </a:r>
            <a:endParaRPr sz="500">
              <a:solidFill>
                <a:schemeClr val="dk1"/>
              </a:solidFill>
              <a:latin typeface="Source Sans Pro"/>
              <a:ea typeface="Source Sans Pro"/>
              <a:cs typeface="Source Sans Pro"/>
              <a:sym typeface="Source Sans Pro"/>
            </a:endParaRPr>
          </a:p>
        </p:txBody>
      </p:sp>
      <p:sp>
        <p:nvSpPr>
          <p:cNvPr id="72" name="Google Shape;72;p11"/>
          <p:cNvSpPr/>
          <p:nvPr/>
        </p:nvSpPr>
        <p:spPr>
          <a:xfrm>
            <a:off x="0" y="748729"/>
            <a:ext cx="480948" cy="961640"/>
          </a:xfrm>
          <a:custGeom>
            <a:rect b="b" l="l" r="r" t="t"/>
            <a:pathLst>
              <a:path extrusionOk="0" h="1282700" w="641350">
                <a:moveTo>
                  <a:pt x="0" y="0"/>
                </a:moveTo>
                <a:lnTo>
                  <a:pt x="0" y="1282699"/>
                </a:lnTo>
                <a:lnTo>
                  <a:pt x="47864" y="1280940"/>
                </a:lnTo>
                <a:lnTo>
                  <a:pt x="94772" y="1275746"/>
                </a:lnTo>
                <a:lnTo>
                  <a:pt x="140602" y="1267239"/>
                </a:lnTo>
                <a:lnTo>
                  <a:pt x="185228" y="1255545"/>
                </a:lnTo>
                <a:lnTo>
                  <a:pt x="228527" y="1240787"/>
                </a:lnTo>
                <a:lnTo>
                  <a:pt x="270374" y="1223090"/>
                </a:lnTo>
                <a:lnTo>
                  <a:pt x="310646" y="1202577"/>
                </a:lnTo>
                <a:lnTo>
                  <a:pt x="349219" y="1179373"/>
                </a:lnTo>
                <a:lnTo>
                  <a:pt x="385968" y="1153601"/>
                </a:lnTo>
                <a:lnTo>
                  <a:pt x="420770" y="1125386"/>
                </a:lnTo>
                <a:lnTo>
                  <a:pt x="453501" y="1094851"/>
                </a:lnTo>
                <a:lnTo>
                  <a:pt x="484036" y="1062120"/>
                </a:lnTo>
                <a:lnTo>
                  <a:pt x="512251" y="1027318"/>
                </a:lnTo>
                <a:lnTo>
                  <a:pt x="538023" y="990569"/>
                </a:lnTo>
                <a:lnTo>
                  <a:pt x="561227" y="951996"/>
                </a:lnTo>
                <a:lnTo>
                  <a:pt x="581740" y="911724"/>
                </a:lnTo>
                <a:lnTo>
                  <a:pt x="599437" y="869877"/>
                </a:lnTo>
                <a:lnTo>
                  <a:pt x="614195" y="826578"/>
                </a:lnTo>
                <a:lnTo>
                  <a:pt x="625889" y="781952"/>
                </a:lnTo>
                <a:lnTo>
                  <a:pt x="634396" y="736122"/>
                </a:lnTo>
                <a:lnTo>
                  <a:pt x="639590" y="689214"/>
                </a:lnTo>
                <a:lnTo>
                  <a:pt x="641350" y="641349"/>
                </a:lnTo>
                <a:lnTo>
                  <a:pt x="639590" y="593485"/>
                </a:lnTo>
                <a:lnTo>
                  <a:pt x="634396" y="546577"/>
                </a:lnTo>
                <a:lnTo>
                  <a:pt x="625889" y="500747"/>
                </a:lnTo>
                <a:lnTo>
                  <a:pt x="614195" y="456121"/>
                </a:lnTo>
                <a:lnTo>
                  <a:pt x="599437" y="412822"/>
                </a:lnTo>
                <a:lnTo>
                  <a:pt x="581740" y="370975"/>
                </a:lnTo>
                <a:lnTo>
                  <a:pt x="561227" y="330703"/>
                </a:lnTo>
                <a:lnTo>
                  <a:pt x="538023" y="292130"/>
                </a:lnTo>
                <a:lnTo>
                  <a:pt x="512251" y="255381"/>
                </a:lnTo>
                <a:lnTo>
                  <a:pt x="484036" y="220579"/>
                </a:lnTo>
                <a:lnTo>
                  <a:pt x="453501" y="187848"/>
                </a:lnTo>
                <a:lnTo>
                  <a:pt x="420770" y="157313"/>
                </a:lnTo>
                <a:lnTo>
                  <a:pt x="385968" y="129098"/>
                </a:lnTo>
                <a:lnTo>
                  <a:pt x="349219" y="103326"/>
                </a:lnTo>
                <a:lnTo>
                  <a:pt x="310646" y="80122"/>
                </a:lnTo>
                <a:lnTo>
                  <a:pt x="270374" y="59609"/>
                </a:lnTo>
                <a:lnTo>
                  <a:pt x="228527" y="41912"/>
                </a:lnTo>
                <a:lnTo>
                  <a:pt x="185228" y="27154"/>
                </a:lnTo>
                <a:lnTo>
                  <a:pt x="140602" y="15460"/>
                </a:lnTo>
                <a:lnTo>
                  <a:pt x="94772" y="6953"/>
                </a:lnTo>
                <a:lnTo>
                  <a:pt x="47864" y="1759"/>
                </a:lnTo>
                <a:lnTo>
                  <a:pt x="0" y="0"/>
                </a:lnTo>
                <a:close/>
              </a:path>
            </a:pathLst>
          </a:custGeom>
          <a:solidFill>
            <a:srgbClr val="F2A6F2"/>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73" name="Google Shape;73;p11"/>
          <p:cNvSpPr/>
          <p:nvPr/>
        </p:nvSpPr>
        <p:spPr>
          <a:xfrm>
            <a:off x="7619000" y="2435081"/>
            <a:ext cx="399097" cy="798195"/>
          </a:xfrm>
          <a:custGeom>
            <a:rect b="b" l="l" r="r" t="t"/>
            <a:pathLst>
              <a:path extrusionOk="0" h="1064260" w="532129">
                <a:moveTo>
                  <a:pt x="532002" y="0"/>
                </a:moveTo>
                <a:lnTo>
                  <a:pt x="483580" y="2174"/>
                </a:lnTo>
                <a:lnTo>
                  <a:pt x="436375" y="8571"/>
                </a:lnTo>
                <a:lnTo>
                  <a:pt x="390576" y="19003"/>
                </a:lnTo>
                <a:lnTo>
                  <a:pt x="346370" y="33283"/>
                </a:lnTo>
                <a:lnTo>
                  <a:pt x="303946" y="51223"/>
                </a:lnTo>
                <a:lnTo>
                  <a:pt x="263492" y="72634"/>
                </a:lnTo>
                <a:lnTo>
                  <a:pt x="225194" y="97329"/>
                </a:lnTo>
                <a:lnTo>
                  <a:pt x="189241" y="125121"/>
                </a:lnTo>
                <a:lnTo>
                  <a:pt x="155821" y="155821"/>
                </a:lnTo>
                <a:lnTo>
                  <a:pt x="125121" y="189241"/>
                </a:lnTo>
                <a:lnTo>
                  <a:pt x="97329" y="225194"/>
                </a:lnTo>
                <a:lnTo>
                  <a:pt x="72634" y="263492"/>
                </a:lnTo>
                <a:lnTo>
                  <a:pt x="51223" y="303946"/>
                </a:lnTo>
                <a:lnTo>
                  <a:pt x="33283" y="346370"/>
                </a:lnTo>
                <a:lnTo>
                  <a:pt x="19003" y="390576"/>
                </a:lnTo>
                <a:lnTo>
                  <a:pt x="8571" y="436375"/>
                </a:lnTo>
                <a:lnTo>
                  <a:pt x="2174" y="483580"/>
                </a:lnTo>
                <a:lnTo>
                  <a:pt x="0" y="532003"/>
                </a:lnTo>
                <a:lnTo>
                  <a:pt x="2174" y="580425"/>
                </a:lnTo>
                <a:lnTo>
                  <a:pt x="8571" y="627630"/>
                </a:lnTo>
                <a:lnTo>
                  <a:pt x="19003" y="673429"/>
                </a:lnTo>
                <a:lnTo>
                  <a:pt x="33283" y="717635"/>
                </a:lnTo>
                <a:lnTo>
                  <a:pt x="51223" y="760059"/>
                </a:lnTo>
                <a:lnTo>
                  <a:pt x="72634" y="800513"/>
                </a:lnTo>
                <a:lnTo>
                  <a:pt x="97329" y="838811"/>
                </a:lnTo>
                <a:lnTo>
                  <a:pt x="125121" y="874764"/>
                </a:lnTo>
                <a:lnTo>
                  <a:pt x="155821" y="908184"/>
                </a:lnTo>
                <a:lnTo>
                  <a:pt x="189241" y="938884"/>
                </a:lnTo>
                <a:lnTo>
                  <a:pt x="225194" y="966676"/>
                </a:lnTo>
                <a:lnTo>
                  <a:pt x="263492" y="991371"/>
                </a:lnTo>
                <a:lnTo>
                  <a:pt x="303946" y="1012782"/>
                </a:lnTo>
                <a:lnTo>
                  <a:pt x="346370" y="1030722"/>
                </a:lnTo>
                <a:lnTo>
                  <a:pt x="390576" y="1045002"/>
                </a:lnTo>
                <a:lnTo>
                  <a:pt x="436375" y="1055434"/>
                </a:lnTo>
                <a:lnTo>
                  <a:pt x="483580" y="1061831"/>
                </a:lnTo>
                <a:lnTo>
                  <a:pt x="532002" y="1064006"/>
                </a:lnTo>
                <a:lnTo>
                  <a:pt x="532002" y="0"/>
                </a:lnTo>
                <a:close/>
              </a:path>
            </a:pathLst>
          </a:custGeom>
          <a:solidFill>
            <a:srgbClr val="FF6E1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74" name="Google Shape;74;p11"/>
          <p:cNvSpPr txBox="1"/>
          <p:nvPr>
            <p:ph idx="12" type="sldNum"/>
          </p:nvPr>
        </p:nvSpPr>
        <p:spPr>
          <a:xfrm>
            <a:off x="6065986" y="2740605"/>
            <a:ext cx="1844400" cy="200100"/>
          </a:xfrm>
          <a:prstGeom prst="rect">
            <a:avLst/>
          </a:prstGeom>
          <a:noFill/>
          <a:ln>
            <a:noFill/>
          </a:ln>
        </p:spPr>
        <p:txBody>
          <a:bodyPr anchorCtr="0" anchor="t" bIns="0" lIns="0" spcFirstLastPara="1" rIns="0" wrap="square" tIns="0">
            <a:spAutoFit/>
          </a:bodyPr>
          <a:lstStyle/>
          <a:p>
            <a:pPr indent="0" lvl="0" marL="0" marR="0" rtl="0" algn="r">
              <a:spcBef>
                <a:spcPts val="0"/>
              </a:spcBef>
              <a:spcAft>
                <a:spcPts val="0"/>
              </a:spcAft>
              <a:buNone/>
            </a:pPr>
            <a:fld id="{00000000-1234-1234-1234-123412341234}" type="slidenum">
              <a:rPr b="1" lang="en" sz="1300">
                <a:solidFill>
                  <a:schemeClr val="lt1"/>
                </a:solidFill>
                <a:latin typeface="Raleway"/>
                <a:ea typeface="Raleway"/>
                <a:cs typeface="Raleway"/>
                <a:sym typeface="Raleway"/>
              </a:rPr>
              <a:t>‹#›</a:t>
            </a:fld>
            <a:endParaRPr b="1" sz="1300" u="none">
              <a:solidFill>
                <a:schemeClr val="lt1"/>
              </a:solidFill>
              <a:latin typeface="Raleway"/>
              <a:ea typeface="Raleway"/>
              <a:cs typeface="Raleway"/>
              <a:sym typeface="Raleway"/>
            </a:endParaRPr>
          </a:p>
        </p:txBody>
      </p:sp>
      <p:pic>
        <p:nvPicPr>
          <p:cNvPr id="75" name="Google Shape;75;p11"/>
          <p:cNvPicPr preferRelativeResize="0"/>
          <p:nvPr/>
        </p:nvPicPr>
        <p:blipFill>
          <a:blip r:embed="rId5">
            <a:alphaModFix/>
          </a:blip>
          <a:stretch>
            <a:fillRect/>
          </a:stretch>
        </p:blipFill>
        <p:spPr>
          <a:xfrm>
            <a:off x="869675" y="4147093"/>
            <a:ext cx="2201059" cy="2001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pic>
        <p:nvPicPr>
          <p:cNvPr id="240" name="Google Shape;240;p20"/>
          <p:cNvPicPr preferRelativeResize="0"/>
          <p:nvPr/>
        </p:nvPicPr>
        <p:blipFill>
          <a:blip r:embed="rId3">
            <a:alphaModFix/>
          </a:blip>
          <a:stretch>
            <a:fillRect/>
          </a:stretch>
        </p:blipFill>
        <p:spPr>
          <a:xfrm>
            <a:off x="-1415703" y="756478"/>
            <a:ext cx="4218275" cy="4218275"/>
          </a:xfrm>
          <a:prstGeom prst="rect">
            <a:avLst/>
          </a:prstGeom>
          <a:noFill/>
          <a:ln>
            <a:noFill/>
          </a:ln>
        </p:spPr>
      </p:pic>
      <p:sp>
        <p:nvSpPr>
          <p:cNvPr id="241" name="Google Shape;241;p20"/>
          <p:cNvSpPr txBox="1"/>
          <p:nvPr>
            <p:ph type="title"/>
          </p:nvPr>
        </p:nvSpPr>
        <p:spPr>
          <a:xfrm>
            <a:off x="502223" y="1662056"/>
            <a:ext cx="2089800" cy="24243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t>One Policy Can Lead to Many More</a:t>
            </a:r>
            <a:endParaRPr/>
          </a:p>
        </p:txBody>
      </p:sp>
      <p:sp>
        <p:nvSpPr>
          <p:cNvPr id="242" name="Google Shape;242;p20"/>
          <p:cNvSpPr txBox="1"/>
          <p:nvPr>
            <p:ph idx="12" type="sldNum"/>
          </p:nvPr>
        </p:nvSpPr>
        <p:spPr>
          <a:xfrm>
            <a:off x="6065986" y="2782352"/>
            <a:ext cx="1844400" cy="200100"/>
          </a:xfrm>
          <a:prstGeom prst="rect">
            <a:avLst/>
          </a:prstGeom>
          <a:noFill/>
          <a:ln>
            <a:noFill/>
          </a:ln>
        </p:spPr>
        <p:txBody>
          <a:bodyPr anchorCtr="0" anchor="t" bIns="0" lIns="0" spcFirstLastPara="1" rIns="0" wrap="square" tIns="0">
            <a:spAutoFit/>
          </a:bodyPr>
          <a:lstStyle/>
          <a:p>
            <a:pPr indent="0" lvl="0" marL="0" marR="0" rtl="0" algn="r">
              <a:spcBef>
                <a:spcPts val="0"/>
              </a:spcBef>
              <a:spcAft>
                <a:spcPts val="0"/>
              </a:spcAft>
              <a:buNone/>
            </a:pPr>
            <a:fld id="{00000000-1234-1234-1234-123412341234}" type="slidenum">
              <a:rPr b="1" lang="en" sz="1300">
                <a:solidFill>
                  <a:schemeClr val="lt1"/>
                </a:solidFill>
                <a:latin typeface="Raleway"/>
                <a:ea typeface="Raleway"/>
                <a:cs typeface="Raleway"/>
                <a:sym typeface="Raleway"/>
              </a:rPr>
              <a:t>‹#›</a:t>
            </a:fld>
            <a:endParaRPr b="1" sz="1300" u="none">
              <a:solidFill>
                <a:schemeClr val="lt1"/>
              </a:solidFill>
              <a:latin typeface="Raleway"/>
              <a:ea typeface="Raleway"/>
              <a:cs typeface="Raleway"/>
              <a:sym typeface="Raleway"/>
            </a:endParaRPr>
          </a:p>
        </p:txBody>
      </p:sp>
      <p:sp>
        <p:nvSpPr>
          <p:cNvPr id="243" name="Google Shape;243;p20"/>
          <p:cNvSpPr txBox="1"/>
          <p:nvPr>
            <p:ph type="title"/>
          </p:nvPr>
        </p:nvSpPr>
        <p:spPr>
          <a:xfrm>
            <a:off x="3046050" y="3741675"/>
            <a:ext cx="1926900" cy="599400"/>
          </a:xfrm>
          <a:prstGeom prst="rect">
            <a:avLst/>
          </a:prstGeom>
          <a:noFill/>
          <a:ln>
            <a:noFill/>
          </a:ln>
        </p:spPr>
        <p:txBody>
          <a:bodyPr anchorCtr="0" anchor="t" bIns="0" lIns="0" spcFirstLastPara="1" rIns="0" wrap="square" tIns="0">
            <a:noAutofit/>
          </a:bodyPr>
          <a:lstStyle/>
          <a:p>
            <a:pPr indent="0" lvl="0" marL="0" marR="0" rtl="0" algn="ctr">
              <a:lnSpc>
                <a:spcPct val="101899"/>
              </a:lnSpc>
              <a:spcBef>
                <a:spcPts val="0"/>
              </a:spcBef>
              <a:spcAft>
                <a:spcPts val="0"/>
              </a:spcAft>
              <a:buNone/>
            </a:pPr>
            <a:r>
              <a:rPr lang="en" sz="1300">
                <a:solidFill>
                  <a:srgbClr val="59585B"/>
                </a:solidFill>
              </a:rPr>
              <a:t>IMPLEMENTATION: OPERATIONAL POLICIES</a:t>
            </a:r>
            <a:endParaRPr sz="1300"/>
          </a:p>
        </p:txBody>
      </p:sp>
      <p:sp>
        <p:nvSpPr>
          <p:cNvPr id="244" name="Google Shape;244;p20"/>
          <p:cNvSpPr/>
          <p:nvPr/>
        </p:nvSpPr>
        <p:spPr>
          <a:xfrm>
            <a:off x="3264218" y="2075899"/>
            <a:ext cx="1556384" cy="1556384"/>
          </a:xfrm>
          <a:custGeom>
            <a:rect b="b" l="l" r="r" t="t"/>
            <a:pathLst>
              <a:path extrusionOk="0" h="2075179" w="2075179">
                <a:moveTo>
                  <a:pt x="1037577" y="0"/>
                </a:moveTo>
                <a:lnTo>
                  <a:pt x="988733" y="1129"/>
                </a:lnTo>
                <a:lnTo>
                  <a:pt x="940471" y="4484"/>
                </a:lnTo>
                <a:lnTo>
                  <a:pt x="892840" y="10014"/>
                </a:lnTo>
                <a:lnTo>
                  <a:pt x="845890" y="17670"/>
                </a:lnTo>
                <a:lnTo>
                  <a:pt x="799670" y="27403"/>
                </a:lnTo>
                <a:lnTo>
                  <a:pt x="754231" y="39161"/>
                </a:lnTo>
                <a:lnTo>
                  <a:pt x="709623" y="52896"/>
                </a:lnTo>
                <a:lnTo>
                  <a:pt x="665894" y="68557"/>
                </a:lnTo>
                <a:lnTo>
                  <a:pt x="623096" y="86095"/>
                </a:lnTo>
                <a:lnTo>
                  <a:pt x="581277" y="105460"/>
                </a:lnTo>
                <a:lnTo>
                  <a:pt x="540488" y="126602"/>
                </a:lnTo>
                <a:lnTo>
                  <a:pt x="500779" y="149471"/>
                </a:lnTo>
                <a:lnTo>
                  <a:pt x="462199" y="174018"/>
                </a:lnTo>
                <a:lnTo>
                  <a:pt x="424798" y="200192"/>
                </a:lnTo>
                <a:lnTo>
                  <a:pt x="388626" y="227944"/>
                </a:lnTo>
                <a:lnTo>
                  <a:pt x="353732" y="257224"/>
                </a:lnTo>
                <a:lnTo>
                  <a:pt x="320168" y="287982"/>
                </a:lnTo>
                <a:lnTo>
                  <a:pt x="287982" y="320168"/>
                </a:lnTo>
                <a:lnTo>
                  <a:pt x="257224" y="353732"/>
                </a:lnTo>
                <a:lnTo>
                  <a:pt x="227944" y="388626"/>
                </a:lnTo>
                <a:lnTo>
                  <a:pt x="200192" y="424798"/>
                </a:lnTo>
                <a:lnTo>
                  <a:pt x="174018" y="462199"/>
                </a:lnTo>
                <a:lnTo>
                  <a:pt x="149471" y="500779"/>
                </a:lnTo>
                <a:lnTo>
                  <a:pt x="126602" y="540488"/>
                </a:lnTo>
                <a:lnTo>
                  <a:pt x="105460" y="581277"/>
                </a:lnTo>
                <a:lnTo>
                  <a:pt x="86095" y="623096"/>
                </a:lnTo>
                <a:lnTo>
                  <a:pt x="68557" y="665894"/>
                </a:lnTo>
                <a:lnTo>
                  <a:pt x="52896" y="709623"/>
                </a:lnTo>
                <a:lnTo>
                  <a:pt x="39161" y="754231"/>
                </a:lnTo>
                <a:lnTo>
                  <a:pt x="27403" y="799670"/>
                </a:lnTo>
                <a:lnTo>
                  <a:pt x="17670" y="845890"/>
                </a:lnTo>
                <a:lnTo>
                  <a:pt x="10014" y="892840"/>
                </a:lnTo>
                <a:lnTo>
                  <a:pt x="4484" y="940471"/>
                </a:lnTo>
                <a:lnTo>
                  <a:pt x="1129" y="988733"/>
                </a:lnTo>
                <a:lnTo>
                  <a:pt x="0" y="1037577"/>
                </a:lnTo>
                <a:lnTo>
                  <a:pt x="1129" y="1086420"/>
                </a:lnTo>
                <a:lnTo>
                  <a:pt x="4484" y="1134682"/>
                </a:lnTo>
                <a:lnTo>
                  <a:pt x="10014" y="1182314"/>
                </a:lnTo>
                <a:lnTo>
                  <a:pt x="17670" y="1229264"/>
                </a:lnTo>
                <a:lnTo>
                  <a:pt x="27403" y="1275483"/>
                </a:lnTo>
                <a:lnTo>
                  <a:pt x="39161" y="1320922"/>
                </a:lnTo>
                <a:lnTo>
                  <a:pt x="52896" y="1365531"/>
                </a:lnTo>
                <a:lnTo>
                  <a:pt x="68557" y="1409259"/>
                </a:lnTo>
                <a:lnTo>
                  <a:pt x="86095" y="1452058"/>
                </a:lnTo>
                <a:lnTo>
                  <a:pt x="105460" y="1493876"/>
                </a:lnTo>
                <a:lnTo>
                  <a:pt x="126602" y="1534665"/>
                </a:lnTo>
                <a:lnTo>
                  <a:pt x="149471" y="1574375"/>
                </a:lnTo>
                <a:lnTo>
                  <a:pt x="174018" y="1612955"/>
                </a:lnTo>
                <a:lnTo>
                  <a:pt x="200192" y="1650356"/>
                </a:lnTo>
                <a:lnTo>
                  <a:pt x="227944" y="1686528"/>
                </a:lnTo>
                <a:lnTo>
                  <a:pt x="257224" y="1721421"/>
                </a:lnTo>
                <a:lnTo>
                  <a:pt x="287982" y="1754986"/>
                </a:lnTo>
                <a:lnTo>
                  <a:pt x="320168" y="1787172"/>
                </a:lnTo>
                <a:lnTo>
                  <a:pt x="353732" y="1817930"/>
                </a:lnTo>
                <a:lnTo>
                  <a:pt x="388626" y="1847210"/>
                </a:lnTo>
                <a:lnTo>
                  <a:pt x="424798" y="1874961"/>
                </a:lnTo>
                <a:lnTo>
                  <a:pt x="462199" y="1901136"/>
                </a:lnTo>
                <a:lnTo>
                  <a:pt x="500779" y="1925682"/>
                </a:lnTo>
                <a:lnTo>
                  <a:pt x="540488" y="1948551"/>
                </a:lnTo>
                <a:lnTo>
                  <a:pt x="581277" y="1969693"/>
                </a:lnTo>
                <a:lnTo>
                  <a:pt x="623096" y="1989058"/>
                </a:lnTo>
                <a:lnTo>
                  <a:pt x="665894" y="2006596"/>
                </a:lnTo>
                <a:lnTo>
                  <a:pt x="709623" y="2022258"/>
                </a:lnTo>
                <a:lnTo>
                  <a:pt x="754231" y="2035992"/>
                </a:lnTo>
                <a:lnTo>
                  <a:pt x="799670" y="2047751"/>
                </a:lnTo>
                <a:lnTo>
                  <a:pt x="845890" y="2057483"/>
                </a:lnTo>
                <a:lnTo>
                  <a:pt x="892840" y="2065139"/>
                </a:lnTo>
                <a:lnTo>
                  <a:pt x="940471" y="2070670"/>
                </a:lnTo>
                <a:lnTo>
                  <a:pt x="988733" y="2074025"/>
                </a:lnTo>
                <a:lnTo>
                  <a:pt x="1037577" y="2075154"/>
                </a:lnTo>
                <a:lnTo>
                  <a:pt x="1086420" y="2074025"/>
                </a:lnTo>
                <a:lnTo>
                  <a:pt x="1134682" y="2070670"/>
                </a:lnTo>
                <a:lnTo>
                  <a:pt x="1182314" y="2065139"/>
                </a:lnTo>
                <a:lnTo>
                  <a:pt x="1229264" y="2057483"/>
                </a:lnTo>
                <a:lnTo>
                  <a:pt x="1275483" y="2047751"/>
                </a:lnTo>
                <a:lnTo>
                  <a:pt x="1320922" y="2035992"/>
                </a:lnTo>
                <a:lnTo>
                  <a:pt x="1365531" y="2022258"/>
                </a:lnTo>
                <a:lnTo>
                  <a:pt x="1409259" y="2006596"/>
                </a:lnTo>
                <a:lnTo>
                  <a:pt x="1452058" y="1989058"/>
                </a:lnTo>
                <a:lnTo>
                  <a:pt x="1493876" y="1969693"/>
                </a:lnTo>
                <a:lnTo>
                  <a:pt x="1534665" y="1948551"/>
                </a:lnTo>
                <a:lnTo>
                  <a:pt x="1574375" y="1925682"/>
                </a:lnTo>
                <a:lnTo>
                  <a:pt x="1612955" y="1901136"/>
                </a:lnTo>
                <a:lnTo>
                  <a:pt x="1650356" y="1874961"/>
                </a:lnTo>
                <a:lnTo>
                  <a:pt x="1686528" y="1847210"/>
                </a:lnTo>
                <a:lnTo>
                  <a:pt x="1721421" y="1817930"/>
                </a:lnTo>
                <a:lnTo>
                  <a:pt x="1754986" y="1787172"/>
                </a:lnTo>
                <a:lnTo>
                  <a:pt x="1787172" y="1754986"/>
                </a:lnTo>
                <a:lnTo>
                  <a:pt x="1817930" y="1721421"/>
                </a:lnTo>
                <a:lnTo>
                  <a:pt x="1847210" y="1686528"/>
                </a:lnTo>
                <a:lnTo>
                  <a:pt x="1874961" y="1650356"/>
                </a:lnTo>
                <a:lnTo>
                  <a:pt x="1901136" y="1612955"/>
                </a:lnTo>
                <a:lnTo>
                  <a:pt x="1925682" y="1574375"/>
                </a:lnTo>
                <a:lnTo>
                  <a:pt x="1948551" y="1534665"/>
                </a:lnTo>
                <a:lnTo>
                  <a:pt x="1969693" y="1493876"/>
                </a:lnTo>
                <a:lnTo>
                  <a:pt x="1989058" y="1452058"/>
                </a:lnTo>
                <a:lnTo>
                  <a:pt x="2006596" y="1409259"/>
                </a:lnTo>
                <a:lnTo>
                  <a:pt x="2022258" y="1365531"/>
                </a:lnTo>
                <a:lnTo>
                  <a:pt x="2035992" y="1320922"/>
                </a:lnTo>
                <a:lnTo>
                  <a:pt x="2047751" y="1275483"/>
                </a:lnTo>
                <a:lnTo>
                  <a:pt x="2057483" y="1229264"/>
                </a:lnTo>
                <a:lnTo>
                  <a:pt x="2065139" y="1182314"/>
                </a:lnTo>
                <a:lnTo>
                  <a:pt x="2070670" y="1134682"/>
                </a:lnTo>
                <a:lnTo>
                  <a:pt x="2074025" y="1086420"/>
                </a:lnTo>
                <a:lnTo>
                  <a:pt x="2075154" y="1037577"/>
                </a:lnTo>
                <a:lnTo>
                  <a:pt x="2074025" y="988733"/>
                </a:lnTo>
                <a:lnTo>
                  <a:pt x="2070670" y="940471"/>
                </a:lnTo>
                <a:lnTo>
                  <a:pt x="2065139" y="892840"/>
                </a:lnTo>
                <a:lnTo>
                  <a:pt x="2057483" y="845890"/>
                </a:lnTo>
                <a:lnTo>
                  <a:pt x="2047751" y="799670"/>
                </a:lnTo>
                <a:lnTo>
                  <a:pt x="2035992" y="754231"/>
                </a:lnTo>
                <a:lnTo>
                  <a:pt x="2022258" y="709623"/>
                </a:lnTo>
                <a:lnTo>
                  <a:pt x="2006596" y="665894"/>
                </a:lnTo>
                <a:lnTo>
                  <a:pt x="1989058" y="623096"/>
                </a:lnTo>
                <a:lnTo>
                  <a:pt x="1969693" y="581277"/>
                </a:lnTo>
                <a:lnTo>
                  <a:pt x="1948551" y="540488"/>
                </a:lnTo>
                <a:lnTo>
                  <a:pt x="1925682" y="500779"/>
                </a:lnTo>
                <a:lnTo>
                  <a:pt x="1901136" y="462199"/>
                </a:lnTo>
                <a:lnTo>
                  <a:pt x="1874961" y="424798"/>
                </a:lnTo>
                <a:lnTo>
                  <a:pt x="1847210" y="388626"/>
                </a:lnTo>
                <a:lnTo>
                  <a:pt x="1817930" y="353732"/>
                </a:lnTo>
                <a:lnTo>
                  <a:pt x="1787172" y="320168"/>
                </a:lnTo>
                <a:lnTo>
                  <a:pt x="1754986" y="287982"/>
                </a:lnTo>
                <a:lnTo>
                  <a:pt x="1721421" y="257224"/>
                </a:lnTo>
                <a:lnTo>
                  <a:pt x="1686528" y="227944"/>
                </a:lnTo>
                <a:lnTo>
                  <a:pt x="1650356" y="200192"/>
                </a:lnTo>
                <a:lnTo>
                  <a:pt x="1612955" y="174018"/>
                </a:lnTo>
                <a:lnTo>
                  <a:pt x="1574375" y="149471"/>
                </a:lnTo>
                <a:lnTo>
                  <a:pt x="1534665" y="126602"/>
                </a:lnTo>
                <a:lnTo>
                  <a:pt x="1493876" y="105460"/>
                </a:lnTo>
                <a:lnTo>
                  <a:pt x="1452058" y="86095"/>
                </a:lnTo>
                <a:lnTo>
                  <a:pt x="1409259" y="68557"/>
                </a:lnTo>
                <a:lnTo>
                  <a:pt x="1365531" y="52896"/>
                </a:lnTo>
                <a:lnTo>
                  <a:pt x="1320922" y="39161"/>
                </a:lnTo>
                <a:lnTo>
                  <a:pt x="1275483" y="27403"/>
                </a:lnTo>
                <a:lnTo>
                  <a:pt x="1229264" y="17670"/>
                </a:lnTo>
                <a:lnTo>
                  <a:pt x="1182314" y="10014"/>
                </a:lnTo>
                <a:lnTo>
                  <a:pt x="1134682" y="4484"/>
                </a:lnTo>
                <a:lnTo>
                  <a:pt x="1086420" y="1129"/>
                </a:lnTo>
                <a:lnTo>
                  <a:pt x="1037577" y="0"/>
                </a:lnTo>
                <a:close/>
              </a:path>
            </a:pathLst>
          </a:custGeom>
          <a:solidFill>
            <a:srgbClr val="F2A6F2"/>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p>
        </p:txBody>
      </p:sp>
      <p:sp>
        <p:nvSpPr>
          <p:cNvPr id="245" name="Google Shape;245;p20"/>
          <p:cNvSpPr/>
          <p:nvPr/>
        </p:nvSpPr>
        <p:spPr>
          <a:xfrm>
            <a:off x="3696229" y="2462641"/>
            <a:ext cx="610553" cy="729139"/>
          </a:xfrm>
          <a:custGeom>
            <a:rect b="b" l="l" r="r" t="t"/>
            <a:pathLst>
              <a:path extrusionOk="0" h="972185" w="814070">
                <a:moveTo>
                  <a:pt x="689495" y="971791"/>
                </a:moveTo>
                <a:lnTo>
                  <a:pt x="124459" y="971791"/>
                </a:lnTo>
                <a:lnTo>
                  <a:pt x="76016" y="962049"/>
                </a:lnTo>
                <a:lnTo>
                  <a:pt x="36455" y="935482"/>
                </a:lnTo>
                <a:lnTo>
                  <a:pt x="9781" y="896074"/>
                </a:lnTo>
                <a:lnTo>
                  <a:pt x="0" y="847813"/>
                </a:lnTo>
                <a:lnTo>
                  <a:pt x="9781" y="799560"/>
                </a:lnTo>
                <a:lnTo>
                  <a:pt x="36455" y="760156"/>
                </a:lnTo>
                <a:lnTo>
                  <a:pt x="76016" y="733590"/>
                </a:lnTo>
                <a:lnTo>
                  <a:pt x="124459" y="723849"/>
                </a:lnTo>
                <a:lnTo>
                  <a:pt x="689495" y="723849"/>
                </a:lnTo>
                <a:lnTo>
                  <a:pt x="641045" y="733590"/>
                </a:lnTo>
                <a:lnTo>
                  <a:pt x="601479" y="760156"/>
                </a:lnTo>
                <a:lnTo>
                  <a:pt x="574804" y="799560"/>
                </a:lnTo>
                <a:lnTo>
                  <a:pt x="565022" y="847813"/>
                </a:lnTo>
                <a:lnTo>
                  <a:pt x="574804" y="896074"/>
                </a:lnTo>
                <a:lnTo>
                  <a:pt x="601479" y="935482"/>
                </a:lnTo>
                <a:lnTo>
                  <a:pt x="641045" y="962049"/>
                </a:lnTo>
                <a:lnTo>
                  <a:pt x="689495" y="971791"/>
                </a:lnTo>
                <a:lnTo>
                  <a:pt x="737946" y="962049"/>
                </a:lnTo>
                <a:lnTo>
                  <a:pt x="777511" y="935482"/>
                </a:lnTo>
                <a:lnTo>
                  <a:pt x="804186" y="896074"/>
                </a:lnTo>
                <a:lnTo>
                  <a:pt x="813968" y="847813"/>
                </a:lnTo>
                <a:lnTo>
                  <a:pt x="813968" y="0"/>
                </a:lnTo>
                <a:lnTo>
                  <a:pt x="124282" y="0"/>
                </a:lnTo>
                <a:lnTo>
                  <a:pt x="124459" y="723849"/>
                </a:lnTo>
              </a:path>
            </a:pathLst>
          </a:custGeom>
          <a:noFill/>
          <a:ln cap="flat" cmpd="sng" w="254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300"/>
          </a:p>
        </p:txBody>
      </p:sp>
      <p:pic>
        <p:nvPicPr>
          <p:cNvPr id="246" name="Google Shape;246;p20"/>
          <p:cNvPicPr preferRelativeResize="0"/>
          <p:nvPr/>
        </p:nvPicPr>
        <p:blipFill rotWithShape="1">
          <a:blip r:embed="rId4">
            <a:alphaModFix/>
          </a:blip>
          <a:srcRect b="0" l="0" r="0" t="0"/>
          <a:stretch/>
        </p:blipFill>
        <p:spPr>
          <a:xfrm>
            <a:off x="3952512" y="2512761"/>
            <a:ext cx="176646" cy="172047"/>
          </a:xfrm>
          <a:prstGeom prst="rect">
            <a:avLst/>
          </a:prstGeom>
          <a:noFill/>
          <a:ln>
            <a:noFill/>
          </a:ln>
        </p:spPr>
      </p:pic>
      <p:sp>
        <p:nvSpPr>
          <p:cNvPr id="247" name="Google Shape;247;p20"/>
          <p:cNvSpPr/>
          <p:nvPr/>
        </p:nvSpPr>
        <p:spPr>
          <a:xfrm>
            <a:off x="3867713" y="2744468"/>
            <a:ext cx="346709" cy="165259"/>
          </a:xfrm>
          <a:custGeom>
            <a:rect b="b" l="l" r="r" t="t"/>
            <a:pathLst>
              <a:path extrusionOk="0" h="220345" w="462279">
                <a:moveTo>
                  <a:pt x="0" y="219951"/>
                </a:moveTo>
                <a:lnTo>
                  <a:pt x="461733" y="219951"/>
                </a:lnTo>
              </a:path>
              <a:path extrusionOk="0" h="220345" w="462279">
                <a:moveTo>
                  <a:pt x="0" y="109981"/>
                </a:moveTo>
                <a:lnTo>
                  <a:pt x="461733" y="109981"/>
                </a:lnTo>
              </a:path>
              <a:path extrusionOk="0" h="220345" w="462279">
                <a:moveTo>
                  <a:pt x="0" y="0"/>
                </a:moveTo>
                <a:lnTo>
                  <a:pt x="461733" y="0"/>
                </a:lnTo>
              </a:path>
            </a:pathLst>
          </a:custGeom>
          <a:noFill/>
          <a:ln cap="flat" cmpd="sng" w="254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300"/>
          </a:p>
        </p:txBody>
      </p:sp>
      <p:sp>
        <p:nvSpPr>
          <p:cNvPr id="248" name="Google Shape;248;p20"/>
          <p:cNvSpPr/>
          <p:nvPr/>
        </p:nvSpPr>
        <p:spPr>
          <a:xfrm>
            <a:off x="5475618" y="2075899"/>
            <a:ext cx="1556384" cy="1556384"/>
          </a:xfrm>
          <a:custGeom>
            <a:rect b="b" l="l" r="r" t="t"/>
            <a:pathLst>
              <a:path extrusionOk="0" h="2075179" w="2075179">
                <a:moveTo>
                  <a:pt x="1037577" y="0"/>
                </a:moveTo>
                <a:lnTo>
                  <a:pt x="988733" y="1129"/>
                </a:lnTo>
                <a:lnTo>
                  <a:pt x="940471" y="4484"/>
                </a:lnTo>
                <a:lnTo>
                  <a:pt x="892840" y="10014"/>
                </a:lnTo>
                <a:lnTo>
                  <a:pt x="845890" y="17670"/>
                </a:lnTo>
                <a:lnTo>
                  <a:pt x="799670" y="27403"/>
                </a:lnTo>
                <a:lnTo>
                  <a:pt x="754231" y="39161"/>
                </a:lnTo>
                <a:lnTo>
                  <a:pt x="709623" y="52896"/>
                </a:lnTo>
                <a:lnTo>
                  <a:pt x="665894" y="68557"/>
                </a:lnTo>
                <a:lnTo>
                  <a:pt x="623096" y="86095"/>
                </a:lnTo>
                <a:lnTo>
                  <a:pt x="581277" y="105460"/>
                </a:lnTo>
                <a:lnTo>
                  <a:pt x="540488" y="126602"/>
                </a:lnTo>
                <a:lnTo>
                  <a:pt x="500779" y="149471"/>
                </a:lnTo>
                <a:lnTo>
                  <a:pt x="462199" y="174018"/>
                </a:lnTo>
                <a:lnTo>
                  <a:pt x="424798" y="200192"/>
                </a:lnTo>
                <a:lnTo>
                  <a:pt x="388626" y="227944"/>
                </a:lnTo>
                <a:lnTo>
                  <a:pt x="353732" y="257224"/>
                </a:lnTo>
                <a:lnTo>
                  <a:pt x="320168" y="287982"/>
                </a:lnTo>
                <a:lnTo>
                  <a:pt x="287982" y="320168"/>
                </a:lnTo>
                <a:lnTo>
                  <a:pt x="257224" y="353732"/>
                </a:lnTo>
                <a:lnTo>
                  <a:pt x="227944" y="388626"/>
                </a:lnTo>
                <a:lnTo>
                  <a:pt x="200192" y="424798"/>
                </a:lnTo>
                <a:lnTo>
                  <a:pt x="174018" y="462199"/>
                </a:lnTo>
                <a:lnTo>
                  <a:pt x="149471" y="500779"/>
                </a:lnTo>
                <a:lnTo>
                  <a:pt x="126602" y="540488"/>
                </a:lnTo>
                <a:lnTo>
                  <a:pt x="105460" y="581277"/>
                </a:lnTo>
                <a:lnTo>
                  <a:pt x="86095" y="623096"/>
                </a:lnTo>
                <a:lnTo>
                  <a:pt x="68557" y="665894"/>
                </a:lnTo>
                <a:lnTo>
                  <a:pt x="52896" y="709623"/>
                </a:lnTo>
                <a:lnTo>
                  <a:pt x="39161" y="754231"/>
                </a:lnTo>
                <a:lnTo>
                  <a:pt x="27403" y="799670"/>
                </a:lnTo>
                <a:lnTo>
                  <a:pt x="17670" y="845890"/>
                </a:lnTo>
                <a:lnTo>
                  <a:pt x="10014" y="892840"/>
                </a:lnTo>
                <a:lnTo>
                  <a:pt x="4484" y="940471"/>
                </a:lnTo>
                <a:lnTo>
                  <a:pt x="1129" y="988733"/>
                </a:lnTo>
                <a:lnTo>
                  <a:pt x="0" y="1037577"/>
                </a:lnTo>
                <a:lnTo>
                  <a:pt x="1129" y="1086420"/>
                </a:lnTo>
                <a:lnTo>
                  <a:pt x="4484" y="1134682"/>
                </a:lnTo>
                <a:lnTo>
                  <a:pt x="10014" y="1182314"/>
                </a:lnTo>
                <a:lnTo>
                  <a:pt x="17670" y="1229264"/>
                </a:lnTo>
                <a:lnTo>
                  <a:pt x="27403" y="1275483"/>
                </a:lnTo>
                <a:lnTo>
                  <a:pt x="39161" y="1320922"/>
                </a:lnTo>
                <a:lnTo>
                  <a:pt x="52896" y="1365531"/>
                </a:lnTo>
                <a:lnTo>
                  <a:pt x="68557" y="1409259"/>
                </a:lnTo>
                <a:lnTo>
                  <a:pt x="86095" y="1452058"/>
                </a:lnTo>
                <a:lnTo>
                  <a:pt x="105460" y="1493876"/>
                </a:lnTo>
                <a:lnTo>
                  <a:pt x="126602" y="1534665"/>
                </a:lnTo>
                <a:lnTo>
                  <a:pt x="149471" y="1574375"/>
                </a:lnTo>
                <a:lnTo>
                  <a:pt x="174018" y="1612955"/>
                </a:lnTo>
                <a:lnTo>
                  <a:pt x="200192" y="1650356"/>
                </a:lnTo>
                <a:lnTo>
                  <a:pt x="227944" y="1686528"/>
                </a:lnTo>
                <a:lnTo>
                  <a:pt x="257224" y="1721421"/>
                </a:lnTo>
                <a:lnTo>
                  <a:pt x="287982" y="1754986"/>
                </a:lnTo>
                <a:lnTo>
                  <a:pt x="320168" y="1787172"/>
                </a:lnTo>
                <a:lnTo>
                  <a:pt x="353732" y="1817930"/>
                </a:lnTo>
                <a:lnTo>
                  <a:pt x="388626" y="1847210"/>
                </a:lnTo>
                <a:lnTo>
                  <a:pt x="424798" y="1874961"/>
                </a:lnTo>
                <a:lnTo>
                  <a:pt x="462199" y="1901136"/>
                </a:lnTo>
                <a:lnTo>
                  <a:pt x="500779" y="1925682"/>
                </a:lnTo>
                <a:lnTo>
                  <a:pt x="540488" y="1948551"/>
                </a:lnTo>
                <a:lnTo>
                  <a:pt x="581277" y="1969693"/>
                </a:lnTo>
                <a:lnTo>
                  <a:pt x="623096" y="1989058"/>
                </a:lnTo>
                <a:lnTo>
                  <a:pt x="665894" y="2006596"/>
                </a:lnTo>
                <a:lnTo>
                  <a:pt x="709623" y="2022258"/>
                </a:lnTo>
                <a:lnTo>
                  <a:pt x="754231" y="2035992"/>
                </a:lnTo>
                <a:lnTo>
                  <a:pt x="799670" y="2047751"/>
                </a:lnTo>
                <a:lnTo>
                  <a:pt x="845890" y="2057483"/>
                </a:lnTo>
                <a:lnTo>
                  <a:pt x="892840" y="2065139"/>
                </a:lnTo>
                <a:lnTo>
                  <a:pt x="940471" y="2070670"/>
                </a:lnTo>
                <a:lnTo>
                  <a:pt x="988733" y="2074025"/>
                </a:lnTo>
                <a:lnTo>
                  <a:pt x="1037577" y="2075154"/>
                </a:lnTo>
                <a:lnTo>
                  <a:pt x="1086420" y="2074025"/>
                </a:lnTo>
                <a:lnTo>
                  <a:pt x="1134682" y="2070670"/>
                </a:lnTo>
                <a:lnTo>
                  <a:pt x="1182314" y="2065139"/>
                </a:lnTo>
                <a:lnTo>
                  <a:pt x="1229264" y="2057483"/>
                </a:lnTo>
                <a:lnTo>
                  <a:pt x="1275483" y="2047751"/>
                </a:lnTo>
                <a:lnTo>
                  <a:pt x="1320922" y="2035992"/>
                </a:lnTo>
                <a:lnTo>
                  <a:pt x="1365531" y="2022258"/>
                </a:lnTo>
                <a:lnTo>
                  <a:pt x="1409259" y="2006596"/>
                </a:lnTo>
                <a:lnTo>
                  <a:pt x="1452058" y="1989058"/>
                </a:lnTo>
                <a:lnTo>
                  <a:pt x="1493876" y="1969693"/>
                </a:lnTo>
                <a:lnTo>
                  <a:pt x="1534665" y="1948551"/>
                </a:lnTo>
                <a:lnTo>
                  <a:pt x="1574375" y="1925682"/>
                </a:lnTo>
                <a:lnTo>
                  <a:pt x="1612955" y="1901136"/>
                </a:lnTo>
                <a:lnTo>
                  <a:pt x="1650356" y="1874961"/>
                </a:lnTo>
                <a:lnTo>
                  <a:pt x="1686528" y="1847210"/>
                </a:lnTo>
                <a:lnTo>
                  <a:pt x="1721421" y="1817930"/>
                </a:lnTo>
                <a:lnTo>
                  <a:pt x="1754986" y="1787172"/>
                </a:lnTo>
                <a:lnTo>
                  <a:pt x="1787172" y="1754986"/>
                </a:lnTo>
                <a:lnTo>
                  <a:pt x="1817930" y="1721421"/>
                </a:lnTo>
                <a:lnTo>
                  <a:pt x="1847210" y="1686528"/>
                </a:lnTo>
                <a:lnTo>
                  <a:pt x="1874961" y="1650356"/>
                </a:lnTo>
                <a:lnTo>
                  <a:pt x="1901136" y="1612955"/>
                </a:lnTo>
                <a:lnTo>
                  <a:pt x="1925682" y="1574375"/>
                </a:lnTo>
                <a:lnTo>
                  <a:pt x="1948551" y="1534665"/>
                </a:lnTo>
                <a:lnTo>
                  <a:pt x="1969693" y="1493876"/>
                </a:lnTo>
                <a:lnTo>
                  <a:pt x="1989058" y="1452058"/>
                </a:lnTo>
                <a:lnTo>
                  <a:pt x="2006596" y="1409259"/>
                </a:lnTo>
                <a:lnTo>
                  <a:pt x="2022258" y="1365531"/>
                </a:lnTo>
                <a:lnTo>
                  <a:pt x="2035992" y="1320922"/>
                </a:lnTo>
                <a:lnTo>
                  <a:pt x="2047751" y="1275483"/>
                </a:lnTo>
                <a:lnTo>
                  <a:pt x="2057483" y="1229264"/>
                </a:lnTo>
                <a:lnTo>
                  <a:pt x="2065139" y="1182314"/>
                </a:lnTo>
                <a:lnTo>
                  <a:pt x="2070670" y="1134682"/>
                </a:lnTo>
                <a:lnTo>
                  <a:pt x="2074025" y="1086420"/>
                </a:lnTo>
                <a:lnTo>
                  <a:pt x="2075154" y="1037577"/>
                </a:lnTo>
                <a:lnTo>
                  <a:pt x="2074025" y="988733"/>
                </a:lnTo>
                <a:lnTo>
                  <a:pt x="2070670" y="940471"/>
                </a:lnTo>
                <a:lnTo>
                  <a:pt x="2065139" y="892840"/>
                </a:lnTo>
                <a:lnTo>
                  <a:pt x="2057483" y="845890"/>
                </a:lnTo>
                <a:lnTo>
                  <a:pt x="2047751" y="799670"/>
                </a:lnTo>
                <a:lnTo>
                  <a:pt x="2035992" y="754231"/>
                </a:lnTo>
                <a:lnTo>
                  <a:pt x="2022258" y="709623"/>
                </a:lnTo>
                <a:lnTo>
                  <a:pt x="2006596" y="665894"/>
                </a:lnTo>
                <a:lnTo>
                  <a:pt x="1989058" y="623096"/>
                </a:lnTo>
                <a:lnTo>
                  <a:pt x="1969693" y="581277"/>
                </a:lnTo>
                <a:lnTo>
                  <a:pt x="1948551" y="540488"/>
                </a:lnTo>
                <a:lnTo>
                  <a:pt x="1925682" y="500779"/>
                </a:lnTo>
                <a:lnTo>
                  <a:pt x="1901136" y="462199"/>
                </a:lnTo>
                <a:lnTo>
                  <a:pt x="1874961" y="424798"/>
                </a:lnTo>
                <a:lnTo>
                  <a:pt x="1847210" y="388626"/>
                </a:lnTo>
                <a:lnTo>
                  <a:pt x="1817930" y="353732"/>
                </a:lnTo>
                <a:lnTo>
                  <a:pt x="1787172" y="320168"/>
                </a:lnTo>
                <a:lnTo>
                  <a:pt x="1754986" y="287982"/>
                </a:lnTo>
                <a:lnTo>
                  <a:pt x="1721421" y="257224"/>
                </a:lnTo>
                <a:lnTo>
                  <a:pt x="1686528" y="227944"/>
                </a:lnTo>
                <a:lnTo>
                  <a:pt x="1650356" y="200192"/>
                </a:lnTo>
                <a:lnTo>
                  <a:pt x="1612955" y="174018"/>
                </a:lnTo>
                <a:lnTo>
                  <a:pt x="1574375" y="149471"/>
                </a:lnTo>
                <a:lnTo>
                  <a:pt x="1534665" y="126602"/>
                </a:lnTo>
                <a:lnTo>
                  <a:pt x="1493876" y="105460"/>
                </a:lnTo>
                <a:lnTo>
                  <a:pt x="1452058" y="86095"/>
                </a:lnTo>
                <a:lnTo>
                  <a:pt x="1409259" y="68557"/>
                </a:lnTo>
                <a:lnTo>
                  <a:pt x="1365531" y="52896"/>
                </a:lnTo>
                <a:lnTo>
                  <a:pt x="1320922" y="39161"/>
                </a:lnTo>
                <a:lnTo>
                  <a:pt x="1275483" y="27403"/>
                </a:lnTo>
                <a:lnTo>
                  <a:pt x="1229264" y="17670"/>
                </a:lnTo>
                <a:lnTo>
                  <a:pt x="1182314" y="10014"/>
                </a:lnTo>
                <a:lnTo>
                  <a:pt x="1134682" y="4484"/>
                </a:lnTo>
                <a:lnTo>
                  <a:pt x="1086420" y="1129"/>
                </a:lnTo>
                <a:lnTo>
                  <a:pt x="1037577" y="0"/>
                </a:lnTo>
                <a:close/>
              </a:path>
            </a:pathLst>
          </a:custGeom>
          <a:solidFill>
            <a:srgbClr val="F2A6F2"/>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p>
        </p:txBody>
      </p:sp>
      <p:sp>
        <p:nvSpPr>
          <p:cNvPr id="249" name="Google Shape;249;p20"/>
          <p:cNvSpPr/>
          <p:nvPr/>
        </p:nvSpPr>
        <p:spPr>
          <a:xfrm>
            <a:off x="6094137" y="2716142"/>
            <a:ext cx="322897" cy="264319"/>
          </a:xfrm>
          <a:custGeom>
            <a:rect b="b" l="l" r="r" t="t"/>
            <a:pathLst>
              <a:path extrusionOk="0" h="352425" w="430529">
                <a:moveTo>
                  <a:pt x="215188" y="226479"/>
                </a:moveTo>
                <a:lnTo>
                  <a:pt x="430377" y="351955"/>
                </a:lnTo>
              </a:path>
              <a:path extrusionOk="0" h="352425" w="430529">
                <a:moveTo>
                  <a:pt x="215188" y="226479"/>
                </a:moveTo>
                <a:lnTo>
                  <a:pt x="215188" y="0"/>
                </a:lnTo>
              </a:path>
              <a:path extrusionOk="0" h="352425" w="430529">
                <a:moveTo>
                  <a:pt x="215188" y="226479"/>
                </a:moveTo>
                <a:lnTo>
                  <a:pt x="0" y="345846"/>
                </a:lnTo>
              </a:path>
            </a:pathLst>
          </a:custGeom>
          <a:noFill/>
          <a:ln cap="flat" cmpd="sng" w="254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300"/>
          </a:p>
        </p:txBody>
      </p:sp>
      <p:sp>
        <p:nvSpPr>
          <p:cNvPr id="250" name="Google Shape;250;p20"/>
          <p:cNvSpPr/>
          <p:nvPr/>
        </p:nvSpPr>
        <p:spPr>
          <a:xfrm>
            <a:off x="6139862" y="2418617"/>
            <a:ext cx="230028" cy="230028"/>
          </a:xfrm>
          <a:custGeom>
            <a:rect b="b" l="l" r="r" t="t"/>
            <a:pathLst>
              <a:path extrusionOk="0" h="306704" w="306704">
                <a:moveTo>
                  <a:pt x="0" y="306235"/>
                </a:moveTo>
                <a:lnTo>
                  <a:pt x="306235" y="306235"/>
                </a:lnTo>
                <a:lnTo>
                  <a:pt x="306235" y="0"/>
                </a:lnTo>
                <a:lnTo>
                  <a:pt x="0" y="0"/>
                </a:lnTo>
                <a:lnTo>
                  <a:pt x="0" y="306235"/>
                </a:lnTo>
                <a:close/>
              </a:path>
            </a:pathLst>
          </a:custGeom>
          <a:noFill/>
          <a:ln cap="flat" cmpd="sng" w="254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300"/>
          </a:p>
        </p:txBody>
      </p:sp>
      <p:sp>
        <p:nvSpPr>
          <p:cNvPr id="251" name="Google Shape;251;p20"/>
          <p:cNvSpPr/>
          <p:nvPr/>
        </p:nvSpPr>
        <p:spPr>
          <a:xfrm>
            <a:off x="5786721" y="2916573"/>
            <a:ext cx="262890" cy="262890"/>
          </a:xfrm>
          <a:custGeom>
            <a:rect b="b" l="l" r="r" t="t"/>
            <a:pathLst>
              <a:path extrusionOk="0" h="350520" w="350520">
                <a:moveTo>
                  <a:pt x="175221" y="350456"/>
                </a:moveTo>
                <a:lnTo>
                  <a:pt x="221803" y="344196"/>
                </a:lnTo>
                <a:lnTo>
                  <a:pt x="263660" y="326530"/>
                </a:lnTo>
                <a:lnTo>
                  <a:pt x="299123" y="299129"/>
                </a:lnTo>
                <a:lnTo>
                  <a:pt x="326521" y="263663"/>
                </a:lnTo>
                <a:lnTo>
                  <a:pt x="344184" y="221804"/>
                </a:lnTo>
                <a:lnTo>
                  <a:pt x="350443" y="175221"/>
                </a:lnTo>
                <a:lnTo>
                  <a:pt x="344184" y="128640"/>
                </a:lnTo>
                <a:lnTo>
                  <a:pt x="326521" y="86783"/>
                </a:lnTo>
                <a:lnTo>
                  <a:pt x="299123" y="51320"/>
                </a:lnTo>
                <a:lnTo>
                  <a:pt x="263660" y="23922"/>
                </a:lnTo>
                <a:lnTo>
                  <a:pt x="221803" y="6258"/>
                </a:lnTo>
                <a:lnTo>
                  <a:pt x="175221" y="0"/>
                </a:lnTo>
                <a:lnTo>
                  <a:pt x="128640" y="6258"/>
                </a:lnTo>
                <a:lnTo>
                  <a:pt x="86783" y="23922"/>
                </a:lnTo>
                <a:lnTo>
                  <a:pt x="51320" y="51320"/>
                </a:lnTo>
                <a:lnTo>
                  <a:pt x="23922" y="86783"/>
                </a:lnTo>
                <a:lnTo>
                  <a:pt x="6258" y="128640"/>
                </a:lnTo>
                <a:lnTo>
                  <a:pt x="0" y="175221"/>
                </a:lnTo>
                <a:lnTo>
                  <a:pt x="6258" y="221804"/>
                </a:lnTo>
                <a:lnTo>
                  <a:pt x="23922" y="263663"/>
                </a:lnTo>
                <a:lnTo>
                  <a:pt x="51320" y="299129"/>
                </a:lnTo>
                <a:lnTo>
                  <a:pt x="86783" y="326530"/>
                </a:lnTo>
                <a:lnTo>
                  <a:pt x="128640" y="344196"/>
                </a:lnTo>
                <a:lnTo>
                  <a:pt x="175221" y="350456"/>
                </a:lnTo>
                <a:close/>
              </a:path>
            </a:pathLst>
          </a:custGeom>
          <a:noFill/>
          <a:ln cap="flat" cmpd="sng" w="254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300"/>
          </a:p>
        </p:txBody>
      </p:sp>
      <p:sp>
        <p:nvSpPr>
          <p:cNvPr id="252" name="Google Shape;252;p20"/>
          <p:cNvSpPr/>
          <p:nvPr/>
        </p:nvSpPr>
        <p:spPr>
          <a:xfrm>
            <a:off x="6466724" y="2900712"/>
            <a:ext cx="281940" cy="268128"/>
          </a:xfrm>
          <a:custGeom>
            <a:rect b="b" l="l" r="r" t="t"/>
            <a:pathLst>
              <a:path extrusionOk="0" h="357504" w="375920">
                <a:moveTo>
                  <a:pt x="187947" y="0"/>
                </a:moveTo>
                <a:lnTo>
                  <a:pt x="0" y="136512"/>
                </a:lnTo>
                <a:lnTo>
                  <a:pt x="71780" y="357416"/>
                </a:lnTo>
                <a:lnTo>
                  <a:pt x="304114" y="357416"/>
                </a:lnTo>
                <a:lnTo>
                  <a:pt x="375894" y="136512"/>
                </a:lnTo>
                <a:lnTo>
                  <a:pt x="187947" y="0"/>
                </a:lnTo>
                <a:close/>
              </a:path>
            </a:pathLst>
          </a:custGeom>
          <a:noFill/>
          <a:ln cap="flat" cmpd="sng" w="254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300"/>
          </a:p>
        </p:txBody>
      </p:sp>
      <p:pic>
        <p:nvPicPr>
          <p:cNvPr id="253" name="Google Shape;253;p20"/>
          <p:cNvPicPr preferRelativeResize="0"/>
          <p:nvPr/>
        </p:nvPicPr>
        <p:blipFill rotWithShape="1">
          <a:blip r:embed="rId5">
            <a:alphaModFix/>
          </a:blip>
          <a:srcRect b="0" l="0" r="0" t="0"/>
          <a:stretch/>
        </p:blipFill>
        <p:spPr>
          <a:xfrm>
            <a:off x="6942274" y="2855745"/>
            <a:ext cx="57142" cy="57127"/>
          </a:xfrm>
          <a:prstGeom prst="rect">
            <a:avLst/>
          </a:prstGeom>
          <a:noFill/>
          <a:ln>
            <a:noFill/>
          </a:ln>
        </p:spPr>
      </p:pic>
      <p:sp>
        <p:nvSpPr>
          <p:cNvPr id="254" name="Google Shape;254;p20"/>
          <p:cNvSpPr txBox="1"/>
          <p:nvPr>
            <p:ph type="title"/>
          </p:nvPr>
        </p:nvSpPr>
        <p:spPr>
          <a:xfrm>
            <a:off x="5245325" y="3741675"/>
            <a:ext cx="2020500" cy="401700"/>
          </a:xfrm>
          <a:prstGeom prst="rect">
            <a:avLst/>
          </a:prstGeom>
          <a:noFill/>
          <a:ln>
            <a:noFill/>
          </a:ln>
        </p:spPr>
        <p:txBody>
          <a:bodyPr anchorCtr="0" anchor="t" bIns="0" lIns="0" spcFirstLastPara="1" rIns="0" wrap="square" tIns="0">
            <a:noAutofit/>
          </a:bodyPr>
          <a:lstStyle/>
          <a:p>
            <a:pPr indent="0" lvl="0" marL="0" marR="0" rtl="0" algn="ctr">
              <a:lnSpc>
                <a:spcPct val="101899"/>
              </a:lnSpc>
              <a:spcBef>
                <a:spcPts val="0"/>
              </a:spcBef>
              <a:spcAft>
                <a:spcPts val="0"/>
              </a:spcAft>
              <a:buNone/>
            </a:pPr>
            <a:r>
              <a:rPr lang="en" sz="1300">
                <a:solidFill>
                  <a:srgbClr val="59585B"/>
                </a:solidFill>
              </a:rPr>
              <a:t>MULTISECTORAL IMPLICATIONS</a:t>
            </a:r>
            <a:endParaRPr sz="1300"/>
          </a:p>
        </p:txBody>
      </p:sp>
      <p:pic>
        <p:nvPicPr>
          <p:cNvPr id="255" name="Google Shape;255;p20"/>
          <p:cNvPicPr preferRelativeResize="0"/>
          <p:nvPr/>
        </p:nvPicPr>
        <p:blipFill>
          <a:blip r:embed="rId6">
            <a:alphaModFix/>
          </a:blip>
          <a:stretch>
            <a:fillRect/>
          </a:stretch>
        </p:blipFill>
        <p:spPr>
          <a:xfrm flipH="1" rot="10800000">
            <a:off x="2476088" y="2798928"/>
            <a:ext cx="5099899" cy="2059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pic>
        <p:nvPicPr>
          <p:cNvPr id="260" name="Google Shape;260;p21"/>
          <p:cNvPicPr preferRelativeResize="0"/>
          <p:nvPr/>
        </p:nvPicPr>
        <p:blipFill>
          <a:blip r:embed="rId3">
            <a:alphaModFix/>
          </a:blip>
          <a:stretch>
            <a:fillRect/>
          </a:stretch>
        </p:blipFill>
        <p:spPr>
          <a:xfrm>
            <a:off x="1668470" y="430375"/>
            <a:ext cx="4662950" cy="2093325"/>
          </a:xfrm>
          <a:prstGeom prst="rect">
            <a:avLst/>
          </a:prstGeom>
          <a:noFill/>
          <a:ln>
            <a:noFill/>
          </a:ln>
        </p:spPr>
      </p:pic>
      <p:sp>
        <p:nvSpPr>
          <p:cNvPr id="261" name="Google Shape;261;p21"/>
          <p:cNvSpPr txBox="1"/>
          <p:nvPr>
            <p:ph idx="5" type="title"/>
          </p:nvPr>
        </p:nvSpPr>
        <p:spPr>
          <a:xfrm>
            <a:off x="212425" y="1184200"/>
            <a:ext cx="7582800" cy="484800"/>
          </a:xfrm>
          <a:prstGeom prst="rect">
            <a:avLst/>
          </a:prstGeom>
        </p:spPr>
        <p:txBody>
          <a:bodyPr anchorCtr="0" anchor="t" bIns="0" lIns="0" spcFirstLastPara="1" rIns="0" wrap="square" tIns="0">
            <a:spAutoFit/>
          </a:bodyPr>
          <a:lstStyle/>
          <a:p>
            <a:pPr indent="0" lvl="0" marL="0" rtl="0" algn="ctr">
              <a:spcBef>
                <a:spcPts val="0"/>
              </a:spcBef>
              <a:spcAft>
                <a:spcPts val="0"/>
              </a:spcAft>
              <a:buNone/>
            </a:pPr>
            <a:r>
              <a:rPr lang="en"/>
              <a:t>Policy Can Be</a:t>
            </a:r>
            <a:r>
              <a:rPr lang="en"/>
              <a:t>…</a:t>
            </a:r>
            <a:endParaRPr/>
          </a:p>
        </p:txBody>
      </p:sp>
      <p:grpSp>
        <p:nvGrpSpPr>
          <p:cNvPr id="262" name="Google Shape;262;p21"/>
          <p:cNvGrpSpPr/>
          <p:nvPr/>
        </p:nvGrpSpPr>
        <p:grpSpPr>
          <a:xfrm>
            <a:off x="6008949" y="3206170"/>
            <a:ext cx="1421892" cy="1421514"/>
            <a:chOff x="8013000" y="4276604"/>
            <a:chExt cx="1896109" cy="1896110"/>
          </a:xfrm>
        </p:grpSpPr>
        <p:sp>
          <p:nvSpPr>
            <p:cNvPr id="263" name="Google Shape;263;p21"/>
            <p:cNvSpPr/>
            <p:nvPr/>
          </p:nvSpPr>
          <p:spPr>
            <a:xfrm>
              <a:off x="8013000" y="4276604"/>
              <a:ext cx="1896109" cy="1896110"/>
            </a:xfrm>
            <a:custGeom>
              <a:rect b="b" l="l" r="r" t="t"/>
              <a:pathLst>
                <a:path extrusionOk="0" h="1896110" w="1896109">
                  <a:moveTo>
                    <a:pt x="947889" y="0"/>
                  </a:moveTo>
                  <a:lnTo>
                    <a:pt x="899111" y="1233"/>
                  </a:lnTo>
                  <a:lnTo>
                    <a:pt x="850973" y="4893"/>
                  </a:lnTo>
                  <a:lnTo>
                    <a:pt x="803535" y="10921"/>
                  </a:lnTo>
                  <a:lnTo>
                    <a:pt x="756856" y="19257"/>
                  </a:lnTo>
                  <a:lnTo>
                    <a:pt x="710996" y="29841"/>
                  </a:lnTo>
                  <a:lnTo>
                    <a:pt x="666015" y="42615"/>
                  </a:lnTo>
                  <a:lnTo>
                    <a:pt x="621972" y="57517"/>
                  </a:lnTo>
                  <a:lnTo>
                    <a:pt x="578927" y="74489"/>
                  </a:lnTo>
                  <a:lnTo>
                    <a:pt x="536939" y="93471"/>
                  </a:lnTo>
                  <a:lnTo>
                    <a:pt x="496068" y="114404"/>
                  </a:lnTo>
                  <a:lnTo>
                    <a:pt x="456373" y="137228"/>
                  </a:lnTo>
                  <a:lnTo>
                    <a:pt x="417914" y="161884"/>
                  </a:lnTo>
                  <a:lnTo>
                    <a:pt x="380751" y="188311"/>
                  </a:lnTo>
                  <a:lnTo>
                    <a:pt x="344943" y="216451"/>
                  </a:lnTo>
                  <a:lnTo>
                    <a:pt x="310549" y="246244"/>
                  </a:lnTo>
                  <a:lnTo>
                    <a:pt x="277629" y="277629"/>
                  </a:lnTo>
                  <a:lnTo>
                    <a:pt x="246244" y="310549"/>
                  </a:lnTo>
                  <a:lnTo>
                    <a:pt x="216451" y="344943"/>
                  </a:lnTo>
                  <a:lnTo>
                    <a:pt x="188311" y="380751"/>
                  </a:lnTo>
                  <a:lnTo>
                    <a:pt x="161884" y="417914"/>
                  </a:lnTo>
                  <a:lnTo>
                    <a:pt x="137228" y="456373"/>
                  </a:lnTo>
                  <a:lnTo>
                    <a:pt x="114404" y="496068"/>
                  </a:lnTo>
                  <a:lnTo>
                    <a:pt x="93471" y="536939"/>
                  </a:lnTo>
                  <a:lnTo>
                    <a:pt x="74489" y="578927"/>
                  </a:lnTo>
                  <a:lnTo>
                    <a:pt x="57517" y="621972"/>
                  </a:lnTo>
                  <a:lnTo>
                    <a:pt x="42615" y="666015"/>
                  </a:lnTo>
                  <a:lnTo>
                    <a:pt x="29841" y="710996"/>
                  </a:lnTo>
                  <a:lnTo>
                    <a:pt x="19257" y="756856"/>
                  </a:lnTo>
                  <a:lnTo>
                    <a:pt x="10921" y="803535"/>
                  </a:lnTo>
                  <a:lnTo>
                    <a:pt x="4893" y="850973"/>
                  </a:lnTo>
                  <a:lnTo>
                    <a:pt x="1233" y="899111"/>
                  </a:lnTo>
                  <a:lnTo>
                    <a:pt x="0" y="947889"/>
                  </a:lnTo>
                  <a:lnTo>
                    <a:pt x="1233" y="996668"/>
                  </a:lnTo>
                  <a:lnTo>
                    <a:pt x="4893" y="1044806"/>
                  </a:lnTo>
                  <a:lnTo>
                    <a:pt x="10921" y="1092244"/>
                  </a:lnTo>
                  <a:lnTo>
                    <a:pt x="19257" y="1138923"/>
                  </a:lnTo>
                  <a:lnTo>
                    <a:pt x="29841" y="1184782"/>
                  </a:lnTo>
                  <a:lnTo>
                    <a:pt x="42615" y="1229763"/>
                  </a:lnTo>
                  <a:lnTo>
                    <a:pt x="57517" y="1273806"/>
                  </a:lnTo>
                  <a:lnTo>
                    <a:pt x="74489" y="1316852"/>
                  </a:lnTo>
                  <a:lnTo>
                    <a:pt x="93471" y="1358840"/>
                  </a:lnTo>
                  <a:lnTo>
                    <a:pt x="114404" y="1399711"/>
                  </a:lnTo>
                  <a:lnTo>
                    <a:pt x="137228" y="1439405"/>
                  </a:lnTo>
                  <a:lnTo>
                    <a:pt x="161884" y="1477864"/>
                  </a:lnTo>
                  <a:lnTo>
                    <a:pt x="188311" y="1515028"/>
                  </a:lnTo>
                  <a:lnTo>
                    <a:pt x="216451" y="1550836"/>
                  </a:lnTo>
                  <a:lnTo>
                    <a:pt x="246244" y="1585230"/>
                  </a:lnTo>
                  <a:lnTo>
                    <a:pt x="277629" y="1618149"/>
                  </a:lnTo>
                  <a:lnTo>
                    <a:pt x="310549" y="1649535"/>
                  </a:lnTo>
                  <a:lnTo>
                    <a:pt x="344943" y="1679328"/>
                  </a:lnTo>
                  <a:lnTo>
                    <a:pt x="380751" y="1707468"/>
                  </a:lnTo>
                  <a:lnTo>
                    <a:pt x="417914" y="1733895"/>
                  </a:lnTo>
                  <a:lnTo>
                    <a:pt x="456373" y="1758550"/>
                  </a:lnTo>
                  <a:lnTo>
                    <a:pt x="496068" y="1781374"/>
                  </a:lnTo>
                  <a:lnTo>
                    <a:pt x="536939" y="1802307"/>
                  </a:lnTo>
                  <a:lnTo>
                    <a:pt x="578927" y="1821290"/>
                  </a:lnTo>
                  <a:lnTo>
                    <a:pt x="621972" y="1838262"/>
                  </a:lnTo>
                  <a:lnTo>
                    <a:pt x="666015" y="1853164"/>
                  </a:lnTo>
                  <a:lnTo>
                    <a:pt x="710996" y="1865937"/>
                  </a:lnTo>
                  <a:lnTo>
                    <a:pt x="756856" y="1876522"/>
                  </a:lnTo>
                  <a:lnTo>
                    <a:pt x="803535" y="1884858"/>
                  </a:lnTo>
                  <a:lnTo>
                    <a:pt x="850973" y="1890885"/>
                  </a:lnTo>
                  <a:lnTo>
                    <a:pt x="899111" y="1894546"/>
                  </a:lnTo>
                  <a:lnTo>
                    <a:pt x="947889" y="1895779"/>
                  </a:lnTo>
                  <a:lnTo>
                    <a:pt x="996668" y="1894546"/>
                  </a:lnTo>
                  <a:lnTo>
                    <a:pt x="1044806" y="1890885"/>
                  </a:lnTo>
                  <a:lnTo>
                    <a:pt x="1092244" y="1884858"/>
                  </a:lnTo>
                  <a:lnTo>
                    <a:pt x="1138923" y="1876522"/>
                  </a:lnTo>
                  <a:lnTo>
                    <a:pt x="1184782" y="1865937"/>
                  </a:lnTo>
                  <a:lnTo>
                    <a:pt x="1229763" y="1853164"/>
                  </a:lnTo>
                  <a:lnTo>
                    <a:pt x="1273806" y="1838262"/>
                  </a:lnTo>
                  <a:lnTo>
                    <a:pt x="1316852" y="1821290"/>
                  </a:lnTo>
                  <a:lnTo>
                    <a:pt x="1358840" y="1802307"/>
                  </a:lnTo>
                  <a:lnTo>
                    <a:pt x="1399711" y="1781374"/>
                  </a:lnTo>
                  <a:lnTo>
                    <a:pt x="1439405" y="1758550"/>
                  </a:lnTo>
                  <a:lnTo>
                    <a:pt x="1477864" y="1733895"/>
                  </a:lnTo>
                  <a:lnTo>
                    <a:pt x="1515028" y="1707468"/>
                  </a:lnTo>
                  <a:lnTo>
                    <a:pt x="1550836" y="1679328"/>
                  </a:lnTo>
                  <a:lnTo>
                    <a:pt x="1585230" y="1649535"/>
                  </a:lnTo>
                  <a:lnTo>
                    <a:pt x="1618149" y="1618149"/>
                  </a:lnTo>
                  <a:lnTo>
                    <a:pt x="1649535" y="1585230"/>
                  </a:lnTo>
                  <a:lnTo>
                    <a:pt x="1679328" y="1550836"/>
                  </a:lnTo>
                  <a:lnTo>
                    <a:pt x="1707468" y="1515028"/>
                  </a:lnTo>
                  <a:lnTo>
                    <a:pt x="1733895" y="1477864"/>
                  </a:lnTo>
                  <a:lnTo>
                    <a:pt x="1758550" y="1439405"/>
                  </a:lnTo>
                  <a:lnTo>
                    <a:pt x="1781374" y="1399711"/>
                  </a:lnTo>
                  <a:lnTo>
                    <a:pt x="1802307" y="1358840"/>
                  </a:lnTo>
                  <a:lnTo>
                    <a:pt x="1821290" y="1316852"/>
                  </a:lnTo>
                  <a:lnTo>
                    <a:pt x="1838262" y="1273806"/>
                  </a:lnTo>
                  <a:lnTo>
                    <a:pt x="1853164" y="1229763"/>
                  </a:lnTo>
                  <a:lnTo>
                    <a:pt x="1865937" y="1184782"/>
                  </a:lnTo>
                  <a:lnTo>
                    <a:pt x="1876522" y="1138923"/>
                  </a:lnTo>
                  <a:lnTo>
                    <a:pt x="1884858" y="1092244"/>
                  </a:lnTo>
                  <a:lnTo>
                    <a:pt x="1890885" y="1044806"/>
                  </a:lnTo>
                  <a:lnTo>
                    <a:pt x="1894546" y="996668"/>
                  </a:lnTo>
                  <a:lnTo>
                    <a:pt x="1895779" y="947889"/>
                  </a:lnTo>
                  <a:lnTo>
                    <a:pt x="1894546" y="899111"/>
                  </a:lnTo>
                  <a:lnTo>
                    <a:pt x="1890885" y="850973"/>
                  </a:lnTo>
                  <a:lnTo>
                    <a:pt x="1884858" y="803535"/>
                  </a:lnTo>
                  <a:lnTo>
                    <a:pt x="1876522" y="756856"/>
                  </a:lnTo>
                  <a:lnTo>
                    <a:pt x="1865937" y="710996"/>
                  </a:lnTo>
                  <a:lnTo>
                    <a:pt x="1853164" y="666015"/>
                  </a:lnTo>
                  <a:lnTo>
                    <a:pt x="1838262" y="621972"/>
                  </a:lnTo>
                  <a:lnTo>
                    <a:pt x="1821290" y="578927"/>
                  </a:lnTo>
                  <a:lnTo>
                    <a:pt x="1802307" y="536939"/>
                  </a:lnTo>
                  <a:lnTo>
                    <a:pt x="1781374" y="496068"/>
                  </a:lnTo>
                  <a:lnTo>
                    <a:pt x="1758550" y="456373"/>
                  </a:lnTo>
                  <a:lnTo>
                    <a:pt x="1733895" y="417914"/>
                  </a:lnTo>
                  <a:lnTo>
                    <a:pt x="1707468" y="380751"/>
                  </a:lnTo>
                  <a:lnTo>
                    <a:pt x="1679328" y="344943"/>
                  </a:lnTo>
                  <a:lnTo>
                    <a:pt x="1649535" y="310549"/>
                  </a:lnTo>
                  <a:lnTo>
                    <a:pt x="1618149" y="277629"/>
                  </a:lnTo>
                  <a:lnTo>
                    <a:pt x="1585230" y="246244"/>
                  </a:lnTo>
                  <a:lnTo>
                    <a:pt x="1550836" y="216451"/>
                  </a:lnTo>
                  <a:lnTo>
                    <a:pt x="1515028" y="188311"/>
                  </a:lnTo>
                  <a:lnTo>
                    <a:pt x="1477864" y="161884"/>
                  </a:lnTo>
                  <a:lnTo>
                    <a:pt x="1439405" y="137228"/>
                  </a:lnTo>
                  <a:lnTo>
                    <a:pt x="1399711" y="114404"/>
                  </a:lnTo>
                  <a:lnTo>
                    <a:pt x="1358840" y="93471"/>
                  </a:lnTo>
                  <a:lnTo>
                    <a:pt x="1316852" y="74489"/>
                  </a:lnTo>
                  <a:lnTo>
                    <a:pt x="1273806" y="57517"/>
                  </a:lnTo>
                  <a:lnTo>
                    <a:pt x="1229763" y="42615"/>
                  </a:lnTo>
                  <a:lnTo>
                    <a:pt x="1184782" y="29841"/>
                  </a:lnTo>
                  <a:lnTo>
                    <a:pt x="1138923" y="19257"/>
                  </a:lnTo>
                  <a:lnTo>
                    <a:pt x="1092244" y="10921"/>
                  </a:lnTo>
                  <a:lnTo>
                    <a:pt x="1044806" y="4893"/>
                  </a:lnTo>
                  <a:lnTo>
                    <a:pt x="996668" y="1233"/>
                  </a:lnTo>
                  <a:lnTo>
                    <a:pt x="947889" y="0"/>
                  </a:lnTo>
                  <a:close/>
                </a:path>
              </a:pathLst>
            </a:custGeom>
            <a:solidFill>
              <a:srgbClr val="F2A6F2"/>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p>
          </p:txBody>
        </p:sp>
        <p:pic>
          <p:nvPicPr>
            <p:cNvPr id="264" name="Google Shape;264;p21"/>
            <p:cNvPicPr preferRelativeResize="0"/>
            <p:nvPr/>
          </p:nvPicPr>
          <p:blipFill rotWithShape="1">
            <a:blip r:embed="rId4">
              <a:alphaModFix/>
            </a:blip>
            <a:srcRect b="0" l="0" r="0" t="0"/>
            <a:stretch/>
          </p:blipFill>
          <p:spPr>
            <a:xfrm>
              <a:off x="8454810" y="4632742"/>
              <a:ext cx="1008776" cy="1091562"/>
            </a:xfrm>
            <a:prstGeom prst="rect">
              <a:avLst/>
            </a:prstGeom>
            <a:noFill/>
            <a:ln>
              <a:noFill/>
            </a:ln>
          </p:spPr>
        </p:pic>
      </p:grpSp>
      <p:grpSp>
        <p:nvGrpSpPr>
          <p:cNvPr id="265" name="Google Shape;265;p21"/>
          <p:cNvGrpSpPr/>
          <p:nvPr/>
        </p:nvGrpSpPr>
        <p:grpSpPr>
          <a:xfrm>
            <a:off x="4189916" y="3206170"/>
            <a:ext cx="1421892" cy="1421514"/>
            <a:chOff x="5587300" y="4276604"/>
            <a:chExt cx="1896109" cy="1896110"/>
          </a:xfrm>
        </p:grpSpPr>
        <p:sp>
          <p:nvSpPr>
            <p:cNvPr id="266" name="Google Shape;266;p21"/>
            <p:cNvSpPr/>
            <p:nvPr/>
          </p:nvSpPr>
          <p:spPr>
            <a:xfrm>
              <a:off x="5587300" y="4276604"/>
              <a:ext cx="1896109" cy="1896110"/>
            </a:xfrm>
            <a:custGeom>
              <a:rect b="b" l="l" r="r" t="t"/>
              <a:pathLst>
                <a:path extrusionOk="0" h="1896110" w="1896109">
                  <a:moveTo>
                    <a:pt x="947889" y="0"/>
                  </a:moveTo>
                  <a:lnTo>
                    <a:pt x="899111" y="1233"/>
                  </a:lnTo>
                  <a:lnTo>
                    <a:pt x="850973" y="4893"/>
                  </a:lnTo>
                  <a:lnTo>
                    <a:pt x="803535" y="10921"/>
                  </a:lnTo>
                  <a:lnTo>
                    <a:pt x="756856" y="19257"/>
                  </a:lnTo>
                  <a:lnTo>
                    <a:pt x="710996" y="29841"/>
                  </a:lnTo>
                  <a:lnTo>
                    <a:pt x="666015" y="42615"/>
                  </a:lnTo>
                  <a:lnTo>
                    <a:pt x="621972" y="57517"/>
                  </a:lnTo>
                  <a:lnTo>
                    <a:pt x="578927" y="74489"/>
                  </a:lnTo>
                  <a:lnTo>
                    <a:pt x="536939" y="93471"/>
                  </a:lnTo>
                  <a:lnTo>
                    <a:pt x="496068" y="114404"/>
                  </a:lnTo>
                  <a:lnTo>
                    <a:pt x="456373" y="137228"/>
                  </a:lnTo>
                  <a:lnTo>
                    <a:pt x="417914" y="161884"/>
                  </a:lnTo>
                  <a:lnTo>
                    <a:pt x="380751" y="188311"/>
                  </a:lnTo>
                  <a:lnTo>
                    <a:pt x="344943" y="216451"/>
                  </a:lnTo>
                  <a:lnTo>
                    <a:pt x="310549" y="246244"/>
                  </a:lnTo>
                  <a:lnTo>
                    <a:pt x="277629" y="277629"/>
                  </a:lnTo>
                  <a:lnTo>
                    <a:pt x="246244" y="310549"/>
                  </a:lnTo>
                  <a:lnTo>
                    <a:pt x="216451" y="344943"/>
                  </a:lnTo>
                  <a:lnTo>
                    <a:pt x="188311" y="380751"/>
                  </a:lnTo>
                  <a:lnTo>
                    <a:pt x="161884" y="417914"/>
                  </a:lnTo>
                  <a:lnTo>
                    <a:pt x="137228" y="456373"/>
                  </a:lnTo>
                  <a:lnTo>
                    <a:pt x="114404" y="496068"/>
                  </a:lnTo>
                  <a:lnTo>
                    <a:pt x="93471" y="536939"/>
                  </a:lnTo>
                  <a:lnTo>
                    <a:pt x="74489" y="578927"/>
                  </a:lnTo>
                  <a:lnTo>
                    <a:pt x="57517" y="621972"/>
                  </a:lnTo>
                  <a:lnTo>
                    <a:pt x="42615" y="666015"/>
                  </a:lnTo>
                  <a:lnTo>
                    <a:pt x="29841" y="710996"/>
                  </a:lnTo>
                  <a:lnTo>
                    <a:pt x="19257" y="756856"/>
                  </a:lnTo>
                  <a:lnTo>
                    <a:pt x="10921" y="803535"/>
                  </a:lnTo>
                  <a:lnTo>
                    <a:pt x="4893" y="850973"/>
                  </a:lnTo>
                  <a:lnTo>
                    <a:pt x="1233" y="899111"/>
                  </a:lnTo>
                  <a:lnTo>
                    <a:pt x="0" y="947889"/>
                  </a:lnTo>
                  <a:lnTo>
                    <a:pt x="1233" y="996668"/>
                  </a:lnTo>
                  <a:lnTo>
                    <a:pt x="4893" y="1044806"/>
                  </a:lnTo>
                  <a:lnTo>
                    <a:pt x="10921" y="1092244"/>
                  </a:lnTo>
                  <a:lnTo>
                    <a:pt x="19257" y="1138923"/>
                  </a:lnTo>
                  <a:lnTo>
                    <a:pt x="29841" y="1184782"/>
                  </a:lnTo>
                  <a:lnTo>
                    <a:pt x="42615" y="1229763"/>
                  </a:lnTo>
                  <a:lnTo>
                    <a:pt x="57517" y="1273806"/>
                  </a:lnTo>
                  <a:lnTo>
                    <a:pt x="74489" y="1316852"/>
                  </a:lnTo>
                  <a:lnTo>
                    <a:pt x="93471" y="1358840"/>
                  </a:lnTo>
                  <a:lnTo>
                    <a:pt x="114404" y="1399711"/>
                  </a:lnTo>
                  <a:lnTo>
                    <a:pt x="137228" y="1439405"/>
                  </a:lnTo>
                  <a:lnTo>
                    <a:pt x="161884" y="1477864"/>
                  </a:lnTo>
                  <a:lnTo>
                    <a:pt x="188311" y="1515028"/>
                  </a:lnTo>
                  <a:lnTo>
                    <a:pt x="216451" y="1550836"/>
                  </a:lnTo>
                  <a:lnTo>
                    <a:pt x="246244" y="1585230"/>
                  </a:lnTo>
                  <a:lnTo>
                    <a:pt x="277629" y="1618149"/>
                  </a:lnTo>
                  <a:lnTo>
                    <a:pt x="310549" y="1649535"/>
                  </a:lnTo>
                  <a:lnTo>
                    <a:pt x="344943" y="1679328"/>
                  </a:lnTo>
                  <a:lnTo>
                    <a:pt x="380751" y="1707468"/>
                  </a:lnTo>
                  <a:lnTo>
                    <a:pt x="417914" y="1733895"/>
                  </a:lnTo>
                  <a:lnTo>
                    <a:pt x="456373" y="1758550"/>
                  </a:lnTo>
                  <a:lnTo>
                    <a:pt x="496068" y="1781374"/>
                  </a:lnTo>
                  <a:lnTo>
                    <a:pt x="536939" y="1802307"/>
                  </a:lnTo>
                  <a:lnTo>
                    <a:pt x="578927" y="1821290"/>
                  </a:lnTo>
                  <a:lnTo>
                    <a:pt x="621972" y="1838262"/>
                  </a:lnTo>
                  <a:lnTo>
                    <a:pt x="666015" y="1853164"/>
                  </a:lnTo>
                  <a:lnTo>
                    <a:pt x="710996" y="1865937"/>
                  </a:lnTo>
                  <a:lnTo>
                    <a:pt x="756856" y="1876522"/>
                  </a:lnTo>
                  <a:lnTo>
                    <a:pt x="803535" y="1884858"/>
                  </a:lnTo>
                  <a:lnTo>
                    <a:pt x="850973" y="1890885"/>
                  </a:lnTo>
                  <a:lnTo>
                    <a:pt x="899111" y="1894546"/>
                  </a:lnTo>
                  <a:lnTo>
                    <a:pt x="947889" y="1895779"/>
                  </a:lnTo>
                  <a:lnTo>
                    <a:pt x="996668" y="1894546"/>
                  </a:lnTo>
                  <a:lnTo>
                    <a:pt x="1044806" y="1890885"/>
                  </a:lnTo>
                  <a:lnTo>
                    <a:pt x="1092244" y="1884858"/>
                  </a:lnTo>
                  <a:lnTo>
                    <a:pt x="1138923" y="1876522"/>
                  </a:lnTo>
                  <a:lnTo>
                    <a:pt x="1184782" y="1865937"/>
                  </a:lnTo>
                  <a:lnTo>
                    <a:pt x="1229763" y="1853164"/>
                  </a:lnTo>
                  <a:lnTo>
                    <a:pt x="1273806" y="1838262"/>
                  </a:lnTo>
                  <a:lnTo>
                    <a:pt x="1316852" y="1821290"/>
                  </a:lnTo>
                  <a:lnTo>
                    <a:pt x="1358840" y="1802307"/>
                  </a:lnTo>
                  <a:lnTo>
                    <a:pt x="1399711" y="1781374"/>
                  </a:lnTo>
                  <a:lnTo>
                    <a:pt x="1439405" y="1758550"/>
                  </a:lnTo>
                  <a:lnTo>
                    <a:pt x="1477864" y="1733895"/>
                  </a:lnTo>
                  <a:lnTo>
                    <a:pt x="1515028" y="1707468"/>
                  </a:lnTo>
                  <a:lnTo>
                    <a:pt x="1550836" y="1679328"/>
                  </a:lnTo>
                  <a:lnTo>
                    <a:pt x="1585230" y="1649535"/>
                  </a:lnTo>
                  <a:lnTo>
                    <a:pt x="1618149" y="1618149"/>
                  </a:lnTo>
                  <a:lnTo>
                    <a:pt x="1649535" y="1585230"/>
                  </a:lnTo>
                  <a:lnTo>
                    <a:pt x="1679328" y="1550836"/>
                  </a:lnTo>
                  <a:lnTo>
                    <a:pt x="1707468" y="1515028"/>
                  </a:lnTo>
                  <a:lnTo>
                    <a:pt x="1733895" y="1477864"/>
                  </a:lnTo>
                  <a:lnTo>
                    <a:pt x="1758550" y="1439405"/>
                  </a:lnTo>
                  <a:lnTo>
                    <a:pt x="1781374" y="1399711"/>
                  </a:lnTo>
                  <a:lnTo>
                    <a:pt x="1802307" y="1358840"/>
                  </a:lnTo>
                  <a:lnTo>
                    <a:pt x="1821290" y="1316852"/>
                  </a:lnTo>
                  <a:lnTo>
                    <a:pt x="1838262" y="1273806"/>
                  </a:lnTo>
                  <a:lnTo>
                    <a:pt x="1853164" y="1229763"/>
                  </a:lnTo>
                  <a:lnTo>
                    <a:pt x="1865937" y="1184782"/>
                  </a:lnTo>
                  <a:lnTo>
                    <a:pt x="1876522" y="1138923"/>
                  </a:lnTo>
                  <a:lnTo>
                    <a:pt x="1884858" y="1092244"/>
                  </a:lnTo>
                  <a:lnTo>
                    <a:pt x="1890885" y="1044806"/>
                  </a:lnTo>
                  <a:lnTo>
                    <a:pt x="1894546" y="996668"/>
                  </a:lnTo>
                  <a:lnTo>
                    <a:pt x="1895779" y="947889"/>
                  </a:lnTo>
                  <a:lnTo>
                    <a:pt x="1894546" y="899111"/>
                  </a:lnTo>
                  <a:lnTo>
                    <a:pt x="1890885" y="850973"/>
                  </a:lnTo>
                  <a:lnTo>
                    <a:pt x="1884858" y="803535"/>
                  </a:lnTo>
                  <a:lnTo>
                    <a:pt x="1876522" y="756856"/>
                  </a:lnTo>
                  <a:lnTo>
                    <a:pt x="1865937" y="710996"/>
                  </a:lnTo>
                  <a:lnTo>
                    <a:pt x="1853164" y="666015"/>
                  </a:lnTo>
                  <a:lnTo>
                    <a:pt x="1838262" y="621972"/>
                  </a:lnTo>
                  <a:lnTo>
                    <a:pt x="1821290" y="578927"/>
                  </a:lnTo>
                  <a:lnTo>
                    <a:pt x="1802307" y="536939"/>
                  </a:lnTo>
                  <a:lnTo>
                    <a:pt x="1781374" y="496068"/>
                  </a:lnTo>
                  <a:lnTo>
                    <a:pt x="1758550" y="456373"/>
                  </a:lnTo>
                  <a:lnTo>
                    <a:pt x="1733895" y="417914"/>
                  </a:lnTo>
                  <a:lnTo>
                    <a:pt x="1707468" y="380751"/>
                  </a:lnTo>
                  <a:lnTo>
                    <a:pt x="1679328" y="344943"/>
                  </a:lnTo>
                  <a:lnTo>
                    <a:pt x="1649535" y="310549"/>
                  </a:lnTo>
                  <a:lnTo>
                    <a:pt x="1618149" y="277629"/>
                  </a:lnTo>
                  <a:lnTo>
                    <a:pt x="1585230" y="246244"/>
                  </a:lnTo>
                  <a:lnTo>
                    <a:pt x="1550836" y="216451"/>
                  </a:lnTo>
                  <a:lnTo>
                    <a:pt x="1515028" y="188311"/>
                  </a:lnTo>
                  <a:lnTo>
                    <a:pt x="1477864" y="161884"/>
                  </a:lnTo>
                  <a:lnTo>
                    <a:pt x="1439405" y="137228"/>
                  </a:lnTo>
                  <a:lnTo>
                    <a:pt x="1399711" y="114404"/>
                  </a:lnTo>
                  <a:lnTo>
                    <a:pt x="1358840" y="93471"/>
                  </a:lnTo>
                  <a:lnTo>
                    <a:pt x="1316852" y="74489"/>
                  </a:lnTo>
                  <a:lnTo>
                    <a:pt x="1273806" y="57517"/>
                  </a:lnTo>
                  <a:lnTo>
                    <a:pt x="1229763" y="42615"/>
                  </a:lnTo>
                  <a:lnTo>
                    <a:pt x="1184782" y="29841"/>
                  </a:lnTo>
                  <a:lnTo>
                    <a:pt x="1138923" y="19257"/>
                  </a:lnTo>
                  <a:lnTo>
                    <a:pt x="1092244" y="10921"/>
                  </a:lnTo>
                  <a:lnTo>
                    <a:pt x="1044806" y="4893"/>
                  </a:lnTo>
                  <a:lnTo>
                    <a:pt x="996668" y="1233"/>
                  </a:lnTo>
                  <a:lnTo>
                    <a:pt x="947889" y="0"/>
                  </a:lnTo>
                  <a:close/>
                </a:path>
              </a:pathLst>
            </a:custGeom>
            <a:solidFill>
              <a:srgbClr val="F2A6F2"/>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p>
          </p:txBody>
        </p:sp>
        <p:sp>
          <p:nvSpPr>
            <p:cNvPr id="267" name="Google Shape;267;p21"/>
            <p:cNvSpPr/>
            <p:nvPr/>
          </p:nvSpPr>
          <p:spPr>
            <a:xfrm>
              <a:off x="5974507" y="4663802"/>
              <a:ext cx="1121409" cy="1121410"/>
            </a:xfrm>
            <a:custGeom>
              <a:rect b="b" l="l" r="r" t="t"/>
              <a:pathLst>
                <a:path extrusionOk="0" h="1121410" w="1121409">
                  <a:moveTo>
                    <a:pt x="888517" y="560692"/>
                  </a:moveTo>
                  <a:lnTo>
                    <a:pt x="1121371" y="560692"/>
                  </a:lnTo>
                </a:path>
                <a:path extrusionOk="0" h="1121410" w="1121409">
                  <a:moveTo>
                    <a:pt x="1055966" y="495300"/>
                  </a:moveTo>
                  <a:lnTo>
                    <a:pt x="1121371" y="560692"/>
                  </a:lnTo>
                  <a:lnTo>
                    <a:pt x="1055966" y="626084"/>
                  </a:lnTo>
                </a:path>
                <a:path extrusionOk="0" h="1121410" w="1121409">
                  <a:moveTo>
                    <a:pt x="232841" y="560692"/>
                  </a:moveTo>
                  <a:lnTo>
                    <a:pt x="0" y="560692"/>
                  </a:lnTo>
                </a:path>
                <a:path extrusionOk="0" h="1121410" w="1121409">
                  <a:moveTo>
                    <a:pt x="65392" y="626084"/>
                  </a:moveTo>
                  <a:lnTo>
                    <a:pt x="0" y="560692"/>
                  </a:lnTo>
                  <a:lnTo>
                    <a:pt x="65392" y="495300"/>
                  </a:lnTo>
                </a:path>
                <a:path extrusionOk="0" h="1121410" w="1121409">
                  <a:moveTo>
                    <a:pt x="560679" y="232854"/>
                  </a:moveTo>
                  <a:lnTo>
                    <a:pt x="560679" y="0"/>
                  </a:lnTo>
                </a:path>
                <a:path extrusionOk="0" h="1121410" w="1121409">
                  <a:moveTo>
                    <a:pt x="495287" y="65404"/>
                  </a:moveTo>
                  <a:lnTo>
                    <a:pt x="560679" y="0"/>
                  </a:lnTo>
                  <a:lnTo>
                    <a:pt x="626084" y="65404"/>
                  </a:lnTo>
                </a:path>
                <a:path extrusionOk="0" h="1121410" w="1121409">
                  <a:moveTo>
                    <a:pt x="560679" y="888530"/>
                  </a:moveTo>
                  <a:lnTo>
                    <a:pt x="560679" y="1121384"/>
                  </a:lnTo>
                </a:path>
                <a:path extrusionOk="0" h="1121410" w="1121409">
                  <a:moveTo>
                    <a:pt x="626084" y="1055979"/>
                  </a:moveTo>
                  <a:lnTo>
                    <a:pt x="560679" y="1121384"/>
                  </a:lnTo>
                  <a:lnTo>
                    <a:pt x="495287" y="1055979"/>
                  </a:lnTo>
                </a:path>
                <a:path extrusionOk="0" h="1121410" w="1121409">
                  <a:moveTo>
                    <a:pt x="792492" y="792505"/>
                  </a:moveTo>
                  <a:lnTo>
                    <a:pt x="957148" y="957160"/>
                  </a:lnTo>
                </a:path>
                <a:path extrusionOk="0" h="1121410" w="1121409">
                  <a:moveTo>
                    <a:pt x="957148" y="864666"/>
                  </a:moveTo>
                  <a:lnTo>
                    <a:pt x="957148" y="957160"/>
                  </a:lnTo>
                  <a:lnTo>
                    <a:pt x="864666" y="957160"/>
                  </a:lnTo>
                </a:path>
                <a:path extrusionOk="0" h="1121410" w="1121409">
                  <a:moveTo>
                    <a:pt x="328866" y="328879"/>
                  </a:moveTo>
                  <a:lnTo>
                    <a:pt x="164210" y="164223"/>
                  </a:lnTo>
                </a:path>
                <a:path extrusionOk="0" h="1121410" w="1121409">
                  <a:moveTo>
                    <a:pt x="164210" y="256705"/>
                  </a:moveTo>
                  <a:lnTo>
                    <a:pt x="164210" y="164223"/>
                  </a:lnTo>
                  <a:lnTo>
                    <a:pt x="256705" y="164223"/>
                  </a:lnTo>
                </a:path>
                <a:path extrusionOk="0" h="1121410" w="1121409">
                  <a:moveTo>
                    <a:pt x="792492" y="328879"/>
                  </a:moveTo>
                  <a:lnTo>
                    <a:pt x="957148" y="164223"/>
                  </a:lnTo>
                </a:path>
                <a:path extrusionOk="0" h="1121410" w="1121409">
                  <a:moveTo>
                    <a:pt x="864666" y="164223"/>
                  </a:moveTo>
                  <a:lnTo>
                    <a:pt x="957148" y="164223"/>
                  </a:lnTo>
                  <a:lnTo>
                    <a:pt x="957148" y="256705"/>
                  </a:lnTo>
                </a:path>
                <a:path extrusionOk="0" h="1121410" w="1121409">
                  <a:moveTo>
                    <a:pt x="328866" y="792505"/>
                  </a:moveTo>
                  <a:lnTo>
                    <a:pt x="164210" y="957160"/>
                  </a:lnTo>
                </a:path>
                <a:path extrusionOk="0" h="1121410" w="1121409">
                  <a:moveTo>
                    <a:pt x="256705" y="957160"/>
                  </a:moveTo>
                  <a:lnTo>
                    <a:pt x="164210" y="957160"/>
                  </a:lnTo>
                  <a:lnTo>
                    <a:pt x="164210" y="864666"/>
                  </a:lnTo>
                </a:path>
                <a:path extrusionOk="0" h="1121410" w="1121409">
                  <a:moveTo>
                    <a:pt x="787869" y="560692"/>
                  </a:moveTo>
                  <a:lnTo>
                    <a:pt x="783301" y="606012"/>
                  </a:lnTo>
                  <a:lnTo>
                    <a:pt x="770199" y="648223"/>
                  </a:lnTo>
                  <a:lnTo>
                    <a:pt x="749466" y="686422"/>
                  </a:lnTo>
                  <a:lnTo>
                    <a:pt x="722007" y="719704"/>
                  </a:lnTo>
                  <a:lnTo>
                    <a:pt x="688726" y="747164"/>
                  </a:lnTo>
                  <a:lnTo>
                    <a:pt x="650527" y="767898"/>
                  </a:lnTo>
                  <a:lnTo>
                    <a:pt x="608314" y="781002"/>
                  </a:lnTo>
                  <a:lnTo>
                    <a:pt x="562990" y="785571"/>
                  </a:lnTo>
                  <a:lnTo>
                    <a:pt x="517671" y="781002"/>
                  </a:lnTo>
                  <a:lnTo>
                    <a:pt x="475459" y="767898"/>
                  </a:lnTo>
                  <a:lnTo>
                    <a:pt x="437260" y="747164"/>
                  </a:lnTo>
                  <a:lnTo>
                    <a:pt x="403979" y="719704"/>
                  </a:lnTo>
                  <a:lnTo>
                    <a:pt x="376518" y="686422"/>
                  </a:lnTo>
                  <a:lnTo>
                    <a:pt x="355784" y="648223"/>
                  </a:lnTo>
                  <a:lnTo>
                    <a:pt x="342680" y="606012"/>
                  </a:lnTo>
                  <a:lnTo>
                    <a:pt x="338112" y="560692"/>
                  </a:lnTo>
                  <a:lnTo>
                    <a:pt x="342680" y="515372"/>
                  </a:lnTo>
                  <a:lnTo>
                    <a:pt x="355784" y="473160"/>
                  </a:lnTo>
                  <a:lnTo>
                    <a:pt x="376518" y="434962"/>
                  </a:lnTo>
                  <a:lnTo>
                    <a:pt x="403979" y="401680"/>
                  </a:lnTo>
                  <a:lnTo>
                    <a:pt x="437260" y="374220"/>
                  </a:lnTo>
                  <a:lnTo>
                    <a:pt x="475459" y="353486"/>
                  </a:lnTo>
                  <a:lnTo>
                    <a:pt x="517671" y="340382"/>
                  </a:lnTo>
                  <a:lnTo>
                    <a:pt x="562990" y="335813"/>
                  </a:lnTo>
                  <a:lnTo>
                    <a:pt x="608314" y="340382"/>
                  </a:lnTo>
                  <a:lnTo>
                    <a:pt x="650527" y="353486"/>
                  </a:lnTo>
                  <a:lnTo>
                    <a:pt x="688726" y="374220"/>
                  </a:lnTo>
                  <a:lnTo>
                    <a:pt x="722007" y="401680"/>
                  </a:lnTo>
                  <a:lnTo>
                    <a:pt x="749466" y="434962"/>
                  </a:lnTo>
                  <a:lnTo>
                    <a:pt x="770199" y="473160"/>
                  </a:lnTo>
                  <a:lnTo>
                    <a:pt x="783301" y="515372"/>
                  </a:lnTo>
                  <a:lnTo>
                    <a:pt x="787869" y="560692"/>
                  </a:lnTo>
                  <a:close/>
                </a:path>
              </a:pathLst>
            </a:custGeom>
            <a:noFill/>
            <a:ln cap="flat" cmpd="sng" w="254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300"/>
            </a:p>
          </p:txBody>
        </p:sp>
        <p:sp>
          <p:nvSpPr>
            <p:cNvPr id="268" name="Google Shape;268;p21"/>
            <p:cNvSpPr/>
            <p:nvPr/>
          </p:nvSpPr>
          <p:spPr>
            <a:xfrm>
              <a:off x="6453442" y="5080325"/>
              <a:ext cx="163829" cy="293370"/>
            </a:xfrm>
            <a:custGeom>
              <a:rect b="b" l="l" r="r" t="t"/>
              <a:pathLst>
                <a:path extrusionOk="0" h="293370" w="163829">
                  <a:moveTo>
                    <a:pt x="22148" y="191744"/>
                  </a:moveTo>
                  <a:lnTo>
                    <a:pt x="0" y="191744"/>
                  </a:lnTo>
                  <a:lnTo>
                    <a:pt x="901" y="202653"/>
                  </a:lnTo>
                  <a:lnTo>
                    <a:pt x="18087" y="243304"/>
                  </a:lnTo>
                  <a:lnTo>
                    <a:pt x="60743" y="265711"/>
                  </a:lnTo>
                  <a:lnTo>
                    <a:pt x="74587" y="267360"/>
                  </a:lnTo>
                  <a:lnTo>
                    <a:pt x="74587" y="293243"/>
                  </a:lnTo>
                  <a:lnTo>
                    <a:pt x="90258" y="293243"/>
                  </a:lnTo>
                  <a:lnTo>
                    <a:pt x="90258" y="267360"/>
                  </a:lnTo>
                  <a:lnTo>
                    <a:pt x="96892" y="266927"/>
                  </a:lnTo>
                  <a:lnTo>
                    <a:pt x="135113" y="253839"/>
                  </a:lnTo>
                  <a:lnTo>
                    <a:pt x="141666" y="248958"/>
                  </a:lnTo>
                  <a:lnTo>
                    <a:pt x="74256" y="248958"/>
                  </a:lnTo>
                  <a:lnTo>
                    <a:pt x="66522" y="248513"/>
                  </a:lnTo>
                  <a:lnTo>
                    <a:pt x="31953" y="225958"/>
                  </a:lnTo>
                  <a:lnTo>
                    <a:pt x="22148" y="199466"/>
                  </a:lnTo>
                  <a:lnTo>
                    <a:pt x="22148" y="191744"/>
                  </a:lnTo>
                  <a:close/>
                </a:path>
                <a:path extrusionOk="0" h="293370" w="163829">
                  <a:moveTo>
                    <a:pt x="90258" y="0"/>
                  </a:moveTo>
                  <a:lnTo>
                    <a:pt x="74587" y="0"/>
                  </a:lnTo>
                  <a:lnTo>
                    <a:pt x="74587" y="20777"/>
                  </a:lnTo>
                  <a:lnTo>
                    <a:pt x="67712" y="20893"/>
                  </a:lnTo>
                  <a:lnTo>
                    <a:pt x="20485" y="42583"/>
                  </a:lnTo>
                  <a:lnTo>
                    <a:pt x="6464" y="82765"/>
                  </a:lnTo>
                  <a:lnTo>
                    <a:pt x="6795" y="90449"/>
                  </a:lnTo>
                  <a:lnTo>
                    <a:pt x="32346" y="132778"/>
                  </a:lnTo>
                  <a:lnTo>
                    <a:pt x="74256" y="147815"/>
                  </a:lnTo>
                  <a:lnTo>
                    <a:pt x="74256" y="248958"/>
                  </a:lnTo>
                  <a:lnTo>
                    <a:pt x="90258" y="248958"/>
                  </a:lnTo>
                  <a:lnTo>
                    <a:pt x="90258" y="151218"/>
                  </a:lnTo>
                  <a:lnTo>
                    <a:pt x="143725" y="151218"/>
                  </a:lnTo>
                  <a:lnTo>
                    <a:pt x="106176" y="134016"/>
                  </a:lnTo>
                  <a:lnTo>
                    <a:pt x="90258" y="129755"/>
                  </a:lnTo>
                  <a:lnTo>
                    <a:pt x="90258" y="126695"/>
                  </a:lnTo>
                  <a:lnTo>
                    <a:pt x="74256" y="126695"/>
                  </a:lnTo>
                  <a:lnTo>
                    <a:pt x="67894" y="124879"/>
                  </a:lnTo>
                  <a:lnTo>
                    <a:pt x="61937" y="122948"/>
                  </a:lnTo>
                  <a:lnTo>
                    <a:pt x="50800" y="118859"/>
                  </a:lnTo>
                  <a:lnTo>
                    <a:pt x="45923" y="116192"/>
                  </a:lnTo>
                  <a:lnTo>
                    <a:pt x="41732" y="112890"/>
                  </a:lnTo>
                  <a:lnTo>
                    <a:pt x="37515" y="109613"/>
                  </a:lnTo>
                  <a:lnTo>
                    <a:pt x="34226" y="105473"/>
                  </a:lnTo>
                  <a:lnTo>
                    <a:pt x="29464" y="95478"/>
                  </a:lnTo>
                  <a:lnTo>
                    <a:pt x="28270" y="89230"/>
                  </a:lnTo>
                  <a:lnTo>
                    <a:pt x="28270" y="75387"/>
                  </a:lnTo>
                  <a:lnTo>
                    <a:pt x="50800" y="44284"/>
                  </a:lnTo>
                  <a:lnTo>
                    <a:pt x="67894" y="39166"/>
                  </a:lnTo>
                  <a:lnTo>
                    <a:pt x="140258" y="39166"/>
                  </a:lnTo>
                  <a:lnTo>
                    <a:pt x="131013" y="31165"/>
                  </a:lnTo>
                  <a:lnTo>
                    <a:pt x="90258" y="20777"/>
                  </a:lnTo>
                  <a:lnTo>
                    <a:pt x="90258" y="0"/>
                  </a:lnTo>
                  <a:close/>
                </a:path>
                <a:path extrusionOk="0" h="293370" w="163829">
                  <a:moveTo>
                    <a:pt x="143725" y="151218"/>
                  </a:moveTo>
                  <a:lnTo>
                    <a:pt x="90258" y="151218"/>
                  </a:lnTo>
                  <a:lnTo>
                    <a:pt x="97523" y="152806"/>
                  </a:lnTo>
                  <a:lnTo>
                    <a:pt x="104267" y="154622"/>
                  </a:lnTo>
                  <a:lnTo>
                    <a:pt x="140665" y="184200"/>
                  </a:lnTo>
                  <a:lnTo>
                    <a:pt x="142024" y="191185"/>
                  </a:lnTo>
                  <a:lnTo>
                    <a:pt x="142024" y="206832"/>
                  </a:lnTo>
                  <a:lnTo>
                    <a:pt x="121932" y="239318"/>
                  </a:lnTo>
                  <a:lnTo>
                    <a:pt x="97282" y="248958"/>
                  </a:lnTo>
                  <a:lnTo>
                    <a:pt x="141666" y="248958"/>
                  </a:lnTo>
                  <a:lnTo>
                    <a:pt x="163412" y="210615"/>
                  </a:lnTo>
                  <a:lnTo>
                    <a:pt x="163698" y="205473"/>
                  </a:lnTo>
                  <a:lnTo>
                    <a:pt x="163679" y="199466"/>
                  </a:lnTo>
                  <a:lnTo>
                    <a:pt x="150075" y="156438"/>
                  </a:lnTo>
                  <a:lnTo>
                    <a:pt x="143725" y="151218"/>
                  </a:lnTo>
                  <a:close/>
                </a:path>
                <a:path extrusionOk="0" h="293370" w="163829">
                  <a:moveTo>
                    <a:pt x="90258" y="39166"/>
                  </a:moveTo>
                  <a:lnTo>
                    <a:pt x="74256" y="39166"/>
                  </a:lnTo>
                  <a:lnTo>
                    <a:pt x="74256" y="126695"/>
                  </a:lnTo>
                  <a:lnTo>
                    <a:pt x="90258" y="126695"/>
                  </a:lnTo>
                  <a:lnTo>
                    <a:pt x="90258" y="39166"/>
                  </a:lnTo>
                  <a:close/>
                </a:path>
                <a:path extrusionOk="0" h="293370" w="163829">
                  <a:moveTo>
                    <a:pt x="140258" y="39166"/>
                  </a:moveTo>
                  <a:lnTo>
                    <a:pt x="96380" y="39166"/>
                  </a:lnTo>
                  <a:lnTo>
                    <a:pt x="102120" y="40182"/>
                  </a:lnTo>
                  <a:lnTo>
                    <a:pt x="112788" y="44284"/>
                  </a:lnTo>
                  <a:lnTo>
                    <a:pt x="134531" y="74587"/>
                  </a:lnTo>
                  <a:lnTo>
                    <a:pt x="134531" y="80708"/>
                  </a:lnTo>
                  <a:lnTo>
                    <a:pt x="156667" y="80708"/>
                  </a:lnTo>
                  <a:lnTo>
                    <a:pt x="142811" y="41376"/>
                  </a:lnTo>
                  <a:lnTo>
                    <a:pt x="140258" y="39166"/>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p>
          </p:txBody>
        </p:sp>
      </p:grpSp>
      <p:grpSp>
        <p:nvGrpSpPr>
          <p:cNvPr id="269" name="Google Shape;269;p21"/>
          <p:cNvGrpSpPr/>
          <p:nvPr/>
        </p:nvGrpSpPr>
        <p:grpSpPr>
          <a:xfrm>
            <a:off x="2389931" y="3206170"/>
            <a:ext cx="1421893" cy="1421514"/>
            <a:chOff x="3187000" y="4276604"/>
            <a:chExt cx="1896110" cy="1896110"/>
          </a:xfrm>
        </p:grpSpPr>
        <p:sp>
          <p:nvSpPr>
            <p:cNvPr id="270" name="Google Shape;270;p21"/>
            <p:cNvSpPr/>
            <p:nvPr/>
          </p:nvSpPr>
          <p:spPr>
            <a:xfrm>
              <a:off x="3187000" y="4276604"/>
              <a:ext cx="1896110" cy="1896110"/>
            </a:xfrm>
            <a:custGeom>
              <a:rect b="b" l="l" r="r" t="t"/>
              <a:pathLst>
                <a:path extrusionOk="0" h="1896110" w="1896110">
                  <a:moveTo>
                    <a:pt x="947889" y="0"/>
                  </a:moveTo>
                  <a:lnTo>
                    <a:pt x="899111" y="1233"/>
                  </a:lnTo>
                  <a:lnTo>
                    <a:pt x="850973" y="4893"/>
                  </a:lnTo>
                  <a:lnTo>
                    <a:pt x="803535" y="10921"/>
                  </a:lnTo>
                  <a:lnTo>
                    <a:pt x="756856" y="19257"/>
                  </a:lnTo>
                  <a:lnTo>
                    <a:pt x="710996" y="29841"/>
                  </a:lnTo>
                  <a:lnTo>
                    <a:pt x="666015" y="42615"/>
                  </a:lnTo>
                  <a:lnTo>
                    <a:pt x="621972" y="57517"/>
                  </a:lnTo>
                  <a:lnTo>
                    <a:pt x="578927" y="74489"/>
                  </a:lnTo>
                  <a:lnTo>
                    <a:pt x="536939" y="93471"/>
                  </a:lnTo>
                  <a:lnTo>
                    <a:pt x="496068" y="114404"/>
                  </a:lnTo>
                  <a:lnTo>
                    <a:pt x="456373" y="137228"/>
                  </a:lnTo>
                  <a:lnTo>
                    <a:pt x="417914" y="161884"/>
                  </a:lnTo>
                  <a:lnTo>
                    <a:pt x="380751" y="188311"/>
                  </a:lnTo>
                  <a:lnTo>
                    <a:pt x="344943" y="216451"/>
                  </a:lnTo>
                  <a:lnTo>
                    <a:pt x="310549" y="246244"/>
                  </a:lnTo>
                  <a:lnTo>
                    <a:pt x="277629" y="277629"/>
                  </a:lnTo>
                  <a:lnTo>
                    <a:pt x="246244" y="310549"/>
                  </a:lnTo>
                  <a:lnTo>
                    <a:pt x="216451" y="344943"/>
                  </a:lnTo>
                  <a:lnTo>
                    <a:pt x="188311" y="380751"/>
                  </a:lnTo>
                  <a:lnTo>
                    <a:pt x="161884" y="417914"/>
                  </a:lnTo>
                  <a:lnTo>
                    <a:pt x="137228" y="456373"/>
                  </a:lnTo>
                  <a:lnTo>
                    <a:pt x="114404" y="496068"/>
                  </a:lnTo>
                  <a:lnTo>
                    <a:pt x="93471" y="536939"/>
                  </a:lnTo>
                  <a:lnTo>
                    <a:pt x="74489" y="578927"/>
                  </a:lnTo>
                  <a:lnTo>
                    <a:pt x="57517" y="621972"/>
                  </a:lnTo>
                  <a:lnTo>
                    <a:pt x="42615" y="666015"/>
                  </a:lnTo>
                  <a:lnTo>
                    <a:pt x="29841" y="710996"/>
                  </a:lnTo>
                  <a:lnTo>
                    <a:pt x="19257" y="756856"/>
                  </a:lnTo>
                  <a:lnTo>
                    <a:pt x="10921" y="803535"/>
                  </a:lnTo>
                  <a:lnTo>
                    <a:pt x="4893" y="850973"/>
                  </a:lnTo>
                  <a:lnTo>
                    <a:pt x="1233" y="899111"/>
                  </a:lnTo>
                  <a:lnTo>
                    <a:pt x="0" y="947889"/>
                  </a:lnTo>
                  <a:lnTo>
                    <a:pt x="1233" y="996668"/>
                  </a:lnTo>
                  <a:lnTo>
                    <a:pt x="4893" y="1044806"/>
                  </a:lnTo>
                  <a:lnTo>
                    <a:pt x="10921" y="1092244"/>
                  </a:lnTo>
                  <a:lnTo>
                    <a:pt x="19257" y="1138923"/>
                  </a:lnTo>
                  <a:lnTo>
                    <a:pt x="29841" y="1184782"/>
                  </a:lnTo>
                  <a:lnTo>
                    <a:pt x="42615" y="1229763"/>
                  </a:lnTo>
                  <a:lnTo>
                    <a:pt x="57517" y="1273806"/>
                  </a:lnTo>
                  <a:lnTo>
                    <a:pt x="74489" y="1316852"/>
                  </a:lnTo>
                  <a:lnTo>
                    <a:pt x="93471" y="1358840"/>
                  </a:lnTo>
                  <a:lnTo>
                    <a:pt x="114404" y="1399711"/>
                  </a:lnTo>
                  <a:lnTo>
                    <a:pt x="137228" y="1439405"/>
                  </a:lnTo>
                  <a:lnTo>
                    <a:pt x="161884" y="1477864"/>
                  </a:lnTo>
                  <a:lnTo>
                    <a:pt x="188311" y="1515028"/>
                  </a:lnTo>
                  <a:lnTo>
                    <a:pt x="216451" y="1550836"/>
                  </a:lnTo>
                  <a:lnTo>
                    <a:pt x="246244" y="1585230"/>
                  </a:lnTo>
                  <a:lnTo>
                    <a:pt x="277629" y="1618149"/>
                  </a:lnTo>
                  <a:lnTo>
                    <a:pt x="310549" y="1649535"/>
                  </a:lnTo>
                  <a:lnTo>
                    <a:pt x="344943" y="1679328"/>
                  </a:lnTo>
                  <a:lnTo>
                    <a:pt x="380751" y="1707468"/>
                  </a:lnTo>
                  <a:lnTo>
                    <a:pt x="417914" y="1733895"/>
                  </a:lnTo>
                  <a:lnTo>
                    <a:pt x="456373" y="1758550"/>
                  </a:lnTo>
                  <a:lnTo>
                    <a:pt x="496068" y="1781374"/>
                  </a:lnTo>
                  <a:lnTo>
                    <a:pt x="536939" y="1802307"/>
                  </a:lnTo>
                  <a:lnTo>
                    <a:pt x="578927" y="1821290"/>
                  </a:lnTo>
                  <a:lnTo>
                    <a:pt x="621972" y="1838262"/>
                  </a:lnTo>
                  <a:lnTo>
                    <a:pt x="666015" y="1853164"/>
                  </a:lnTo>
                  <a:lnTo>
                    <a:pt x="710996" y="1865937"/>
                  </a:lnTo>
                  <a:lnTo>
                    <a:pt x="756856" y="1876522"/>
                  </a:lnTo>
                  <a:lnTo>
                    <a:pt x="803535" y="1884858"/>
                  </a:lnTo>
                  <a:lnTo>
                    <a:pt x="850973" y="1890885"/>
                  </a:lnTo>
                  <a:lnTo>
                    <a:pt x="899111" y="1894546"/>
                  </a:lnTo>
                  <a:lnTo>
                    <a:pt x="947889" y="1895779"/>
                  </a:lnTo>
                  <a:lnTo>
                    <a:pt x="996668" y="1894546"/>
                  </a:lnTo>
                  <a:lnTo>
                    <a:pt x="1044806" y="1890885"/>
                  </a:lnTo>
                  <a:lnTo>
                    <a:pt x="1092244" y="1884858"/>
                  </a:lnTo>
                  <a:lnTo>
                    <a:pt x="1138923" y="1876522"/>
                  </a:lnTo>
                  <a:lnTo>
                    <a:pt x="1184782" y="1865937"/>
                  </a:lnTo>
                  <a:lnTo>
                    <a:pt x="1229763" y="1853164"/>
                  </a:lnTo>
                  <a:lnTo>
                    <a:pt x="1273806" y="1838262"/>
                  </a:lnTo>
                  <a:lnTo>
                    <a:pt x="1316852" y="1821290"/>
                  </a:lnTo>
                  <a:lnTo>
                    <a:pt x="1358840" y="1802307"/>
                  </a:lnTo>
                  <a:lnTo>
                    <a:pt x="1399711" y="1781374"/>
                  </a:lnTo>
                  <a:lnTo>
                    <a:pt x="1439405" y="1758550"/>
                  </a:lnTo>
                  <a:lnTo>
                    <a:pt x="1477864" y="1733895"/>
                  </a:lnTo>
                  <a:lnTo>
                    <a:pt x="1515028" y="1707468"/>
                  </a:lnTo>
                  <a:lnTo>
                    <a:pt x="1550836" y="1679328"/>
                  </a:lnTo>
                  <a:lnTo>
                    <a:pt x="1585230" y="1649535"/>
                  </a:lnTo>
                  <a:lnTo>
                    <a:pt x="1618149" y="1618149"/>
                  </a:lnTo>
                  <a:lnTo>
                    <a:pt x="1649535" y="1585230"/>
                  </a:lnTo>
                  <a:lnTo>
                    <a:pt x="1679328" y="1550836"/>
                  </a:lnTo>
                  <a:lnTo>
                    <a:pt x="1707468" y="1515028"/>
                  </a:lnTo>
                  <a:lnTo>
                    <a:pt x="1733895" y="1477864"/>
                  </a:lnTo>
                  <a:lnTo>
                    <a:pt x="1758550" y="1439405"/>
                  </a:lnTo>
                  <a:lnTo>
                    <a:pt x="1781374" y="1399711"/>
                  </a:lnTo>
                  <a:lnTo>
                    <a:pt x="1802307" y="1358840"/>
                  </a:lnTo>
                  <a:lnTo>
                    <a:pt x="1821290" y="1316852"/>
                  </a:lnTo>
                  <a:lnTo>
                    <a:pt x="1838262" y="1273806"/>
                  </a:lnTo>
                  <a:lnTo>
                    <a:pt x="1853164" y="1229763"/>
                  </a:lnTo>
                  <a:lnTo>
                    <a:pt x="1865937" y="1184782"/>
                  </a:lnTo>
                  <a:lnTo>
                    <a:pt x="1876522" y="1138923"/>
                  </a:lnTo>
                  <a:lnTo>
                    <a:pt x="1884858" y="1092244"/>
                  </a:lnTo>
                  <a:lnTo>
                    <a:pt x="1890885" y="1044806"/>
                  </a:lnTo>
                  <a:lnTo>
                    <a:pt x="1894546" y="996668"/>
                  </a:lnTo>
                  <a:lnTo>
                    <a:pt x="1895779" y="947889"/>
                  </a:lnTo>
                  <a:lnTo>
                    <a:pt x="1894546" y="899111"/>
                  </a:lnTo>
                  <a:lnTo>
                    <a:pt x="1890885" y="850973"/>
                  </a:lnTo>
                  <a:lnTo>
                    <a:pt x="1884858" y="803535"/>
                  </a:lnTo>
                  <a:lnTo>
                    <a:pt x="1876522" y="756856"/>
                  </a:lnTo>
                  <a:lnTo>
                    <a:pt x="1865937" y="710996"/>
                  </a:lnTo>
                  <a:lnTo>
                    <a:pt x="1853164" y="666015"/>
                  </a:lnTo>
                  <a:lnTo>
                    <a:pt x="1838262" y="621972"/>
                  </a:lnTo>
                  <a:lnTo>
                    <a:pt x="1821290" y="578927"/>
                  </a:lnTo>
                  <a:lnTo>
                    <a:pt x="1802307" y="536939"/>
                  </a:lnTo>
                  <a:lnTo>
                    <a:pt x="1781374" y="496068"/>
                  </a:lnTo>
                  <a:lnTo>
                    <a:pt x="1758550" y="456373"/>
                  </a:lnTo>
                  <a:lnTo>
                    <a:pt x="1733895" y="417914"/>
                  </a:lnTo>
                  <a:lnTo>
                    <a:pt x="1707468" y="380751"/>
                  </a:lnTo>
                  <a:lnTo>
                    <a:pt x="1679328" y="344943"/>
                  </a:lnTo>
                  <a:lnTo>
                    <a:pt x="1649535" y="310549"/>
                  </a:lnTo>
                  <a:lnTo>
                    <a:pt x="1618149" y="277629"/>
                  </a:lnTo>
                  <a:lnTo>
                    <a:pt x="1585230" y="246244"/>
                  </a:lnTo>
                  <a:lnTo>
                    <a:pt x="1550836" y="216451"/>
                  </a:lnTo>
                  <a:lnTo>
                    <a:pt x="1515028" y="188311"/>
                  </a:lnTo>
                  <a:lnTo>
                    <a:pt x="1477864" y="161884"/>
                  </a:lnTo>
                  <a:lnTo>
                    <a:pt x="1439405" y="137228"/>
                  </a:lnTo>
                  <a:lnTo>
                    <a:pt x="1399711" y="114404"/>
                  </a:lnTo>
                  <a:lnTo>
                    <a:pt x="1358840" y="93471"/>
                  </a:lnTo>
                  <a:lnTo>
                    <a:pt x="1316852" y="74489"/>
                  </a:lnTo>
                  <a:lnTo>
                    <a:pt x="1273806" y="57517"/>
                  </a:lnTo>
                  <a:lnTo>
                    <a:pt x="1229763" y="42615"/>
                  </a:lnTo>
                  <a:lnTo>
                    <a:pt x="1184782" y="29841"/>
                  </a:lnTo>
                  <a:lnTo>
                    <a:pt x="1138923" y="19257"/>
                  </a:lnTo>
                  <a:lnTo>
                    <a:pt x="1092244" y="10921"/>
                  </a:lnTo>
                  <a:lnTo>
                    <a:pt x="1044806" y="4893"/>
                  </a:lnTo>
                  <a:lnTo>
                    <a:pt x="996668" y="1233"/>
                  </a:lnTo>
                  <a:lnTo>
                    <a:pt x="947889" y="0"/>
                  </a:lnTo>
                  <a:close/>
                </a:path>
              </a:pathLst>
            </a:custGeom>
            <a:solidFill>
              <a:srgbClr val="F2A6F2"/>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p>
          </p:txBody>
        </p:sp>
        <p:pic>
          <p:nvPicPr>
            <p:cNvPr id="271" name="Google Shape;271;p21"/>
            <p:cNvPicPr preferRelativeResize="0"/>
            <p:nvPr/>
          </p:nvPicPr>
          <p:blipFill rotWithShape="1">
            <a:blip r:embed="rId5">
              <a:alphaModFix/>
            </a:blip>
            <a:srcRect b="0" l="0" r="0" t="0"/>
            <a:stretch/>
          </p:blipFill>
          <p:spPr>
            <a:xfrm>
              <a:off x="3582358" y="5436388"/>
              <a:ext cx="208648" cy="216166"/>
            </a:xfrm>
            <a:prstGeom prst="rect">
              <a:avLst/>
            </a:prstGeom>
            <a:noFill/>
            <a:ln>
              <a:noFill/>
            </a:ln>
          </p:spPr>
        </p:pic>
        <p:pic>
          <p:nvPicPr>
            <p:cNvPr id="272" name="Google Shape;272;p21"/>
            <p:cNvPicPr preferRelativeResize="0"/>
            <p:nvPr/>
          </p:nvPicPr>
          <p:blipFill rotWithShape="1">
            <a:blip r:embed="rId6">
              <a:alphaModFix/>
            </a:blip>
            <a:srcRect b="0" l="0" r="0" t="0"/>
            <a:stretch/>
          </p:blipFill>
          <p:spPr>
            <a:xfrm>
              <a:off x="4478773" y="5436388"/>
              <a:ext cx="208648" cy="216166"/>
            </a:xfrm>
            <a:prstGeom prst="rect">
              <a:avLst/>
            </a:prstGeom>
            <a:noFill/>
            <a:ln>
              <a:noFill/>
            </a:ln>
          </p:spPr>
        </p:pic>
        <p:pic>
          <p:nvPicPr>
            <p:cNvPr id="273" name="Google Shape;273;p21"/>
            <p:cNvPicPr preferRelativeResize="0"/>
            <p:nvPr/>
          </p:nvPicPr>
          <p:blipFill rotWithShape="1">
            <a:blip r:embed="rId7">
              <a:alphaModFix/>
            </a:blip>
            <a:srcRect b="0" l="0" r="0" t="0"/>
            <a:stretch/>
          </p:blipFill>
          <p:spPr>
            <a:xfrm>
              <a:off x="3582358" y="4796437"/>
              <a:ext cx="208648" cy="216166"/>
            </a:xfrm>
            <a:prstGeom prst="rect">
              <a:avLst/>
            </a:prstGeom>
            <a:noFill/>
            <a:ln>
              <a:noFill/>
            </a:ln>
          </p:spPr>
        </p:pic>
        <p:pic>
          <p:nvPicPr>
            <p:cNvPr id="274" name="Google Shape;274;p21"/>
            <p:cNvPicPr preferRelativeResize="0"/>
            <p:nvPr/>
          </p:nvPicPr>
          <p:blipFill rotWithShape="1">
            <a:blip r:embed="rId8">
              <a:alphaModFix/>
            </a:blip>
            <a:srcRect b="0" l="0" r="0" t="0"/>
            <a:stretch/>
          </p:blipFill>
          <p:spPr>
            <a:xfrm>
              <a:off x="4478773" y="4796437"/>
              <a:ext cx="208648" cy="216166"/>
            </a:xfrm>
            <a:prstGeom prst="rect">
              <a:avLst/>
            </a:prstGeom>
            <a:noFill/>
            <a:ln>
              <a:noFill/>
            </a:ln>
          </p:spPr>
        </p:pic>
        <p:pic>
          <p:nvPicPr>
            <p:cNvPr id="275" name="Google Shape;275;p21"/>
            <p:cNvPicPr preferRelativeResize="0"/>
            <p:nvPr/>
          </p:nvPicPr>
          <p:blipFill rotWithShape="1">
            <a:blip r:embed="rId9">
              <a:alphaModFix/>
            </a:blip>
            <a:srcRect b="0" l="0" r="0" t="0"/>
            <a:stretch/>
          </p:blipFill>
          <p:spPr>
            <a:xfrm>
              <a:off x="4042813" y="4947225"/>
              <a:ext cx="182905" cy="184848"/>
            </a:xfrm>
            <a:prstGeom prst="rect">
              <a:avLst/>
            </a:prstGeom>
            <a:noFill/>
            <a:ln>
              <a:noFill/>
            </a:ln>
          </p:spPr>
        </p:pic>
        <p:sp>
          <p:nvSpPr>
            <p:cNvPr id="276" name="Google Shape;276;p21"/>
            <p:cNvSpPr/>
            <p:nvPr/>
          </p:nvSpPr>
          <p:spPr>
            <a:xfrm>
              <a:off x="3947220" y="5159239"/>
              <a:ext cx="374650" cy="189864"/>
            </a:xfrm>
            <a:custGeom>
              <a:rect b="b" l="l" r="r" t="t"/>
              <a:pathLst>
                <a:path extrusionOk="0" h="189864" w="374650">
                  <a:moveTo>
                    <a:pt x="0" y="189344"/>
                  </a:moveTo>
                  <a:lnTo>
                    <a:pt x="6681" y="139009"/>
                  </a:lnTo>
                  <a:lnTo>
                    <a:pt x="25537" y="93778"/>
                  </a:lnTo>
                  <a:lnTo>
                    <a:pt x="54784" y="55457"/>
                  </a:lnTo>
                  <a:lnTo>
                    <a:pt x="92640" y="25851"/>
                  </a:lnTo>
                  <a:lnTo>
                    <a:pt x="137321" y="6763"/>
                  </a:lnTo>
                  <a:lnTo>
                    <a:pt x="187045" y="0"/>
                  </a:lnTo>
                  <a:lnTo>
                    <a:pt x="236769" y="6763"/>
                  </a:lnTo>
                  <a:lnTo>
                    <a:pt x="281450" y="25851"/>
                  </a:lnTo>
                  <a:lnTo>
                    <a:pt x="319306" y="55457"/>
                  </a:lnTo>
                  <a:lnTo>
                    <a:pt x="348553" y="93778"/>
                  </a:lnTo>
                  <a:lnTo>
                    <a:pt x="367409" y="139009"/>
                  </a:lnTo>
                  <a:lnTo>
                    <a:pt x="374091" y="189344"/>
                  </a:lnTo>
                  <a:lnTo>
                    <a:pt x="0" y="189344"/>
                  </a:lnTo>
                  <a:close/>
                </a:path>
              </a:pathLst>
            </a:custGeom>
            <a:noFill/>
            <a:ln cap="flat" cmpd="sng" w="254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300"/>
            </a:p>
          </p:txBody>
        </p:sp>
        <p:sp>
          <p:nvSpPr>
            <p:cNvPr id="277" name="Google Shape;277;p21"/>
            <p:cNvSpPr/>
            <p:nvPr/>
          </p:nvSpPr>
          <p:spPr>
            <a:xfrm>
              <a:off x="3808345" y="5041436"/>
              <a:ext cx="147954" cy="149225"/>
            </a:xfrm>
            <a:custGeom>
              <a:rect b="b" l="l" r="r" t="t"/>
              <a:pathLst>
                <a:path extrusionOk="0" h="149225" w="147954">
                  <a:moveTo>
                    <a:pt x="0" y="0"/>
                  </a:moveTo>
                  <a:lnTo>
                    <a:pt x="147916" y="149123"/>
                  </a:lnTo>
                </a:path>
              </a:pathLst>
            </a:custGeom>
            <a:noFill/>
            <a:ln cap="flat" cmpd="sng" w="2537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300"/>
            </a:p>
          </p:txBody>
        </p:sp>
        <p:sp>
          <p:nvSpPr>
            <p:cNvPr id="278" name="Google Shape;278;p21"/>
            <p:cNvSpPr/>
            <p:nvPr/>
          </p:nvSpPr>
          <p:spPr>
            <a:xfrm>
              <a:off x="3808345" y="5389891"/>
              <a:ext cx="117475" cy="106045"/>
            </a:xfrm>
            <a:custGeom>
              <a:rect b="b" l="l" r="r" t="t"/>
              <a:pathLst>
                <a:path extrusionOk="0" h="106045" w="117475">
                  <a:moveTo>
                    <a:pt x="0" y="105867"/>
                  </a:moveTo>
                  <a:lnTo>
                    <a:pt x="117055" y="0"/>
                  </a:lnTo>
                </a:path>
              </a:pathLst>
            </a:custGeom>
            <a:noFill/>
            <a:ln cap="flat" cmpd="sng" w="254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300"/>
            </a:p>
          </p:txBody>
        </p:sp>
        <p:sp>
          <p:nvSpPr>
            <p:cNvPr id="279" name="Google Shape;279;p21"/>
            <p:cNvSpPr/>
            <p:nvPr/>
          </p:nvSpPr>
          <p:spPr>
            <a:xfrm>
              <a:off x="4296868" y="5041436"/>
              <a:ext cx="165100" cy="153670"/>
            </a:xfrm>
            <a:custGeom>
              <a:rect b="b" l="l" r="r" t="t"/>
              <a:pathLst>
                <a:path extrusionOk="0" h="153670" w="165100">
                  <a:moveTo>
                    <a:pt x="164566" y="0"/>
                  </a:moveTo>
                  <a:lnTo>
                    <a:pt x="0" y="153390"/>
                  </a:lnTo>
                </a:path>
              </a:pathLst>
            </a:custGeom>
            <a:noFill/>
            <a:ln cap="flat" cmpd="sng" w="254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300"/>
            </a:p>
          </p:txBody>
        </p:sp>
        <p:sp>
          <p:nvSpPr>
            <p:cNvPr id="280" name="Google Shape;280;p21"/>
            <p:cNvSpPr/>
            <p:nvPr/>
          </p:nvSpPr>
          <p:spPr>
            <a:xfrm>
              <a:off x="4344379" y="5389891"/>
              <a:ext cx="117475" cy="106045"/>
            </a:xfrm>
            <a:custGeom>
              <a:rect b="b" l="l" r="r" t="t"/>
              <a:pathLst>
                <a:path extrusionOk="0" h="106045" w="117475">
                  <a:moveTo>
                    <a:pt x="117055" y="105867"/>
                  </a:moveTo>
                  <a:lnTo>
                    <a:pt x="0" y="0"/>
                  </a:lnTo>
                </a:path>
              </a:pathLst>
            </a:custGeom>
            <a:noFill/>
            <a:ln cap="flat" cmpd="sng" w="254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300"/>
            </a:p>
          </p:txBody>
        </p:sp>
      </p:grpSp>
      <p:grpSp>
        <p:nvGrpSpPr>
          <p:cNvPr id="281" name="Google Shape;281;p21"/>
          <p:cNvGrpSpPr/>
          <p:nvPr/>
        </p:nvGrpSpPr>
        <p:grpSpPr>
          <a:xfrm>
            <a:off x="599470" y="3206170"/>
            <a:ext cx="1421893" cy="1421514"/>
            <a:chOff x="799400" y="4276604"/>
            <a:chExt cx="1896110" cy="1896110"/>
          </a:xfrm>
        </p:grpSpPr>
        <p:sp>
          <p:nvSpPr>
            <p:cNvPr id="282" name="Google Shape;282;p21"/>
            <p:cNvSpPr/>
            <p:nvPr/>
          </p:nvSpPr>
          <p:spPr>
            <a:xfrm>
              <a:off x="799400" y="4276604"/>
              <a:ext cx="1896110" cy="1896110"/>
            </a:xfrm>
            <a:custGeom>
              <a:rect b="b" l="l" r="r" t="t"/>
              <a:pathLst>
                <a:path extrusionOk="0" h="1896110" w="1896110">
                  <a:moveTo>
                    <a:pt x="947889" y="0"/>
                  </a:moveTo>
                  <a:lnTo>
                    <a:pt x="899111" y="1233"/>
                  </a:lnTo>
                  <a:lnTo>
                    <a:pt x="850973" y="4893"/>
                  </a:lnTo>
                  <a:lnTo>
                    <a:pt x="803535" y="10921"/>
                  </a:lnTo>
                  <a:lnTo>
                    <a:pt x="756856" y="19257"/>
                  </a:lnTo>
                  <a:lnTo>
                    <a:pt x="710996" y="29841"/>
                  </a:lnTo>
                  <a:lnTo>
                    <a:pt x="666015" y="42615"/>
                  </a:lnTo>
                  <a:lnTo>
                    <a:pt x="621972" y="57517"/>
                  </a:lnTo>
                  <a:lnTo>
                    <a:pt x="578927" y="74489"/>
                  </a:lnTo>
                  <a:lnTo>
                    <a:pt x="536939" y="93471"/>
                  </a:lnTo>
                  <a:lnTo>
                    <a:pt x="496068" y="114404"/>
                  </a:lnTo>
                  <a:lnTo>
                    <a:pt x="456373" y="137228"/>
                  </a:lnTo>
                  <a:lnTo>
                    <a:pt x="417914" y="161884"/>
                  </a:lnTo>
                  <a:lnTo>
                    <a:pt x="380751" y="188311"/>
                  </a:lnTo>
                  <a:lnTo>
                    <a:pt x="344943" y="216451"/>
                  </a:lnTo>
                  <a:lnTo>
                    <a:pt x="310549" y="246244"/>
                  </a:lnTo>
                  <a:lnTo>
                    <a:pt x="277629" y="277629"/>
                  </a:lnTo>
                  <a:lnTo>
                    <a:pt x="246244" y="310549"/>
                  </a:lnTo>
                  <a:lnTo>
                    <a:pt x="216451" y="344943"/>
                  </a:lnTo>
                  <a:lnTo>
                    <a:pt x="188311" y="380751"/>
                  </a:lnTo>
                  <a:lnTo>
                    <a:pt x="161884" y="417914"/>
                  </a:lnTo>
                  <a:lnTo>
                    <a:pt x="137228" y="456373"/>
                  </a:lnTo>
                  <a:lnTo>
                    <a:pt x="114404" y="496068"/>
                  </a:lnTo>
                  <a:lnTo>
                    <a:pt x="93471" y="536939"/>
                  </a:lnTo>
                  <a:lnTo>
                    <a:pt x="74489" y="578927"/>
                  </a:lnTo>
                  <a:lnTo>
                    <a:pt x="57517" y="621972"/>
                  </a:lnTo>
                  <a:lnTo>
                    <a:pt x="42615" y="666015"/>
                  </a:lnTo>
                  <a:lnTo>
                    <a:pt x="29841" y="710996"/>
                  </a:lnTo>
                  <a:lnTo>
                    <a:pt x="19257" y="756856"/>
                  </a:lnTo>
                  <a:lnTo>
                    <a:pt x="10921" y="803535"/>
                  </a:lnTo>
                  <a:lnTo>
                    <a:pt x="4893" y="850973"/>
                  </a:lnTo>
                  <a:lnTo>
                    <a:pt x="1233" y="899111"/>
                  </a:lnTo>
                  <a:lnTo>
                    <a:pt x="0" y="947889"/>
                  </a:lnTo>
                  <a:lnTo>
                    <a:pt x="1233" y="996668"/>
                  </a:lnTo>
                  <a:lnTo>
                    <a:pt x="4893" y="1044806"/>
                  </a:lnTo>
                  <a:lnTo>
                    <a:pt x="10921" y="1092244"/>
                  </a:lnTo>
                  <a:lnTo>
                    <a:pt x="19257" y="1138923"/>
                  </a:lnTo>
                  <a:lnTo>
                    <a:pt x="29841" y="1184782"/>
                  </a:lnTo>
                  <a:lnTo>
                    <a:pt x="42615" y="1229763"/>
                  </a:lnTo>
                  <a:lnTo>
                    <a:pt x="57517" y="1273806"/>
                  </a:lnTo>
                  <a:lnTo>
                    <a:pt x="74489" y="1316852"/>
                  </a:lnTo>
                  <a:lnTo>
                    <a:pt x="93471" y="1358840"/>
                  </a:lnTo>
                  <a:lnTo>
                    <a:pt x="114404" y="1399711"/>
                  </a:lnTo>
                  <a:lnTo>
                    <a:pt x="137228" y="1439405"/>
                  </a:lnTo>
                  <a:lnTo>
                    <a:pt x="161884" y="1477864"/>
                  </a:lnTo>
                  <a:lnTo>
                    <a:pt x="188311" y="1515028"/>
                  </a:lnTo>
                  <a:lnTo>
                    <a:pt x="216451" y="1550836"/>
                  </a:lnTo>
                  <a:lnTo>
                    <a:pt x="246244" y="1585230"/>
                  </a:lnTo>
                  <a:lnTo>
                    <a:pt x="277629" y="1618149"/>
                  </a:lnTo>
                  <a:lnTo>
                    <a:pt x="310549" y="1649535"/>
                  </a:lnTo>
                  <a:lnTo>
                    <a:pt x="344943" y="1679328"/>
                  </a:lnTo>
                  <a:lnTo>
                    <a:pt x="380751" y="1707468"/>
                  </a:lnTo>
                  <a:lnTo>
                    <a:pt x="417914" y="1733895"/>
                  </a:lnTo>
                  <a:lnTo>
                    <a:pt x="456373" y="1758550"/>
                  </a:lnTo>
                  <a:lnTo>
                    <a:pt x="496068" y="1781374"/>
                  </a:lnTo>
                  <a:lnTo>
                    <a:pt x="536939" y="1802307"/>
                  </a:lnTo>
                  <a:lnTo>
                    <a:pt x="578927" y="1821290"/>
                  </a:lnTo>
                  <a:lnTo>
                    <a:pt x="621972" y="1838262"/>
                  </a:lnTo>
                  <a:lnTo>
                    <a:pt x="666015" y="1853164"/>
                  </a:lnTo>
                  <a:lnTo>
                    <a:pt x="710996" y="1865937"/>
                  </a:lnTo>
                  <a:lnTo>
                    <a:pt x="756856" y="1876522"/>
                  </a:lnTo>
                  <a:lnTo>
                    <a:pt x="803535" y="1884858"/>
                  </a:lnTo>
                  <a:lnTo>
                    <a:pt x="850973" y="1890885"/>
                  </a:lnTo>
                  <a:lnTo>
                    <a:pt x="899111" y="1894546"/>
                  </a:lnTo>
                  <a:lnTo>
                    <a:pt x="947889" y="1895779"/>
                  </a:lnTo>
                  <a:lnTo>
                    <a:pt x="996668" y="1894546"/>
                  </a:lnTo>
                  <a:lnTo>
                    <a:pt x="1044806" y="1890885"/>
                  </a:lnTo>
                  <a:lnTo>
                    <a:pt x="1092244" y="1884858"/>
                  </a:lnTo>
                  <a:lnTo>
                    <a:pt x="1138923" y="1876522"/>
                  </a:lnTo>
                  <a:lnTo>
                    <a:pt x="1184782" y="1865937"/>
                  </a:lnTo>
                  <a:lnTo>
                    <a:pt x="1229763" y="1853164"/>
                  </a:lnTo>
                  <a:lnTo>
                    <a:pt x="1273806" y="1838262"/>
                  </a:lnTo>
                  <a:lnTo>
                    <a:pt x="1316852" y="1821290"/>
                  </a:lnTo>
                  <a:lnTo>
                    <a:pt x="1358840" y="1802307"/>
                  </a:lnTo>
                  <a:lnTo>
                    <a:pt x="1399711" y="1781374"/>
                  </a:lnTo>
                  <a:lnTo>
                    <a:pt x="1439405" y="1758550"/>
                  </a:lnTo>
                  <a:lnTo>
                    <a:pt x="1477864" y="1733895"/>
                  </a:lnTo>
                  <a:lnTo>
                    <a:pt x="1515028" y="1707468"/>
                  </a:lnTo>
                  <a:lnTo>
                    <a:pt x="1550836" y="1679328"/>
                  </a:lnTo>
                  <a:lnTo>
                    <a:pt x="1585230" y="1649535"/>
                  </a:lnTo>
                  <a:lnTo>
                    <a:pt x="1618149" y="1618149"/>
                  </a:lnTo>
                  <a:lnTo>
                    <a:pt x="1649535" y="1585230"/>
                  </a:lnTo>
                  <a:lnTo>
                    <a:pt x="1679328" y="1550836"/>
                  </a:lnTo>
                  <a:lnTo>
                    <a:pt x="1707468" y="1515028"/>
                  </a:lnTo>
                  <a:lnTo>
                    <a:pt x="1733895" y="1477864"/>
                  </a:lnTo>
                  <a:lnTo>
                    <a:pt x="1758550" y="1439405"/>
                  </a:lnTo>
                  <a:lnTo>
                    <a:pt x="1781374" y="1399711"/>
                  </a:lnTo>
                  <a:lnTo>
                    <a:pt x="1802307" y="1358840"/>
                  </a:lnTo>
                  <a:lnTo>
                    <a:pt x="1821290" y="1316852"/>
                  </a:lnTo>
                  <a:lnTo>
                    <a:pt x="1838262" y="1273806"/>
                  </a:lnTo>
                  <a:lnTo>
                    <a:pt x="1853164" y="1229763"/>
                  </a:lnTo>
                  <a:lnTo>
                    <a:pt x="1865937" y="1184782"/>
                  </a:lnTo>
                  <a:lnTo>
                    <a:pt x="1876522" y="1138923"/>
                  </a:lnTo>
                  <a:lnTo>
                    <a:pt x="1884858" y="1092244"/>
                  </a:lnTo>
                  <a:lnTo>
                    <a:pt x="1890885" y="1044806"/>
                  </a:lnTo>
                  <a:lnTo>
                    <a:pt x="1894546" y="996668"/>
                  </a:lnTo>
                  <a:lnTo>
                    <a:pt x="1895779" y="947889"/>
                  </a:lnTo>
                  <a:lnTo>
                    <a:pt x="1894546" y="899111"/>
                  </a:lnTo>
                  <a:lnTo>
                    <a:pt x="1890885" y="850973"/>
                  </a:lnTo>
                  <a:lnTo>
                    <a:pt x="1884858" y="803535"/>
                  </a:lnTo>
                  <a:lnTo>
                    <a:pt x="1876522" y="756856"/>
                  </a:lnTo>
                  <a:lnTo>
                    <a:pt x="1865937" y="710996"/>
                  </a:lnTo>
                  <a:lnTo>
                    <a:pt x="1853164" y="666015"/>
                  </a:lnTo>
                  <a:lnTo>
                    <a:pt x="1838262" y="621972"/>
                  </a:lnTo>
                  <a:lnTo>
                    <a:pt x="1821290" y="578927"/>
                  </a:lnTo>
                  <a:lnTo>
                    <a:pt x="1802307" y="536939"/>
                  </a:lnTo>
                  <a:lnTo>
                    <a:pt x="1781374" y="496068"/>
                  </a:lnTo>
                  <a:lnTo>
                    <a:pt x="1758550" y="456373"/>
                  </a:lnTo>
                  <a:lnTo>
                    <a:pt x="1733895" y="417914"/>
                  </a:lnTo>
                  <a:lnTo>
                    <a:pt x="1707468" y="380751"/>
                  </a:lnTo>
                  <a:lnTo>
                    <a:pt x="1679328" y="344943"/>
                  </a:lnTo>
                  <a:lnTo>
                    <a:pt x="1649535" y="310549"/>
                  </a:lnTo>
                  <a:lnTo>
                    <a:pt x="1618149" y="277629"/>
                  </a:lnTo>
                  <a:lnTo>
                    <a:pt x="1585230" y="246244"/>
                  </a:lnTo>
                  <a:lnTo>
                    <a:pt x="1550836" y="216451"/>
                  </a:lnTo>
                  <a:lnTo>
                    <a:pt x="1515028" y="188311"/>
                  </a:lnTo>
                  <a:lnTo>
                    <a:pt x="1477864" y="161884"/>
                  </a:lnTo>
                  <a:lnTo>
                    <a:pt x="1439405" y="137228"/>
                  </a:lnTo>
                  <a:lnTo>
                    <a:pt x="1399711" y="114404"/>
                  </a:lnTo>
                  <a:lnTo>
                    <a:pt x="1358840" y="93471"/>
                  </a:lnTo>
                  <a:lnTo>
                    <a:pt x="1316852" y="74489"/>
                  </a:lnTo>
                  <a:lnTo>
                    <a:pt x="1273806" y="57517"/>
                  </a:lnTo>
                  <a:lnTo>
                    <a:pt x="1229763" y="42615"/>
                  </a:lnTo>
                  <a:lnTo>
                    <a:pt x="1184782" y="29841"/>
                  </a:lnTo>
                  <a:lnTo>
                    <a:pt x="1138923" y="19257"/>
                  </a:lnTo>
                  <a:lnTo>
                    <a:pt x="1092244" y="10921"/>
                  </a:lnTo>
                  <a:lnTo>
                    <a:pt x="1044806" y="4893"/>
                  </a:lnTo>
                  <a:lnTo>
                    <a:pt x="996668" y="1233"/>
                  </a:lnTo>
                  <a:lnTo>
                    <a:pt x="947889" y="0"/>
                  </a:lnTo>
                  <a:close/>
                </a:path>
              </a:pathLst>
            </a:custGeom>
            <a:solidFill>
              <a:srgbClr val="F2A6F2"/>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p>
          </p:txBody>
        </p:sp>
        <p:sp>
          <p:nvSpPr>
            <p:cNvPr id="283" name="Google Shape;283;p21"/>
            <p:cNvSpPr/>
            <p:nvPr/>
          </p:nvSpPr>
          <p:spPr>
            <a:xfrm>
              <a:off x="1174614" y="4914139"/>
              <a:ext cx="661669" cy="581660"/>
            </a:xfrm>
            <a:custGeom>
              <a:rect b="b" l="l" r="r" t="t"/>
              <a:pathLst>
                <a:path extrusionOk="0" h="581660" w="661669">
                  <a:moveTo>
                    <a:pt x="0" y="83045"/>
                  </a:moveTo>
                  <a:lnTo>
                    <a:pt x="70040" y="581418"/>
                  </a:lnTo>
                  <a:lnTo>
                    <a:pt x="661212" y="498373"/>
                  </a:lnTo>
                  <a:lnTo>
                    <a:pt x="591185" y="0"/>
                  </a:lnTo>
                  <a:lnTo>
                    <a:pt x="0" y="83045"/>
                  </a:lnTo>
                  <a:close/>
                </a:path>
              </a:pathLst>
            </a:custGeom>
            <a:noFill/>
            <a:ln cap="flat" cmpd="sng" w="2537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300"/>
            </a:p>
          </p:txBody>
        </p:sp>
        <p:sp>
          <p:nvSpPr>
            <p:cNvPr id="284" name="Google Shape;284;p21"/>
            <p:cNvSpPr/>
            <p:nvPr/>
          </p:nvSpPr>
          <p:spPr>
            <a:xfrm>
              <a:off x="1520390" y="5451407"/>
              <a:ext cx="74294" cy="236854"/>
            </a:xfrm>
            <a:custGeom>
              <a:rect b="b" l="l" r="r" t="t"/>
              <a:pathLst>
                <a:path extrusionOk="0" h="236854" w="74294">
                  <a:moveTo>
                    <a:pt x="0" y="5854"/>
                  </a:moveTo>
                  <a:lnTo>
                    <a:pt x="32397" y="236435"/>
                  </a:lnTo>
                  <a:lnTo>
                    <a:pt x="73914" y="230581"/>
                  </a:lnTo>
                  <a:lnTo>
                    <a:pt x="41529" y="0"/>
                  </a:lnTo>
                  <a:lnTo>
                    <a:pt x="0" y="5854"/>
                  </a:lnTo>
                  <a:close/>
                </a:path>
              </a:pathLst>
            </a:custGeom>
            <a:noFill/>
            <a:ln cap="flat" cmpd="sng" w="2537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300"/>
            </a:p>
          </p:txBody>
        </p:sp>
        <p:sp>
          <p:nvSpPr>
            <p:cNvPr id="285" name="Google Shape;285;p21"/>
            <p:cNvSpPr/>
            <p:nvPr/>
          </p:nvSpPr>
          <p:spPr>
            <a:xfrm>
              <a:off x="1699362" y="4761932"/>
              <a:ext cx="620394" cy="621029"/>
            </a:xfrm>
            <a:custGeom>
              <a:rect b="b" l="l" r="r" t="t"/>
              <a:pathLst>
                <a:path extrusionOk="0" h="621029" w="620394">
                  <a:moveTo>
                    <a:pt x="116687" y="533107"/>
                  </a:moveTo>
                  <a:lnTo>
                    <a:pt x="511009" y="620521"/>
                  </a:lnTo>
                  <a:lnTo>
                    <a:pt x="619950" y="129184"/>
                  </a:lnTo>
                  <a:lnTo>
                    <a:pt x="37109" y="0"/>
                  </a:lnTo>
                  <a:lnTo>
                    <a:pt x="0" y="167284"/>
                  </a:lnTo>
                </a:path>
              </a:pathLst>
            </a:custGeom>
            <a:noFill/>
            <a:ln cap="flat" cmpd="sng" w="254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300"/>
            </a:p>
          </p:txBody>
        </p:sp>
        <p:sp>
          <p:nvSpPr>
            <p:cNvPr id="286" name="Google Shape;286;p21"/>
            <p:cNvSpPr/>
            <p:nvPr/>
          </p:nvSpPr>
          <p:spPr>
            <a:xfrm>
              <a:off x="1816252" y="5313494"/>
              <a:ext cx="121919" cy="374014"/>
            </a:xfrm>
            <a:custGeom>
              <a:rect b="b" l="l" r="r" t="t"/>
              <a:pathLst>
                <a:path extrusionOk="0" h="374014" w="121919">
                  <a:moveTo>
                    <a:pt x="80810" y="0"/>
                  </a:moveTo>
                  <a:lnTo>
                    <a:pt x="0" y="364629"/>
                  </a:lnTo>
                  <a:lnTo>
                    <a:pt x="40944" y="373659"/>
                  </a:lnTo>
                  <a:lnTo>
                    <a:pt x="121767" y="9029"/>
                  </a:lnTo>
                  <a:lnTo>
                    <a:pt x="80810" y="0"/>
                  </a:lnTo>
                  <a:close/>
                </a:path>
              </a:pathLst>
            </a:custGeom>
            <a:noFill/>
            <a:ln cap="flat" cmpd="sng" w="254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300"/>
            </a:p>
          </p:txBody>
        </p:sp>
        <p:sp>
          <p:nvSpPr>
            <p:cNvPr id="287" name="Google Shape;287;p21"/>
            <p:cNvSpPr/>
            <p:nvPr/>
          </p:nvSpPr>
          <p:spPr>
            <a:xfrm>
              <a:off x="1344578" y="5050849"/>
              <a:ext cx="298450" cy="310514"/>
            </a:xfrm>
            <a:custGeom>
              <a:rect b="b" l="l" r="r" t="t"/>
              <a:pathLst>
                <a:path extrusionOk="0" h="310514" w="298450">
                  <a:moveTo>
                    <a:pt x="133146" y="0"/>
                  </a:moveTo>
                  <a:lnTo>
                    <a:pt x="111417" y="115823"/>
                  </a:lnTo>
                  <a:lnTo>
                    <a:pt x="0" y="134556"/>
                  </a:lnTo>
                  <a:lnTo>
                    <a:pt x="98818" y="193421"/>
                  </a:lnTo>
                  <a:lnTo>
                    <a:pt x="82791" y="310349"/>
                  </a:lnTo>
                  <a:lnTo>
                    <a:pt x="165595" y="230898"/>
                  </a:lnTo>
                  <a:lnTo>
                    <a:pt x="267093" y="284441"/>
                  </a:lnTo>
                  <a:lnTo>
                    <a:pt x="219455" y="176479"/>
                  </a:lnTo>
                  <a:lnTo>
                    <a:pt x="298221" y="92633"/>
                  </a:lnTo>
                  <a:lnTo>
                    <a:pt x="185966" y="105359"/>
                  </a:lnTo>
                  <a:lnTo>
                    <a:pt x="133146" y="0"/>
                  </a:lnTo>
                  <a:close/>
                </a:path>
              </a:pathLst>
            </a:custGeom>
            <a:noFill/>
            <a:ln cap="flat" cmpd="sng" w="254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300"/>
            </a:p>
          </p:txBody>
        </p:sp>
        <p:sp>
          <p:nvSpPr>
            <p:cNvPr id="288" name="Google Shape;288;p21"/>
            <p:cNvSpPr/>
            <p:nvPr/>
          </p:nvSpPr>
          <p:spPr>
            <a:xfrm>
              <a:off x="1833092" y="4920339"/>
              <a:ext cx="294639" cy="313689"/>
            </a:xfrm>
            <a:custGeom>
              <a:rect b="b" l="l" r="r" t="t"/>
              <a:pathLst>
                <a:path extrusionOk="0" h="313689" w="294639">
                  <a:moveTo>
                    <a:pt x="171132" y="0"/>
                  </a:moveTo>
                  <a:lnTo>
                    <a:pt x="111086" y="101422"/>
                  </a:lnTo>
                  <a:lnTo>
                    <a:pt x="0" y="80899"/>
                  </a:lnTo>
                  <a:lnTo>
                    <a:pt x="72720" y="170027"/>
                  </a:lnTo>
                  <a:lnTo>
                    <a:pt x="17665" y="274408"/>
                  </a:lnTo>
                  <a:lnTo>
                    <a:pt x="122656" y="228079"/>
                  </a:lnTo>
                  <a:lnTo>
                    <a:pt x="199720" y="313118"/>
                  </a:lnTo>
                  <a:lnTo>
                    <a:pt x="191884" y="195364"/>
                  </a:lnTo>
                  <a:lnTo>
                    <a:pt x="294563" y="143522"/>
                  </a:lnTo>
                  <a:lnTo>
                    <a:pt x="184734" y="117094"/>
                  </a:lnTo>
                  <a:lnTo>
                    <a:pt x="171132" y="0"/>
                  </a:lnTo>
                  <a:close/>
                </a:path>
              </a:pathLst>
            </a:custGeom>
            <a:noFill/>
            <a:ln cap="flat" cmpd="sng" w="254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300"/>
            </a:p>
          </p:txBody>
        </p:sp>
      </p:grpSp>
      <p:sp>
        <p:nvSpPr>
          <p:cNvPr id="289" name="Google Shape;289;p21"/>
          <p:cNvSpPr txBox="1"/>
          <p:nvPr/>
        </p:nvSpPr>
        <p:spPr>
          <a:xfrm>
            <a:off x="5950175" y="4722374"/>
            <a:ext cx="1524900" cy="209700"/>
          </a:xfrm>
          <a:prstGeom prst="rect">
            <a:avLst/>
          </a:prstGeom>
          <a:noFill/>
          <a:ln>
            <a:noFill/>
          </a:ln>
        </p:spPr>
        <p:txBody>
          <a:bodyPr anchorCtr="0" anchor="t" bIns="0" lIns="0" spcFirstLastPara="1" rIns="0" wrap="square" tIns="9525">
            <a:spAutoFit/>
          </a:bodyPr>
          <a:lstStyle/>
          <a:p>
            <a:pPr indent="0" lvl="0" marL="12700" marR="0" rtl="0" algn="ctr">
              <a:lnSpc>
                <a:spcPct val="100000"/>
              </a:lnSpc>
              <a:spcBef>
                <a:spcPts val="0"/>
              </a:spcBef>
              <a:spcAft>
                <a:spcPts val="0"/>
              </a:spcAft>
              <a:buNone/>
            </a:pPr>
            <a:r>
              <a:rPr lang="en" sz="1300">
                <a:solidFill>
                  <a:srgbClr val="59585B"/>
                </a:solidFill>
                <a:latin typeface="Nunito ExtraBold"/>
                <a:ea typeface="Nunito ExtraBold"/>
                <a:cs typeface="Nunito ExtraBold"/>
                <a:sym typeface="Nunito ExtraBold"/>
              </a:rPr>
              <a:t>ADMINISTRATIVE</a:t>
            </a:r>
            <a:endParaRPr sz="1300">
              <a:latin typeface="Nunito ExtraBold"/>
              <a:ea typeface="Nunito ExtraBold"/>
              <a:cs typeface="Nunito ExtraBold"/>
              <a:sym typeface="Nunito ExtraBold"/>
            </a:endParaRPr>
          </a:p>
        </p:txBody>
      </p:sp>
      <p:sp>
        <p:nvSpPr>
          <p:cNvPr id="290" name="Google Shape;290;p21"/>
          <p:cNvSpPr txBox="1"/>
          <p:nvPr/>
        </p:nvSpPr>
        <p:spPr>
          <a:xfrm>
            <a:off x="838515" y="4722374"/>
            <a:ext cx="934800" cy="209700"/>
          </a:xfrm>
          <a:prstGeom prst="rect">
            <a:avLst/>
          </a:prstGeom>
          <a:noFill/>
          <a:ln>
            <a:noFill/>
          </a:ln>
        </p:spPr>
        <p:txBody>
          <a:bodyPr anchorCtr="0" anchor="t" bIns="0" lIns="0" spcFirstLastPara="1" rIns="0" wrap="square" tIns="9525">
            <a:spAutoFit/>
          </a:bodyPr>
          <a:lstStyle/>
          <a:p>
            <a:pPr indent="0" lvl="0" marL="12700" marR="0" rtl="0" algn="ctr">
              <a:lnSpc>
                <a:spcPct val="100000"/>
              </a:lnSpc>
              <a:spcBef>
                <a:spcPts val="0"/>
              </a:spcBef>
              <a:spcAft>
                <a:spcPts val="0"/>
              </a:spcAft>
              <a:buNone/>
            </a:pPr>
            <a:r>
              <a:rPr lang="en" sz="1300">
                <a:solidFill>
                  <a:srgbClr val="59585B"/>
                </a:solidFill>
                <a:latin typeface="Nunito ExtraBold"/>
                <a:ea typeface="Nunito ExtraBold"/>
                <a:cs typeface="Nunito ExtraBold"/>
                <a:sym typeface="Nunito ExtraBold"/>
              </a:rPr>
              <a:t>POLITICAL</a:t>
            </a:r>
            <a:endParaRPr sz="1300">
              <a:latin typeface="Nunito ExtraBold"/>
              <a:ea typeface="Nunito ExtraBold"/>
              <a:cs typeface="Nunito ExtraBold"/>
              <a:sym typeface="Nunito ExtraBold"/>
            </a:endParaRPr>
          </a:p>
        </p:txBody>
      </p:sp>
      <p:sp>
        <p:nvSpPr>
          <p:cNvPr id="291" name="Google Shape;291;p21"/>
          <p:cNvSpPr txBox="1"/>
          <p:nvPr/>
        </p:nvSpPr>
        <p:spPr>
          <a:xfrm>
            <a:off x="2514461" y="4722374"/>
            <a:ext cx="1187100" cy="209700"/>
          </a:xfrm>
          <a:prstGeom prst="rect">
            <a:avLst/>
          </a:prstGeom>
          <a:noFill/>
          <a:ln>
            <a:noFill/>
          </a:ln>
        </p:spPr>
        <p:txBody>
          <a:bodyPr anchorCtr="0" anchor="t" bIns="0" lIns="0" spcFirstLastPara="1" rIns="0" wrap="square" tIns="9525">
            <a:spAutoFit/>
          </a:bodyPr>
          <a:lstStyle/>
          <a:p>
            <a:pPr indent="0" lvl="0" marL="12700" marR="0" rtl="0" algn="ctr">
              <a:lnSpc>
                <a:spcPct val="100000"/>
              </a:lnSpc>
              <a:spcBef>
                <a:spcPts val="0"/>
              </a:spcBef>
              <a:spcAft>
                <a:spcPts val="0"/>
              </a:spcAft>
              <a:buNone/>
            </a:pPr>
            <a:r>
              <a:rPr lang="en" sz="1300">
                <a:solidFill>
                  <a:srgbClr val="59585B"/>
                </a:solidFill>
                <a:latin typeface="Nunito ExtraBold"/>
                <a:ea typeface="Nunito ExtraBold"/>
                <a:cs typeface="Nunito ExtraBold"/>
                <a:sym typeface="Nunito ExtraBold"/>
              </a:rPr>
              <a:t>MANAGERIAL</a:t>
            </a:r>
            <a:endParaRPr sz="1300">
              <a:latin typeface="Nunito ExtraBold"/>
              <a:ea typeface="Nunito ExtraBold"/>
              <a:cs typeface="Nunito ExtraBold"/>
              <a:sym typeface="Nunito ExtraBold"/>
            </a:endParaRPr>
          </a:p>
        </p:txBody>
      </p:sp>
      <p:sp>
        <p:nvSpPr>
          <p:cNvPr id="292" name="Google Shape;292;p21"/>
          <p:cNvSpPr txBox="1"/>
          <p:nvPr/>
        </p:nvSpPr>
        <p:spPr>
          <a:xfrm>
            <a:off x="4431365" y="4722374"/>
            <a:ext cx="957600" cy="209700"/>
          </a:xfrm>
          <a:prstGeom prst="rect">
            <a:avLst/>
          </a:prstGeom>
          <a:noFill/>
          <a:ln>
            <a:noFill/>
          </a:ln>
        </p:spPr>
        <p:txBody>
          <a:bodyPr anchorCtr="0" anchor="t" bIns="0" lIns="0" spcFirstLastPara="1" rIns="0" wrap="square" tIns="9525">
            <a:spAutoFit/>
          </a:bodyPr>
          <a:lstStyle/>
          <a:p>
            <a:pPr indent="0" lvl="0" marL="12700" marR="0" rtl="0" algn="ctr">
              <a:lnSpc>
                <a:spcPct val="100000"/>
              </a:lnSpc>
              <a:spcBef>
                <a:spcPts val="0"/>
              </a:spcBef>
              <a:spcAft>
                <a:spcPts val="0"/>
              </a:spcAft>
              <a:buNone/>
            </a:pPr>
            <a:r>
              <a:rPr lang="en" sz="1300">
                <a:solidFill>
                  <a:srgbClr val="59585B"/>
                </a:solidFill>
                <a:latin typeface="Nunito ExtraBold"/>
                <a:ea typeface="Nunito ExtraBold"/>
                <a:cs typeface="Nunito ExtraBold"/>
                <a:sym typeface="Nunito ExtraBold"/>
              </a:rPr>
              <a:t>FINANCIAL</a:t>
            </a:r>
            <a:endParaRPr sz="1300">
              <a:latin typeface="Nunito ExtraBold"/>
              <a:ea typeface="Nunito ExtraBold"/>
              <a:cs typeface="Nunito ExtraBold"/>
              <a:sym typeface="Nunito ExtraBold"/>
            </a:endParaRPr>
          </a:p>
        </p:txBody>
      </p:sp>
      <p:pic>
        <p:nvPicPr>
          <p:cNvPr id="293" name="Google Shape;293;p21"/>
          <p:cNvPicPr preferRelativeResize="0"/>
          <p:nvPr/>
        </p:nvPicPr>
        <p:blipFill>
          <a:blip r:embed="rId10">
            <a:alphaModFix/>
          </a:blip>
          <a:stretch>
            <a:fillRect/>
          </a:stretch>
        </p:blipFill>
        <p:spPr>
          <a:xfrm>
            <a:off x="1187125" y="1763374"/>
            <a:ext cx="5645719" cy="1421500"/>
          </a:xfrm>
          <a:prstGeom prst="rect">
            <a:avLst/>
          </a:prstGeom>
          <a:noFill/>
          <a:ln>
            <a:noFill/>
          </a:ln>
        </p:spPr>
      </p:pic>
      <p:sp>
        <p:nvSpPr>
          <p:cNvPr id="294" name="Google Shape;294;p21"/>
          <p:cNvSpPr txBox="1"/>
          <p:nvPr>
            <p:ph idx="12" type="sldNum"/>
          </p:nvPr>
        </p:nvSpPr>
        <p:spPr>
          <a:xfrm>
            <a:off x="6065986" y="2740605"/>
            <a:ext cx="1844400" cy="200100"/>
          </a:xfrm>
          <a:prstGeom prst="rect">
            <a:avLst/>
          </a:prstGeom>
          <a:noFill/>
          <a:ln>
            <a:noFill/>
          </a:ln>
        </p:spPr>
        <p:txBody>
          <a:bodyPr anchorCtr="0" anchor="t" bIns="0" lIns="0" spcFirstLastPara="1" rIns="0" wrap="square" tIns="0">
            <a:spAutoFit/>
          </a:bodyPr>
          <a:lstStyle/>
          <a:p>
            <a:pPr indent="0" lvl="0" marL="0" marR="0" rtl="0" algn="r">
              <a:spcBef>
                <a:spcPts val="0"/>
              </a:spcBef>
              <a:spcAft>
                <a:spcPts val="0"/>
              </a:spcAft>
              <a:buNone/>
            </a:pPr>
            <a:fld id="{00000000-1234-1234-1234-123412341234}" type="slidenum">
              <a:rPr b="1" lang="en" sz="1300">
                <a:solidFill>
                  <a:schemeClr val="lt1"/>
                </a:solidFill>
                <a:latin typeface="Raleway"/>
                <a:ea typeface="Raleway"/>
                <a:cs typeface="Raleway"/>
                <a:sym typeface="Raleway"/>
              </a:rPr>
              <a:t>‹#›</a:t>
            </a:fld>
            <a:endParaRPr b="1" sz="1300" u="none">
              <a:solidFill>
                <a:schemeClr val="lt1"/>
              </a:solidFill>
              <a:latin typeface="Raleway"/>
              <a:ea typeface="Raleway"/>
              <a:cs typeface="Raleway"/>
              <a:sym typeface="Raleway"/>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pic>
        <p:nvPicPr>
          <p:cNvPr id="299" name="Google Shape;299;p22"/>
          <p:cNvPicPr preferRelativeResize="0"/>
          <p:nvPr/>
        </p:nvPicPr>
        <p:blipFill>
          <a:blip r:embed="rId3">
            <a:alphaModFix/>
          </a:blip>
          <a:stretch>
            <a:fillRect/>
          </a:stretch>
        </p:blipFill>
        <p:spPr>
          <a:xfrm>
            <a:off x="-1513650" y="429331"/>
            <a:ext cx="5414775" cy="4083375"/>
          </a:xfrm>
          <a:prstGeom prst="rect">
            <a:avLst/>
          </a:prstGeom>
          <a:noFill/>
          <a:ln>
            <a:noFill/>
          </a:ln>
        </p:spPr>
      </p:pic>
      <p:sp>
        <p:nvSpPr>
          <p:cNvPr id="300" name="Google Shape;300;p22"/>
          <p:cNvSpPr txBox="1"/>
          <p:nvPr>
            <p:ph type="title"/>
          </p:nvPr>
        </p:nvSpPr>
        <p:spPr>
          <a:xfrm>
            <a:off x="519450" y="1075225"/>
            <a:ext cx="2236800" cy="14547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t>Are ‘Non-</a:t>
            </a:r>
            <a:br>
              <a:rPr lang="en"/>
            </a:br>
            <a:r>
              <a:rPr lang="en"/>
              <a:t>Decisions’ Policy?</a:t>
            </a:r>
            <a:endParaRPr/>
          </a:p>
        </p:txBody>
      </p:sp>
      <p:sp>
        <p:nvSpPr>
          <p:cNvPr id="301" name="Google Shape;301;p22"/>
          <p:cNvSpPr txBox="1"/>
          <p:nvPr>
            <p:ph idx="4" type="subTitle"/>
          </p:nvPr>
        </p:nvSpPr>
        <p:spPr>
          <a:xfrm>
            <a:off x="212427" y="5505673"/>
            <a:ext cx="2966700" cy="846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t>IMAGE: SHUTTERSTOCK</a:t>
            </a:r>
            <a:endParaRPr/>
          </a:p>
        </p:txBody>
      </p:sp>
      <p:sp>
        <p:nvSpPr>
          <p:cNvPr id="302" name="Google Shape;302;p22"/>
          <p:cNvSpPr txBox="1"/>
          <p:nvPr>
            <p:ph type="title"/>
          </p:nvPr>
        </p:nvSpPr>
        <p:spPr>
          <a:xfrm>
            <a:off x="519450" y="2589650"/>
            <a:ext cx="2538300" cy="1008900"/>
          </a:xfrm>
          <a:prstGeom prst="rect">
            <a:avLst/>
          </a:prstGeom>
        </p:spPr>
        <p:txBody>
          <a:bodyPr anchorCtr="0" anchor="t" bIns="0" lIns="0" spcFirstLastPara="1" rIns="0" wrap="square" tIns="0">
            <a:spAutoFit/>
          </a:bodyPr>
          <a:lstStyle/>
          <a:p>
            <a:pPr indent="0" lvl="0" marL="12700" rtl="0" algn="l">
              <a:lnSpc>
                <a:spcPct val="103200"/>
              </a:lnSpc>
              <a:spcBef>
                <a:spcPts val="600"/>
              </a:spcBef>
              <a:spcAft>
                <a:spcPts val="0"/>
              </a:spcAft>
              <a:buClr>
                <a:schemeClr val="dk1"/>
              </a:buClr>
              <a:buFont typeface="Arial"/>
              <a:buNone/>
            </a:pPr>
            <a:r>
              <a:rPr lang="en" sz="1600">
                <a:solidFill>
                  <a:srgbClr val="F2A6F2"/>
                </a:solidFill>
              </a:rPr>
              <a:t>Sometimes governments or organizations choose  not to take action on a policy issue</a:t>
            </a:r>
            <a:endParaRPr/>
          </a:p>
        </p:txBody>
      </p:sp>
      <p:pic>
        <p:nvPicPr>
          <p:cNvPr id="303" name="Google Shape;303;p22"/>
          <p:cNvPicPr preferRelativeResize="0"/>
          <p:nvPr/>
        </p:nvPicPr>
        <p:blipFill>
          <a:blip r:embed="rId4">
            <a:alphaModFix/>
          </a:blip>
          <a:stretch>
            <a:fillRect/>
          </a:stretch>
        </p:blipFill>
        <p:spPr>
          <a:xfrm>
            <a:off x="517302" y="3705569"/>
            <a:ext cx="1909975" cy="200100"/>
          </a:xfrm>
          <a:prstGeom prst="rect">
            <a:avLst/>
          </a:prstGeom>
          <a:noFill/>
          <a:ln>
            <a:noFill/>
          </a:ln>
        </p:spPr>
      </p:pic>
      <p:sp>
        <p:nvSpPr>
          <p:cNvPr id="304" name="Google Shape;304;p22"/>
          <p:cNvSpPr txBox="1"/>
          <p:nvPr/>
        </p:nvSpPr>
        <p:spPr>
          <a:xfrm>
            <a:off x="212427" y="5505673"/>
            <a:ext cx="2966700" cy="846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550">
                <a:solidFill>
                  <a:srgbClr val="59585B"/>
                </a:solidFill>
                <a:latin typeface="Raleway"/>
                <a:ea typeface="Raleway"/>
                <a:cs typeface="Raleway"/>
                <a:sym typeface="Raleway"/>
              </a:rPr>
              <a:t>PHOTO BY </a:t>
            </a:r>
            <a:r>
              <a:rPr lang="en" sz="550" u="sng">
                <a:solidFill>
                  <a:srgbClr val="59585B"/>
                </a:solidFill>
                <a:latin typeface="Raleway"/>
                <a:ea typeface="Raleway"/>
                <a:cs typeface="Raleway"/>
                <a:sym typeface="Raleway"/>
                <a:hlinkClick r:id="rId5">
                  <a:extLst>
                    <a:ext uri="{A12FA001-AC4F-418D-AE19-62706E023703}">
                      <ahyp:hlinkClr val="tx"/>
                    </a:ext>
                  </a:extLst>
                </a:hlinkClick>
              </a:rPr>
              <a:t>JON TYSON</a:t>
            </a:r>
            <a:r>
              <a:rPr lang="en" sz="550">
                <a:solidFill>
                  <a:srgbClr val="59585B"/>
                </a:solidFill>
                <a:latin typeface="Raleway"/>
                <a:ea typeface="Raleway"/>
                <a:cs typeface="Raleway"/>
                <a:sym typeface="Raleway"/>
              </a:rPr>
              <a:t> ON </a:t>
            </a:r>
            <a:r>
              <a:rPr lang="en" sz="550" u="sng">
                <a:solidFill>
                  <a:srgbClr val="59585B"/>
                </a:solidFill>
                <a:latin typeface="Raleway"/>
                <a:ea typeface="Raleway"/>
                <a:cs typeface="Raleway"/>
                <a:sym typeface="Raleway"/>
                <a:hlinkClick r:id="rId6">
                  <a:extLst>
                    <a:ext uri="{A12FA001-AC4F-418D-AE19-62706E023703}">
                      <ahyp:hlinkClr val="tx"/>
                    </a:ext>
                  </a:extLst>
                </a:hlinkClick>
              </a:rPr>
              <a:t>UNSPLASH</a:t>
            </a:r>
            <a:endParaRPr sz="550">
              <a:solidFill>
                <a:srgbClr val="59585B"/>
              </a:solidFill>
              <a:latin typeface="Raleway"/>
              <a:ea typeface="Raleway"/>
              <a:cs typeface="Raleway"/>
              <a:sym typeface="Raleway"/>
            </a:endParaRPr>
          </a:p>
        </p:txBody>
      </p:sp>
      <p:pic>
        <p:nvPicPr>
          <p:cNvPr id="305" name="Google Shape;305;p22"/>
          <p:cNvPicPr preferRelativeResize="0"/>
          <p:nvPr/>
        </p:nvPicPr>
        <p:blipFill>
          <a:blip r:embed="rId7">
            <a:alphaModFix/>
          </a:blip>
          <a:stretch>
            <a:fillRect/>
          </a:stretch>
        </p:blipFill>
        <p:spPr>
          <a:xfrm>
            <a:off x="2996275" y="1203225"/>
            <a:ext cx="4814150" cy="4236452"/>
          </a:xfrm>
          <a:prstGeom prst="rect">
            <a:avLst/>
          </a:prstGeom>
          <a:noFill/>
          <a:ln>
            <a:noFill/>
          </a:ln>
        </p:spPr>
      </p:pic>
      <p:sp>
        <p:nvSpPr>
          <p:cNvPr id="306" name="Google Shape;306;p22"/>
          <p:cNvSpPr/>
          <p:nvPr/>
        </p:nvSpPr>
        <p:spPr>
          <a:xfrm>
            <a:off x="7619000" y="2435081"/>
            <a:ext cx="399097" cy="798195"/>
          </a:xfrm>
          <a:custGeom>
            <a:rect b="b" l="l" r="r" t="t"/>
            <a:pathLst>
              <a:path extrusionOk="0" h="1064260" w="532129">
                <a:moveTo>
                  <a:pt x="532002" y="0"/>
                </a:moveTo>
                <a:lnTo>
                  <a:pt x="483580" y="2174"/>
                </a:lnTo>
                <a:lnTo>
                  <a:pt x="436375" y="8571"/>
                </a:lnTo>
                <a:lnTo>
                  <a:pt x="390576" y="19003"/>
                </a:lnTo>
                <a:lnTo>
                  <a:pt x="346370" y="33283"/>
                </a:lnTo>
                <a:lnTo>
                  <a:pt x="303946" y="51223"/>
                </a:lnTo>
                <a:lnTo>
                  <a:pt x="263492" y="72634"/>
                </a:lnTo>
                <a:lnTo>
                  <a:pt x="225194" y="97329"/>
                </a:lnTo>
                <a:lnTo>
                  <a:pt x="189241" y="125121"/>
                </a:lnTo>
                <a:lnTo>
                  <a:pt x="155821" y="155821"/>
                </a:lnTo>
                <a:lnTo>
                  <a:pt x="125121" y="189241"/>
                </a:lnTo>
                <a:lnTo>
                  <a:pt x="97329" y="225194"/>
                </a:lnTo>
                <a:lnTo>
                  <a:pt x="72634" y="263492"/>
                </a:lnTo>
                <a:lnTo>
                  <a:pt x="51223" y="303946"/>
                </a:lnTo>
                <a:lnTo>
                  <a:pt x="33283" y="346370"/>
                </a:lnTo>
                <a:lnTo>
                  <a:pt x="19003" y="390576"/>
                </a:lnTo>
                <a:lnTo>
                  <a:pt x="8571" y="436375"/>
                </a:lnTo>
                <a:lnTo>
                  <a:pt x="2174" y="483580"/>
                </a:lnTo>
                <a:lnTo>
                  <a:pt x="0" y="532003"/>
                </a:lnTo>
                <a:lnTo>
                  <a:pt x="2174" y="580425"/>
                </a:lnTo>
                <a:lnTo>
                  <a:pt x="8571" y="627630"/>
                </a:lnTo>
                <a:lnTo>
                  <a:pt x="19003" y="673429"/>
                </a:lnTo>
                <a:lnTo>
                  <a:pt x="33283" y="717635"/>
                </a:lnTo>
                <a:lnTo>
                  <a:pt x="51223" y="760059"/>
                </a:lnTo>
                <a:lnTo>
                  <a:pt x="72634" y="800513"/>
                </a:lnTo>
                <a:lnTo>
                  <a:pt x="97329" y="838811"/>
                </a:lnTo>
                <a:lnTo>
                  <a:pt x="125121" y="874764"/>
                </a:lnTo>
                <a:lnTo>
                  <a:pt x="155821" y="908184"/>
                </a:lnTo>
                <a:lnTo>
                  <a:pt x="189241" y="938884"/>
                </a:lnTo>
                <a:lnTo>
                  <a:pt x="225194" y="966676"/>
                </a:lnTo>
                <a:lnTo>
                  <a:pt x="263492" y="991371"/>
                </a:lnTo>
                <a:lnTo>
                  <a:pt x="303946" y="1012782"/>
                </a:lnTo>
                <a:lnTo>
                  <a:pt x="346370" y="1030722"/>
                </a:lnTo>
                <a:lnTo>
                  <a:pt x="390576" y="1045002"/>
                </a:lnTo>
                <a:lnTo>
                  <a:pt x="436375" y="1055434"/>
                </a:lnTo>
                <a:lnTo>
                  <a:pt x="483580" y="1061831"/>
                </a:lnTo>
                <a:lnTo>
                  <a:pt x="532002" y="1064006"/>
                </a:lnTo>
                <a:lnTo>
                  <a:pt x="532002" y="0"/>
                </a:lnTo>
                <a:close/>
              </a:path>
            </a:pathLst>
          </a:custGeom>
          <a:solidFill>
            <a:srgbClr val="FF6E1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307" name="Google Shape;307;p22"/>
          <p:cNvSpPr txBox="1"/>
          <p:nvPr>
            <p:ph idx="12" type="sldNum"/>
          </p:nvPr>
        </p:nvSpPr>
        <p:spPr>
          <a:xfrm>
            <a:off x="6065986" y="2740605"/>
            <a:ext cx="1844400" cy="200100"/>
          </a:xfrm>
          <a:prstGeom prst="rect">
            <a:avLst/>
          </a:prstGeom>
          <a:noFill/>
          <a:ln>
            <a:noFill/>
          </a:ln>
        </p:spPr>
        <p:txBody>
          <a:bodyPr anchorCtr="0" anchor="t" bIns="0" lIns="0" spcFirstLastPara="1" rIns="0" wrap="square" tIns="0">
            <a:spAutoFit/>
          </a:bodyPr>
          <a:lstStyle/>
          <a:p>
            <a:pPr indent="0" lvl="0" marL="0" marR="0" rtl="0" algn="r">
              <a:spcBef>
                <a:spcPts val="0"/>
              </a:spcBef>
              <a:spcAft>
                <a:spcPts val="0"/>
              </a:spcAft>
              <a:buNone/>
            </a:pPr>
            <a:fld id="{00000000-1234-1234-1234-123412341234}" type="slidenum">
              <a:rPr b="1" lang="en" sz="1300">
                <a:solidFill>
                  <a:schemeClr val="lt1"/>
                </a:solidFill>
                <a:latin typeface="Raleway"/>
                <a:ea typeface="Raleway"/>
                <a:cs typeface="Raleway"/>
                <a:sym typeface="Raleway"/>
              </a:rPr>
              <a:t>‹#›</a:t>
            </a:fld>
            <a:endParaRPr b="1" sz="1300" u="none">
              <a:solidFill>
                <a:schemeClr val="lt1"/>
              </a:solidFill>
              <a:latin typeface="Raleway"/>
              <a:ea typeface="Raleway"/>
              <a:cs typeface="Raleway"/>
              <a:sym typeface="Raleway"/>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pic>
        <p:nvPicPr>
          <p:cNvPr id="312" name="Google Shape;312;p23"/>
          <p:cNvPicPr preferRelativeResize="0"/>
          <p:nvPr/>
        </p:nvPicPr>
        <p:blipFill>
          <a:blip r:embed="rId3">
            <a:alphaModFix/>
          </a:blip>
          <a:stretch>
            <a:fillRect/>
          </a:stretch>
        </p:blipFill>
        <p:spPr>
          <a:xfrm>
            <a:off x="157575" y="425731"/>
            <a:ext cx="7809226" cy="5036100"/>
          </a:xfrm>
          <a:prstGeom prst="rect">
            <a:avLst/>
          </a:prstGeom>
          <a:noFill/>
          <a:ln>
            <a:noFill/>
          </a:ln>
        </p:spPr>
      </p:pic>
      <p:sp>
        <p:nvSpPr>
          <p:cNvPr id="313" name="Google Shape;313;p23"/>
          <p:cNvSpPr txBox="1"/>
          <p:nvPr/>
        </p:nvSpPr>
        <p:spPr>
          <a:xfrm>
            <a:off x="6199438" y="2458378"/>
            <a:ext cx="1098600" cy="209700"/>
          </a:xfrm>
          <a:prstGeom prst="rect">
            <a:avLst/>
          </a:prstGeom>
          <a:noFill/>
          <a:ln>
            <a:noFill/>
          </a:ln>
        </p:spPr>
        <p:txBody>
          <a:bodyPr anchorCtr="0" anchor="t" bIns="0" lIns="0" spcFirstLastPara="1" rIns="0" wrap="square" tIns="9525">
            <a:spAutoFit/>
          </a:bodyPr>
          <a:lstStyle/>
          <a:p>
            <a:pPr indent="0" lvl="0" marL="12700" marR="0" rtl="0" algn="ctr">
              <a:lnSpc>
                <a:spcPct val="100000"/>
              </a:lnSpc>
              <a:spcBef>
                <a:spcPts val="0"/>
              </a:spcBef>
              <a:spcAft>
                <a:spcPts val="0"/>
              </a:spcAft>
              <a:buNone/>
            </a:pPr>
            <a:r>
              <a:rPr lang="en" sz="1300">
                <a:solidFill>
                  <a:srgbClr val="59585B"/>
                </a:solidFill>
                <a:latin typeface="Nunito ExtraBold"/>
                <a:ea typeface="Nunito ExtraBold"/>
                <a:cs typeface="Nunito ExtraBold"/>
                <a:sym typeface="Nunito ExtraBold"/>
              </a:rPr>
              <a:t>INDICATORS</a:t>
            </a:r>
            <a:endParaRPr sz="1300">
              <a:latin typeface="Nunito ExtraBold"/>
              <a:ea typeface="Nunito ExtraBold"/>
              <a:cs typeface="Nunito ExtraBold"/>
              <a:sym typeface="Nunito ExtraBold"/>
            </a:endParaRPr>
          </a:p>
        </p:txBody>
      </p:sp>
      <p:grpSp>
        <p:nvGrpSpPr>
          <p:cNvPr id="314" name="Google Shape;314;p23"/>
          <p:cNvGrpSpPr/>
          <p:nvPr/>
        </p:nvGrpSpPr>
        <p:grpSpPr>
          <a:xfrm>
            <a:off x="875649" y="428458"/>
            <a:ext cx="6113758" cy="4598587"/>
            <a:chOff x="1167688" y="571506"/>
            <a:chExt cx="8152765" cy="6133903"/>
          </a:xfrm>
        </p:grpSpPr>
        <p:sp>
          <p:nvSpPr>
            <p:cNvPr id="315" name="Google Shape;315;p23"/>
            <p:cNvSpPr/>
            <p:nvPr/>
          </p:nvSpPr>
          <p:spPr>
            <a:xfrm>
              <a:off x="1167688" y="3622484"/>
              <a:ext cx="8152765" cy="3082925"/>
            </a:xfrm>
            <a:custGeom>
              <a:rect b="b" l="l" r="r" t="t"/>
              <a:pathLst>
                <a:path extrusionOk="0" h="3082925" w="8152765">
                  <a:moveTo>
                    <a:pt x="649224" y="422744"/>
                  </a:moveTo>
                  <a:lnTo>
                    <a:pt x="645706" y="374764"/>
                  </a:lnTo>
                  <a:lnTo>
                    <a:pt x="635482" y="328980"/>
                  </a:lnTo>
                  <a:lnTo>
                    <a:pt x="619658" y="287489"/>
                  </a:lnTo>
                  <a:lnTo>
                    <a:pt x="619048" y="285889"/>
                  </a:lnTo>
                  <a:lnTo>
                    <a:pt x="596925" y="245986"/>
                  </a:lnTo>
                  <a:lnTo>
                    <a:pt x="569607" y="209765"/>
                  </a:lnTo>
                  <a:lnTo>
                    <a:pt x="537578" y="177749"/>
                  </a:lnTo>
                  <a:lnTo>
                    <a:pt x="501370" y="150418"/>
                  </a:lnTo>
                  <a:lnTo>
                    <a:pt x="461454" y="128295"/>
                  </a:lnTo>
                  <a:lnTo>
                    <a:pt x="459854" y="127685"/>
                  </a:lnTo>
                  <a:lnTo>
                    <a:pt x="459854" y="422744"/>
                  </a:lnTo>
                  <a:lnTo>
                    <a:pt x="452958" y="465480"/>
                  </a:lnTo>
                  <a:lnTo>
                    <a:pt x="433755" y="502615"/>
                  </a:lnTo>
                  <a:lnTo>
                    <a:pt x="404482" y="531888"/>
                  </a:lnTo>
                  <a:lnTo>
                    <a:pt x="367360" y="551091"/>
                  </a:lnTo>
                  <a:lnTo>
                    <a:pt x="324612" y="557987"/>
                  </a:lnTo>
                  <a:lnTo>
                    <a:pt x="281863" y="551091"/>
                  </a:lnTo>
                  <a:lnTo>
                    <a:pt x="244729" y="531888"/>
                  </a:lnTo>
                  <a:lnTo>
                    <a:pt x="215455" y="502615"/>
                  </a:lnTo>
                  <a:lnTo>
                    <a:pt x="196253" y="465480"/>
                  </a:lnTo>
                  <a:lnTo>
                    <a:pt x="189357" y="422744"/>
                  </a:lnTo>
                  <a:lnTo>
                    <a:pt x="196253" y="379984"/>
                  </a:lnTo>
                  <a:lnTo>
                    <a:pt x="215455" y="342861"/>
                  </a:lnTo>
                  <a:lnTo>
                    <a:pt x="244729" y="313575"/>
                  </a:lnTo>
                  <a:lnTo>
                    <a:pt x="281863" y="294386"/>
                  </a:lnTo>
                  <a:lnTo>
                    <a:pt x="324612" y="287489"/>
                  </a:lnTo>
                  <a:lnTo>
                    <a:pt x="367360" y="294386"/>
                  </a:lnTo>
                  <a:lnTo>
                    <a:pt x="404482" y="313575"/>
                  </a:lnTo>
                  <a:lnTo>
                    <a:pt x="433755" y="342861"/>
                  </a:lnTo>
                  <a:lnTo>
                    <a:pt x="452958" y="379984"/>
                  </a:lnTo>
                  <a:lnTo>
                    <a:pt x="459854" y="422744"/>
                  </a:lnTo>
                  <a:lnTo>
                    <a:pt x="459854" y="127685"/>
                  </a:lnTo>
                  <a:lnTo>
                    <a:pt x="418363" y="111874"/>
                  </a:lnTo>
                  <a:lnTo>
                    <a:pt x="372579" y="101650"/>
                  </a:lnTo>
                  <a:lnTo>
                    <a:pt x="324612" y="98132"/>
                  </a:lnTo>
                  <a:lnTo>
                    <a:pt x="276644" y="101650"/>
                  </a:lnTo>
                  <a:lnTo>
                    <a:pt x="230860" y="111874"/>
                  </a:lnTo>
                  <a:lnTo>
                    <a:pt x="187756" y="128295"/>
                  </a:lnTo>
                  <a:lnTo>
                    <a:pt x="147853" y="150431"/>
                  </a:lnTo>
                  <a:lnTo>
                    <a:pt x="111645" y="177749"/>
                  </a:lnTo>
                  <a:lnTo>
                    <a:pt x="79616" y="209778"/>
                  </a:lnTo>
                  <a:lnTo>
                    <a:pt x="52298" y="245986"/>
                  </a:lnTo>
                  <a:lnTo>
                    <a:pt x="30175" y="285889"/>
                  </a:lnTo>
                  <a:lnTo>
                    <a:pt x="13741" y="328993"/>
                  </a:lnTo>
                  <a:lnTo>
                    <a:pt x="3517" y="374777"/>
                  </a:lnTo>
                  <a:lnTo>
                    <a:pt x="0" y="422744"/>
                  </a:lnTo>
                  <a:lnTo>
                    <a:pt x="2006" y="459066"/>
                  </a:lnTo>
                  <a:lnTo>
                    <a:pt x="17462" y="528027"/>
                  </a:lnTo>
                  <a:lnTo>
                    <a:pt x="64147" y="630631"/>
                  </a:lnTo>
                  <a:lnTo>
                    <a:pt x="106032" y="709168"/>
                  </a:lnTo>
                  <a:lnTo>
                    <a:pt x="183654" y="845350"/>
                  </a:lnTo>
                  <a:lnTo>
                    <a:pt x="324624" y="1088732"/>
                  </a:lnTo>
                  <a:lnTo>
                    <a:pt x="363308" y="1021689"/>
                  </a:lnTo>
                  <a:lnTo>
                    <a:pt x="452285" y="865924"/>
                  </a:lnTo>
                  <a:lnTo>
                    <a:pt x="550976" y="689432"/>
                  </a:lnTo>
                  <a:lnTo>
                    <a:pt x="618782" y="560171"/>
                  </a:lnTo>
                  <a:lnTo>
                    <a:pt x="641324" y="494220"/>
                  </a:lnTo>
                  <a:lnTo>
                    <a:pt x="647217" y="459066"/>
                  </a:lnTo>
                  <a:lnTo>
                    <a:pt x="649224" y="422744"/>
                  </a:lnTo>
                  <a:close/>
                </a:path>
                <a:path extrusionOk="0" h="3082925" w="8152765">
                  <a:moveTo>
                    <a:pt x="2109724" y="2251545"/>
                  </a:moveTo>
                  <a:lnTo>
                    <a:pt x="2106206" y="2203564"/>
                  </a:lnTo>
                  <a:lnTo>
                    <a:pt x="2095982" y="2157780"/>
                  </a:lnTo>
                  <a:lnTo>
                    <a:pt x="2080158" y="2116290"/>
                  </a:lnTo>
                  <a:lnTo>
                    <a:pt x="2079548" y="2114689"/>
                  </a:lnTo>
                  <a:lnTo>
                    <a:pt x="2057425" y="2074786"/>
                  </a:lnTo>
                  <a:lnTo>
                    <a:pt x="2030107" y="2038565"/>
                  </a:lnTo>
                  <a:lnTo>
                    <a:pt x="1998078" y="2006549"/>
                  </a:lnTo>
                  <a:lnTo>
                    <a:pt x="1961870" y="1979218"/>
                  </a:lnTo>
                  <a:lnTo>
                    <a:pt x="1921954" y="1957095"/>
                  </a:lnTo>
                  <a:lnTo>
                    <a:pt x="1920354" y="1956485"/>
                  </a:lnTo>
                  <a:lnTo>
                    <a:pt x="1920354" y="2251545"/>
                  </a:lnTo>
                  <a:lnTo>
                    <a:pt x="1913458" y="2294280"/>
                  </a:lnTo>
                  <a:lnTo>
                    <a:pt x="1894255" y="2331415"/>
                  </a:lnTo>
                  <a:lnTo>
                    <a:pt x="1864982" y="2360688"/>
                  </a:lnTo>
                  <a:lnTo>
                    <a:pt x="1827860" y="2379891"/>
                  </a:lnTo>
                  <a:lnTo>
                    <a:pt x="1785112" y="2386787"/>
                  </a:lnTo>
                  <a:lnTo>
                    <a:pt x="1742363" y="2379891"/>
                  </a:lnTo>
                  <a:lnTo>
                    <a:pt x="1705229" y="2360688"/>
                  </a:lnTo>
                  <a:lnTo>
                    <a:pt x="1675955" y="2331415"/>
                  </a:lnTo>
                  <a:lnTo>
                    <a:pt x="1656753" y="2294280"/>
                  </a:lnTo>
                  <a:lnTo>
                    <a:pt x="1649857" y="2251545"/>
                  </a:lnTo>
                  <a:lnTo>
                    <a:pt x="1656753" y="2208784"/>
                  </a:lnTo>
                  <a:lnTo>
                    <a:pt x="1675955" y="2171662"/>
                  </a:lnTo>
                  <a:lnTo>
                    <a:pt x="1705229" y="2142375"/>
                  </a:lnTo>
                  <a:lnTo>
                    <a:pt x="1742363" y="2123186"/>
                  </a:lnTo>
                  <a:lnTo>
                    <a:pt x="1785112" y="2116290"/>
                  </a:lnTo>
                  <a:lnTo>
                    <a:pt x="1827860" y="2123186"/>
                  </a:lnTo>
                  <a:lnTo>
                    <a:pt x="1864982" y="2142375"/>
                  </a:lnTo>
                  <a:lnTo>
                    <a:pt x="1894255" y="2171662"/>
                  </a:lnTo>
                  <a:lnTo>
                    <a:pt x="1913458" y="2208784"/>
                  </a:lnTo>
                  <a:lnTo>
                    <a:pt x="1920354" y="2251545"/>
                  </a:lnTo>
                  <a:lnTo>
                    <a:pt x="1920354" y="1956485"/>
                  </a:lnTo>
                  <a:lnTo>
                    <a:pt x="1878863" y="1940674"/>
                  </a:lnTo>
                  <a:lnTo>
                    <a:pt x="1833079" y="1930450"/>
                  </a:lnTo>
                  <a:lnTo>
                    <a:pt x="1785112" y="1926932"/>
                  </a:lnTo>
                  <a:lnTo>
                    <a:pt x="1737144" y="1930450"/>
                  </a:lnTo>
                  <a:lnTo>
                    <a:pt x="1691360" y="1940674"/>
                  </a:lnTo>
                  <a:lnTo>
                    <a:pt x="1648256" y="1957095"/>
                  </a:lnTo>
                  <a:lnTo>
                    <a:pt x="1608353" y="1979231"/>
                  </a:lnTo>
                  <a:lnTo>
                    <a:pt x="1572145" y="2006549"/>
                  </a:lnTo>
                  <a:lnTo>
                    <a:pt x="1540116" y="2038578"/>
                  </a:lnTo>
                  <a:lnTo>
                    <a:pt x="1512798" y="2074786"/>
                  </a:lnTo>
                  <a:lnTo>
                    <a:pt x="1490675" y="2114689"/>
                  </a:lnTo>
                  <a:lnTo>
                    <a:pt x="1474241" y="2157793"/>
                  </a:lnTo>
                  <a:lnTo>
                    <a:pt x="1464017" y="2203577"/>
                  </a:lnTo>
                  <a:lnTo>
                    <a:pt x="1460500" y="2251545"/>
                  </a:lnTo>
                  <a:lnTo>
                    <a:pt x="1462506" y="2287867"/>
                  </a:lnTo>
                  <a:lnTo>
                    <a:pt x="1477962" y="2356828"/>
                  </a:lnTo>
                  <a:lnTo>
                    <a:pt x="1524647" y="2459431"/>
                  </a:lnTo>
                  <a:lnTo>
                    <a:pt x="1566532" y="2537968"/>
                  </a:lnTo>
                  <a:lnTo>
                    <a:pt x="1644154" y="2674150"/>
                  </a:lnTo>
                  <a:lnTo>
                    <a:pt x="1785124" y="2917533"/>
                  </a:lnTo>
                  <a:lnTo>
                    <a:pt x="1823808" y="2850489"/>
                  </a:lnTo>
                  <a:lnTo>
                    <a:pt x="1912785" y="2694724"/>
                  </a:lnTo>
                  <a:lnTo>
                    <a:pt x="2011476" y="2518232"/>
                  </a:lnTo>
                  <a:lnTo>
                    <a:pt x="2079282" y="2388971"/>
                  </a:lnTo>
                  <a:lnTo>
                    <a:pt x="2101824" y="2323020"/>
                  </a:lnTo>
                  <a:lnTo>
                    <a:pt x="2107717" y="2287867"/>
                  </a:lnTo>
                  <a:lnTo>
                    <a:pt x="2109724" y="2251545"/>
                  </a:lnTo>
                  <a:close/>
                </a:path>
                <a:path extrusionOk="0" h="3082925" w="8152765">
                  <a:moveTo>
                    <a:pt x="4539780" y="1921344"/>
                  </a:moveTo>
                  <a:lnTo>
                    <a:pt x="4536249" y="1873364"/>
                  </a:lnTo>
                  <a:lnTo>
                    <a:pt x="4526026" y="1827580"/>
                  </a:lnTo>
                  <a:lnTo>
                    <a:pt x="4510214" y="1786089"/>
                  </a:lnTo>
                  <a:lnTo>
                    <a:pt x="4509605" y="1784489"/>
                  </a:lnTo>
                  <a:lnTo>
                    <a:pt x="4487481" y="1744586"/>
                  </a:lnTo>
                  <a:lnTo>
                    <a:pt x="4460151" y="1708365"/>
                  </a:lnTo>
                  <a:lnTo>
                    <a:pt x="4428134" y="1676349"/>
                  </a:lnTo>
                  <a:lnTo>
                    <a:pt x="4391914" y="1649018"/>
                  </a:lnTo>
                  <a:lnTo>
                    <a:pt x="4352010" y="1626895"/>
                  </a:lnTo>
                  <a:lnTo>
                    <a:pt x="4350410" y="1626285"/>
                  </a:lnTo>
                  <a:lnTo>
                    <a:pt x="4350410" y="1921344"/>
                  </a:lnTo>
                  <a:lnTo>
                    <a:pt x="4343514" y="1964080"/>
                  </a:lnTo>
                  <a:lnTo>
                    <a:pt x="4324312" y="2001215"/>
                  </a:lnTo>
                  <a:lnTo>
                    <a:pt x="4295038" y="2030488"/>
                  </a:lnTo>
                  <a:lnTo>
                    <a:pt x="4257903" y="2049691"/>
                  </a:lnTo>
                  <a:lnTo>
                    <a:pt x="4215168" y="2056587"/>
                  </a:lnTo>
                  <a:lnTo>
                    <a:pt x="4172407" y="2049691"/>
                  </a:lnTo>
                  <a:lnTo>
                    <a:pt x="4135285" y="2030488"/>
                  </a:lnTo>
                  <a:lnTo>
                    <a:pt x="4105999" y="2001215"/>
                  </a:lnTo>
                  <a:lnTo>
                    <a:pt x="4086796" y="1964080"/>
                  </a:lnTo>
                  <a:lnTo>
                    <a:pt x="4079913" y="1921344"/>
                  </a:lnTo>
                  <a:lnTo>
                    <a:pt x="4086796" y="1878584"/>
                  </a:lnTo>
                  <a:lnTo>
                    <a:pt x="4105999" y="1841461"/>
                  </a:lnTo>
                  <a:lnTo>
                    <a:pt x="4135285" y="1812175"/>
                  </a:lnTo>
                  <a:lnTo>
                    <a:pt x="4172407" y="1792986"/>
                  </a:lnTo>
                  <a:lnTo>
                    <a:pt x="4215168" y="1786089"/>
                  </a:lnTo>
                  <a:lnTo>
                    <a:pt x="4257903" y="1792986"/>
                  </a:lnTo>
                  <a:lnTo>
                    <a:pt x="4295038" y="1812175"/>
                  </a:lnTo>
                  <a:lnTo>
                    <a:pt x="4324312" y="1841461"/>
                  </a:lnTo>
                  <a:lnTo>
                    <a:pt x="4343514" y="1878584"/>
                  </a:lnTo>
                  <a:lnTo>
                    <a:pt x="4350410" y="1921344"/>
                  </a:lnTo>
                  <a:lnTo>
                    <a:pt x="4350410" y="1626285"/>
                  </a:lnTo>
                  <a:lnTo>
                    <a:pt x="4308907" y="1610474"/>
                  </a:lnTo>
                  <a:lnTo>
                    <a:pt x="4263123" y="1600250"/>
                  </a:lnTo>
                  <a:lnTo>
                    <a:pt x="4215168" y="1596732"/>
                  </a:lnTo>
                  <a:lnTo>
                    <a:pt x="4167187" y="1600250"/>
                  </a:lnTo>
                  <a:lnTo>
                    <a:pt x="4121404" y="1610474"/>
                  </a:lnTo>
                  <a:lnTo>
                    <a:pt x="4078313" y="1626895"/>
                  </a:lnTo>
                  <a:lnTo>
                    <a:pt x="4038409" y="1649031"/>
                  </a:lnTo>
                  <a:lnTo>
                    <a:pt x="4002189" y="1676349"/>
                  </a:lnTo>
                  <a:lnTo>
                    <a:pt x="3970172" y="1708378"/>
                  </a:lnTo>
                  <a:lnTo>
                    <a:pt x="3942842" y="1744586"/>
                  </a:lnTo>
                  <a:lnTo>
                    <a:pt x="3920718" y="1784489"/>
                  </a:lnTo>
                  <a:lnTo>
                    <a:pt x="3904297" y="1827593"/>
                  </a:lnTo>
                  <a:lnTo>
                    <a:pt x="3894074" y="1873377"/>
                  </a:lnTo>
                  <a:lnTo>
                    <a:pt x="3890556" y="1921344"/>
                  </a:lnTo>
                  <a:lnTo>
                    <a:pt x="3892562" y="1957666"/>
                  </a:lnTo>
                  <a:lnTo>
                    <a:pt x="3908006" y="2026627"/>
                  </a:lnTo>
                  <a:lnTo>
                    <a:pt x="3954703" y="2129231"/>
                  </a:lnTo>
                  <a:lnTo>
                    <a:pt x="3996575" y="2207768"/>
                  </a:lnTo>
                  <a:lnTo>
                    <a:pt x="4074210" y="2343950"/>
                  </a:lnTo>
                  <a:lnTo>
                    <a:pt x="4215181" y="2587333"/>
                  </a:lnTo>
                  <a:lnTo>
                    <a:pt x="4253852" y="2520289"/>
                  </a:lnTo>
                  <a:lnTo>
                    <a:pt x="4342841" y="2364524"/>
                  </a:lnTo>
                  <a:lnTo>
                    <a:pt x="4441520" y="2188032"/>
                  </a:lnTo>
                  <a:lnTo>
                    <a:pt x="4509338" y="2058771"/>
                  </a:lnTo>
                  <a:lnTo>
                    <a:pt x="4510214" y="2056587"/>
                  </a:lnTo>
                  <a:lnTo>
                    <a:pt x="4522330" y="2026589"/>
                  </a:lnTo>
                  <a:lnTo>
                    <a:pt x="4531880" y="1992820"/>
                  </a:lnTo>
                  <a:lnTo>
                    <a:pt x="4537761" y="1957666"/>
                  </a:lnTo>
                  <a:lnTo>
                    <a:pt x="4539780" y="1921344"/>
                  </a:lnTo>
                  <a:close/>
                </a:path>
                <a:path extrusionOk="0" h="3082925" w="8152765">
                  <a:moveTo>
                    <a:pt x="7479411" y="2416645"/>
                  </a:moveTo>
                  <a:lnTo>
                    <a:pt x="7475893" y="2368664"/>
                  </a:lnTo>
                  <a:lnTo>
                    <a:pt x="7465669" y="2322880"/>
                  </a:lnTo>
                  <a:lnTo>
                    <a:pt x="7449845" y="2281390"/>
                  </a:lnTo>
                  <a:lnTo>
                    <a:pt x="7449248" y="2279789"/>
                  </a:lnTo>
                  <a:lnTo>
                    <a:pt x="7427112" y="2239886"/>
                  </a:lnTo>
                  <a:lnTo>
                    <a:pt x="7399795" y="2203666"/>
                  </a:lnTo>
                  <a:lnTo>
                    <a:pt x="7367765" y="2171649"/>
                  </a:lnTo>
                  <a:lnTo>
                    <a:pt x="7331557" y="2144318"/>
                  </a:lnTo>
                  <a:lnTo>
                    <a:pt x="7291641" y="2122195"/>
                  </a:lnTo>
                  <a:lnTo>
                    <a:pt x="7290041" y="2121585"/>
                  </a:lnTo>
                  <a:lnTo>
                    <a:pt x="7290041" y="2416645"/>
                  </a:lnTo>
                  <a:lnTo>
                    <a:pt x="7283145" y="2459380"/>
                  </a:lnTo>
                  <a:lnTo>
                    <a:pt x="7263943" y="2496515"/>
                  </a:lnTo>
                  <a:lnTo>
                    <a:pt x="7234669" y="2525788"/>
                  </a:lnTo>
                  <a:lnTo>
                    <a:pt x="7197547" y="2544991"/>
                  </a:lnTo>
                  <a:lnTo>
                    <a:pt x="7154799" y="2551887"/>
                  </a:lnTo>
                  <a:lnTo>
                    <a:pt x="7112051" y="2544991"/>
                  </a:lnTo>
                  <a:lnTo>
                    <a:pt x="7074916" y="2525788"/>
                  </a:lnTo>
                  <a:lnTo>
                    <a:pt x="7045642" y="2496515"/>
                  </a:lnTo>
                  <a:lnTo>
                    <a:pt x="7026440" y="2459380"/>
                  </a:lnTo>
                  <a:lnTo>
                    <a:pt x="7019544" y="2416645"/>
                  </a:lnTo>
                  <a:lnTo>
                    <a:pt x="7026440" y="2373884"/>
                  </a:lnTo>
                  <a:lnTo>
                    <a:pt x="7045642" y="2336762"/>
                  </a:lnTo>
                  <a:lnTo>
                    <a:pt x="7074916" y="2307475"/>
                  </a:lnTo>
                  <a:lnTo>
                    <a:pt x="7112051" y="2288286"/>
                  </a:lnTo>
                  <a:lnTo>
                    <a:pt x="7154799" y="2281390"/>
                  </a:lnTo>
                  <a:lnTo>
                    <a:pt x="7197547" y="2288286"/>
                  </a:lnTo>
                  <a:lnTo>
                    <a:pt x="7234669" y="2307475"/>
                  </a:lnTo>
                  <a:lnTo>
                    <a:pt x="7263943" y="2336762"/>
                  </a:lnTo>
                  <a:lnTo>
                    <a:pt x="7283145" y="2373884"/>
                  </a:lnTo>
                  <a:lnTo>
                    <a:pt x="7290041" y="2416645"/>
                  </a:lnTo>
                  <a:lnTo>
                    <a:pt x="7290041" y="2121585"/>
                  </a:lnTo>
                  <a:lnTo>
                    <a:pt x="7248550" y="2105774"/>
                  </a:lnTo>
                  <a:lnTo>
                    <a:pt x="7202767" y="2095550"/>
                  </a:lnTo>
                  <a:lnTo>
                    <a:pt x="7154799" y="2092032"/>
                  </a:lnTo>
                  <a:lnTo>
                    <a:pt x="7106831" y="2095550"/>
                  </a:lnTo>
                  <a:lnTo>
                    <a:pt x="7061047" y="2105774"/>
                  </a:lnTo>
                  <a:lnTo>
                    <a:pt x="7017944" y="2122195"/>
                  </a:lnTo>
                  <a:lnTo>
                    <a:pt x="6978040" y="2144331"/>
                  </a:lnTo>
                  <a:lnTo>
                    <a:pt x="6941833" y="2171649"/>
                  </a:lnTo>
                  <a:lnTo>
                    <a:pt x="6909803" y="2203678"/>
                  </a:lnTo>
                  <a:lnTo>
                    <a:pt x="6882485" y="2239886"/>
                  </a:lnTo>
                  <a:lnTo>
                    <a:pt x="6860362" y="2279789"/>
                  </a:lnTo>
                  <a:lnTo>
                    <a:pt x="6843928" y="2322893"/>
                  </a:lnTo>
                  <a:lnTo>
                    <a:pt x="6833705" y="2368677"/>
                  </a:lnTo>
                  <a:lnTo>
                    <a:pt x="6830187" y="2416645"/>
                  </a:lnTo>
                  <a:lnTo>
                    <a:pt x="6832206" y="2452967"/>
                  </a:lnTo>
                  <a:lnTo>
                    <a:pt x="6847649" y="2521928"/>
                  </a:lnTo>
                  <a:lnTo>
                    <a:pt x="6894335" y="2624531"/>
                  </a:lnTo>
                  <a:lnTo>
                    <a:pt x="6936219" y="2703068"/>
                  </a:lnTo>
                  <a:lnTo>
                    <a:pt x="7013842" y="2839250"/>
                  </a:lnTo>
                  <a:lnTo>
                    <a:pt x="7154812" y="3082633"/>
                  </a:lnTo>
                  <a:lnTo>
                    <a:pt x="7193496" y="3015589"/>
                  </a:lnTo>
                  <a:lnTo>
                    <a:pt x="7282472" y="2859824"/>
                  </a:lnTo>
                  <a:lnTo>
                    <a:pt x="7381164" y="2683332"/>
                  </a:lnTo>
                  <a:lnTo>
                    <a:pt x="7448969" y="2554071"/>
                  </a:lnTo>
                  <a:lnTo>
                    <a:pt x="7471524" y="2488120"/>
                  </a:lnTo>
                  <a:lnTo>
                    <a:pt x="7477404" y="2452967"/>
                  </a:lnTo>
                  <a:lnTo>
                    <a:pt x="7479411" y="2416645"/>
                  </a:lnTo>
                  <a:close/>
                </a:path>
                <a:path extrusionOk="0" h="3082925" w="8152765">
                  <a:moveTo>
                    <a:pt x="8152181" y="324612"/>
                  </a:moveTo>
                  <a:lnTo>
                    <a:pt x="8148650" y="276631"/>
                  </a:lnTo>
                  <a:lnTo>
                    <a:pt x="8138427" y="230847"/>
                  </a:lnTo>
                  <a:lnTo>
                    <a:pt x="8122615" y="189357"/>
                  </a:lnTo>
                  <a:lnTo>
                    <a:pt x="8122005" y="187756"/>
                  </a:lnTo>
                  <a:lnTo>
                    <a:pt x="8099882" y="147853"/>
                  </a:lnTo>
                  <a:lnTo>
                    <a:pt x="8072552" y="111633"/>
                  </a:lnTo>
                  <a:lnTo>
                    <a:pt x="8040535" y="79616"/>
                  </a:lnTo>
                  <a:lnTo>
                    <a:pt x="8004315" y="52285"/>
                  </a:lnTo>
                  <a:lnTo>
                    <a:pt x="7964411" y="30162"/>
                  </a:lnTo>
                  <a:lnTo>
                    <a:pt x="7962811" y="29552"/>
                  </a:lnTo>
                  <a:lnTo>
                    <a:pt x="7962811" y="324612"/>
                  </a:lnTo>
                  <a:lnTo>
                    <a:pt x="7955915" y="367347"/>
                  </a:lnTo>
                  <a:lnTo>
                    <a:pt x="7936712" y="404482"/>
                  </a:lnTo>
                  <a:lnTo>
                    <a:pt x="7907439" y="433755"/>
                  </a:lnTo>
                  <a:lnTo>
                    <a:pt x="7870304" y="452958"/>
                  </a:lnTo>
                  <a:lnTo>
                    <a:pt x="7827569" y="459854"/>
                  </a:lnTo>
                  <a:lnTo>
                    <a:pt x="7784808" y="452958"/>
                  </a:lnTo>
                  <a:lnTo>
                    <a:pt x="7747686" y="433755"/>
                  </a:lnTo>
                  <a:lnTo>
                    <a:pt x="7718399" y="404482"/>
                  </a:lnTo>
                  <a:lnTo>
                    <a:pt x="7699197" y="367347"/>
                  </a:lnTo>
                  <a:lnTo>
                    <a:pt x="7692314" y="324612"/>
                  </a:lnTo>
                  <a:lnTo>
                    <a:pt x="7699197" y="281851"/>
                  </a:lnTo>
                  <a:lnTo>
                    <a:pt x="7718399" y="244729"/>
                  </a:lnTo>
                  <a:lnTo>
                    <a:pt x="7747686" y="215442"/>
                  </a:lnTo>
                  <a:lnTo>
                    <a:pt x="7784808" y="196253"/>
                  </a:lnTo>
                  <a:lnTo>
                    <a:pt x="7827569" y="189357"/>
                  </a:lnTo>
                  <a:lnTo>
                    <a:pt x="7870304" y="196253"/>
                  </a:lnTo>
                  <a:lnTo>
                    <a:pt x="7907439" y="215442"/>
                  </a:lnTo>
                  <a:lnTo>
                    <a:pt x="7936712" y="244729"/>
                  </a:lnTo>
                  <a:lnTo>
                    <a:pt x="7955915" y="281851"/>
                  </a:lnTo>
                  <a:lnTo>
                    <a:pt x="7962811" y="324612"/>
                  </a:lnTo>
                  <a:lnTo>
                    <a:pt x="7962811" y="29552"/>
                  </a:lnTo>
                  <a:lnTo>
                    <a:pt x="7921307" y="13741"/>
                  </a:lnTo>
                  <a:lnTo>
                    <a:pt x="7875524" y="3517"/>
                  </a:lnTo>
                  <a:lnTo>
                    <a:pt x="7827569" y="0"/>
                  </a:lnTo>
                  <a:lnTo>
                    <a:pt x="7779588" y="3517"/>
                  </a:lnTo>
                  <a:lnTo>
                    <a:pt x="7733805" y="13741"/>
                  </a:lnTo>
                  <a:lnTo>
                    <a:pt x="7690713" y="30162"/>
                  </a:lnTo>
                  <a:lnTo>
                    <a:pt x="7650810" y="52298"/>
                  </a:lnTo>
                  <a:lnTo>
                    <a:pt x="7614590" y="79616"/>
                  </a:lnTo>
                  <a:lnTo>
                    <a:pt x="7582573" y="111645"/>
                  </a:lnTo>
                  <a:lnTo>
                    <a:pt x="7555243" y="147853"/>
                  </a:lnTo>
                  <a:lnTo>
                    <a:pt x="7533119" y="187756"/>
                  </a:lnTo>
                  <a:lnTo>
                    <a:pt x="7516698" y="230860"/>
                  </a:lnTo>
                  <a:lnTo>
                    <a:pt x="7506475" y="276644"/>
                  </a:lnTo>
                  <a:lnTo>
                    <a:pt x="7502957" y="324612"/>
                  </a:lnTo>
                  <a:lnTo>
                    <a:pt x="7504963" y="360946"/>
                  </a:lnTo>
                  <a:lnTo>
                    <a:pt x="7520406" y="429895"/>
                  </a:lnTo>
                  <a:lnTo>
                    <a:pt x="7567104" y="532498"/>
                  </a:lnTo>
                  <a:lnTo>
                    <a:pt x="7608976" y="611035"/>
                  </a:lnTo>
                  <a:lnTo>
                    <a:pt x="7686611" y="747217"/>
                  </a:lnTo>
                  <a:lnTo>
                    <a:pt x="7827581" y="990600"/>
                  </a:lnTo>
                  <a:lnTo>
                    <a:pt x="7866253" y="923556"/>
                  </a:lnTo>
                  <a:lnTo>
                    <a:pt x="7955242" y="767791"/>
                  </a:lnTo>
                  <a:lnTo>
                    <a:pt x="8053921" y="591299"/>
                  </a:lnTo>
                  <a:lnTo>
                    <a:pt x="8121739" y="462038"/>
                  </a:lnTo>
                  <a:lnTo>
                    <a:pt x="8122615" y="459854"/>
                  </a:lnTo>
                  <a:lnTo>
                    <a:pt x="8134731" y="429869"/>
                  </a:lnTo>
                  <a:lnTo>
                    <a:pt x="8144281" y="396087"/>
                  </a:lnTo>
                  <a:lnTo>
                    <a:pt x="8150161" y="360934"/>
                  </a:lnTo>
                  <a:lnTo>
                    <a:pt x="8152181" y="324612"/>
                  </a:lnTo>
                  <a:close/>
                </a:path>
              </a:pathLst>
            </a:custGeom>
            <a:solidFill>
              <a:srgbClr val="F2A6F2"/>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p>
          </p:txBody>
        </p:sp>
        <p:sp>
          <p:nvSpPr>
            <p:cNvPr id="316" name="Google Shape;316;p23"/>
            <p:cNvSpPr/>
            <p:nvPr/>
          </p:nvSpPr>
          <p:spPr>
            <a:xfrm>
              <a:off x="2305947" y="571506"/>
              <a:ext cx="6080125" cy="3937000"/>
            </a:xfrm>
            <a:custGeom>
              <a:rect b="b" l="l" r="r" t="t"/>
              <a:pathLst>
                <a:path extrusionOk="0" h="3937000" w="6080125">
                  <a:moveTo>
                    <a:pt x="5945682" y="0"/>
                  </a:moveTo>
                  <a:lnTo>
                    <a:pt x="134416" y="0"/>
                  </a:lnTo>
                  <a:lnTo>
                    <a:pt x="120236" y="47391"/>
                  </a:lnTo>
                  <a:lnTo>
                    <a:pt x="106807" y="95103"/>
                  </a:lnTo>
                  <a:lnTo>
                    <a:pt x="94138" y="143127"/>
                  </a:lnTo>
                  <a:lnTo>
                    <a:pt x="82235" y="191459"/>
                  </a:lnTo>
                  <a:lnTo>
                    <a:pt x="71106" y="240089"/>
                  </a:lnTo>
                  <a:lnTo>
                    <a:pt x="60756" y="289013"/>
                  </a:lnTo>
                  <a:lnTo>
                    <a:pt x="51194" y="338222"/>
                  </a:lnTo>
                  <a:lnTo>
                    <a:pt x="42427" y="387711"/>
                  </a:lnTo>
                  <a:lnTo>
                    <a:pt x="34461" y="437472"/>
                  </a:lnTo>
                  <a:lnTo>
                    <a:pt x="27304" y="487498"/>
                  </a:lnTo>
                  <a:lnTo>
                    <a:pt x="20962" y="537783"/>
                  </a:lnTo>
                  <a:lnTo>
                    <a:pt x="15443" y="588319"/>
                  </a:lnTo>
                  <a:lnTo>
                    <a:pt x="10753" y="639100"/>
                  </a:lnTo>
                  <a:lnTo>
                    <a:pt x="6901" y="690120"/>
                  </a:lnTo>
                  <a:lnTo>
                    <a:pt x="3892" y="741371"/>
                  </a:lnTo>
                  <a:lnTo>
                    <a:pt x="1734" y="792846"/>
                  </a:lnTo>
                  <a:lnTo>
                    <a:pt x="434" y="844538"/>
                  </a:lnTo>
                  <a:lnTo>
                    <a:pt x="0" y="896442"/>
                  </a:lnTo>
                  <a:lnTo>
                    <a:pt x="376" y="944785"/>
                  </a:lnTo>
                  <a:lnTo>
                    <a:pt x="1502" y="992946"/>
                  </a:lnTo>
                  <a:lnTo>
                    <a:pt x="3372" y="1040919"/>
                  </a:lnTo>
                  <a:lnTo>
                    <a:pt x="5980" y="1088700"/>
                  </a:lnTo>
                  <a:lnTo>
                    <a:pt x="9321" y="1136282"/>
                  </a:lnTo>
                  <a:lnTo>
                    <a:pt x="13390" y="1183660"/>
                  </a:lnTo>
                  <a:lnTo>
                    <a:pt x="18180" y="1230828"/>
                  </a:lnTo>
                  <a:lnTo>
                    <a:pt x="23686" y="1277780"/>
                  </a:lnTo>
                  <a:lnTo>
                    <a:pt x="29902" y="1324512"/>
                  </a:lnTo>
                  <a:lnTo>
                    <a:pt x="36824" y="1371018"/>
                  </a:lnTo>
                  <a:lnTo>
                    <a:pt x="44445" y="1417291"/>
                  </a:lnTo>
                  <a:lnTo>
                    <a:pt x="52759" y="1463327"/>
                  </a:lnTo>
                  <a:lnTo>
                    <a:pt x="61762" y="1509120"/>
                  </a:lnTo>
                  <a:lnTo>
                    <a:pt x="71448" y="1554664"/>
                  </a:lnTo>
                  <a:lnTo>
                    <a:pt x="81811" y="1599954"/>
                  </a:lnTo>
                  <a:lnTo>
                    <a:pt x="92845" y="1644984"/>
                  </a:lnTo>
                  <a:lnTo>
                    <a:pt x="104546" y="1689748"/>
                  </a:lnTo>
                  <a:lnTo>
                    <a:pt x="116906" y="1734242"/>
                  </a:lnTo>
                  <a:lnTo>
                    <a:pt x="129922" y="1778459"/>
                  </a:lnTo>
                  <a:lnTo>
                    <a:pt x="143587" y="1822394"/>
                  </a:lnTo>
                  <a:lnTo>
                    <a:pt x="157896" y="1866042"/>
                  </a:lnTo>
                  <a:lnTo>
                    <a:pt x="172843" y="1909396"/>
                  </a:lnTo>
                  <a:lnTo>
                    <a:pt x="188422" y="1952452"/>
                  </a:lnTo>
                  <a:lnTo>
                    <a:pt x="204629" y="1995203"/>
                  </a:lnTo>
                  <a:lnTo>
                    <a:pt x="221457" y="2037644"/>
                  </a:lnTo>
                  <a:lnTo>
                    <a:pt x="238901" y="2079770"/>
                  </a:lnTo>
                  <a:lnTo>
                    <a:pt x="256955" y="2121575"/>
                  </a:lnTo>
                  <a:lnTo>
                    <a:pt x="275615" y="2163053"/>
                  </a:lnTo>
                  <a:lnTo>
                    <a:pt x="294873" y="2204200"/>
                  </a:lnTo>
                  <a:lnTo>
                    <a:pt x="314725" y="2245008"/>
                  </a:lnTo>
                  <a:lnTo>
                    <a:pt x="335165" y="2285473"/>
                  </a:lnTo>
                  <a:lnTo>
                    <a:pt x="356188" y="2325589"/>
                  </a:lnTo>
                  <a:lnTo>
                    <a:pt x="377788" y="2365351"/>
                  </a:lnTo>
                  <a:lnTo>
                    <a:pt x="399959" y="2404753"/>
                  </a:lnTo>
                  <a:lnTo>
                    <a:pt x="422696" y="2443790"/>
                  </a:lnTo>
                  <a:lnTo>
                    <a:pt x="445993" y="2482455"/>
                  </a:lnTo>
                  <a:lnTo>
                    <a:pt x="469845" y="2520744"/>
                  </a:lnTo>
                  <a:lnTo>
                    <a:pt x="494246" y="2558650"/>
                  </a:lnTo>
                  <a:lnTo>
                    <a:pt x="519191" y="2596169"/>
                  </a:lnTo>
                  <a:lnTo>
                    <a:pt x="544674" y="2633294"/>
                  </a:lnTo>
                  <a:lnTo>
                    <a:pt x="570689" y="2670020"/>
                  </a:lnTo>
                  <a:lnTo>
                    <a:pt x="597231" y="2706342"/>
                  </a:lnTo>
                  <a:lnTo>
                    <a:pt x="624295" y="2742254"/>
                  </a:lnTo>
                  <a:lnTo>
                    <a:pt x="651874" y="2777750"/>
                  </a:lnTo>
                  <a:lnTo>
                    <a:pt x="679963" y="2812825"/>
                  </a:lnTo>
                  <a:lnTo>
                    <a:pt x="708557" y="2847473"/>
                  </a:lnTo>
                  <a:lnTo>
                    <a:pt x="737650" y="2881689"/>
                  </a:lnTo>
                  <a:lnTo>
                    <a:pt x="767237" y="2915467"/>
                  </a:lnTo>
                  <a:lnTo>
                    <a:pt x="797312" y="2948802"/>
                  </a:lnTo>
                  <a:lnTo>
                    <a:pt x="827869" y="2981688"/>
                  </a:lnTo>
                  <a:lnTo>
                    <a:pt x="858903" y="3014119"/>
                  </a:lnTo>
                  <a:lnTo>
                    <a:pt x="890408" y="3046090"/>
                  </a:lnTo>
                  <a:lnTo>
                    <a:pt x="922378" y="3077595"/>
                  </a:lnTo>
                  <a:lnTo>
                    <a:pt x="954809" y="3108629"/>
                  </a:lnTo>
                  <a:lnTo>
                    <a:pt x="987695" y="3139186"/>
                  </a:lnTo>
                  <a:lnTo>
                    <a:pt x="1021029" y="3169261"/>
                  </a:lnTo>
                  <a:lnTo>
                    <a:pt x="1054807" y="3198848"/>
                  </a:lnTo>
                  <a:lnTo>
                    <a:pt x="1089023" y="3227941"/>
                  </a:lnTo>
                  <a:lnTo>
                    <a:pt x="1123671" y="3256535"/>
                  </a:lnTo>
                  <a:lnTo>
                    <a:pt x="1158746" y="3284625"/>
                  </a:lnTo>
                  <a:lnTo>
                    <a:pt x="1194242" y="3312204"/>
                  </a:lnTo>
                  <a:lnTo>
                    <a:pt x="1230153" y="3339268"/>
                  </a:lnTo>
                  <a:lnTo>
                    <a:pt x="1266475" y="3365810"/>
                  </a:lnTo>
                  <a:lnTo>
                    <a:pt x="1303201" y="3391826"/>
                  </a:lnTo>
                  <a:lnTo>
                    <a:pt x="1340326" y="3417309"/>
                  </a:lnTo>
                  <a:lnTo>
                    <a:pt x="1377845" y="3442254"/>
                  </a:lnTo>
                  <a:lnTo>
                    <a:pt x="1415751" y="3466655"/>
                  </a:lnTo>
                  <a:lnTo>
                    <a:pt x="1454040" y="3490507"/>
                  </a:lnTo>
                  <a:lnTo>
                    <a:pt x="1492705" y="3513805"/>
                  </a:lnTo>
                  <a:lnTo>
                    <a:pt x="1531741" y="3536542"/>
                  </a:lnTo>
                  <a:lnTo>
                    <a:pt x="1571143" y="3558713"/>
                  </a:lnTo>
                  <a:lnTo>
                    <a:pt x="1610904" y="3580313"/>
                  </a:lnTo>
                  <a:lnTo>
                    <a:pt x="1651021" y="3601336"/>
                  </a:lnTo>
                  <a:lnTo>
                    <a:pt x="1691486" y="3621776"/>
                  </a:lnTo>
                  <a:lnTo>
                    <a:pt x="1732294" y="3641628"/>
                  </a:lnTo>
                  <a:lnTo>
                    <a:pt x="1773440" y="3660887"/>
                  </a:lnTo>
                  <a:lnTo>
                    <a:pt x="1814918" y="3679546"/>
                  </a:lnTo>
                  <a:lnTo>
                    <a:pt x="1856723" y="3697601"/>
                  </a:lnTo>
                  <a:lnTo>
                    <a:pt x="1898848" y="3715045"/>
                  </a:lnTo>
                  <a:lnTo>
                    <a:pt x="1941290" y="3731873"/>
                  </a:lnTo>
                  <a:lnTo>
                    <a:pt x="1984041" y="3748080"/>
                  </a:lnTo>
                  <a:lnTo>
                    <a:pt x="2027096" y="3763660"/>
                  </a:lnTo>
                  <a:lnTo>
                    <a:pt x="2070450" y="3778607"/>
                  </a:lnTo>
                  <a:lnTo>
                    <a:pt x="2114098" y="3792915"/>
                  </a:lnTo>
                  <a:lnTo>
                    <a:pt x="2158033" y="3806581"/>
                  </a:lnTo>
                  <a:lnTo>
                    <a:pt x="2202250" y="3819596"/>
                  </a:lnTo>
                  <a:lnTo>
                    <a:pt x="2246744" y="3831957"/>
                  </a:lnTo>
                  <a:lnTo>
                    <a:pt x="2291508" y="3843658"/>
                  </a:lnTo>
                  <a:lnTo>
                    <a:pt x="2336538" y="3854692"/>
                  </a:lnTo>
                  <a:lnTo>
                    <a:pt x="2381828" y="3865055"/>
                  </a:lnTo>
                  <a:lnTo>
                    <a:pt x="2427372" y="3874741"/>
                  </a:lnTo>
                  <a:lnTo>
                    <a:pt x="2473165" y="3883744"/>
                  </a:lnTo>
                  <a:lnTo>
                    <a:pt x="2519200" y="3892059"/>
                  </a:lnTo>
                  <a:lnTo>
                    <a:pt x="2565474" y="3899680"/>
                  </a:lnTo>
                  <a:lnTo>
                    <a:pt x="2611979" y="3906601"/>
                  </a:lnTo>
                  <a:lnTo>
                    <a:pt x="2658711" y="3912818"/>
                  </a:lnTo>
                  <a:lnTo>
                    <a:pt x="2705664" y="3918324"/>
                  </a:lnTo>
                  <a:lnTo>
                    <a:pt x="2752832" y="3923114"/>
                  </a:lnTo>
                  <a:lnTo>
                    <a:pt x="2800209" y="3927182"/>
                  </a:lnTo>
                  <a:lnTo>
                    <a:pt x="2847791" y="3930523"/>
                  </a:lnTo>
                  <a:lnTo>
                    <a:pt x="2895572" y="3933132"/>
                  </a:lnTo>
                  <a:lnTo>
                    <a:pt x="2943545" y="3935002"/>
                  </a:lnTo>
                  <a:lnTo>
                    <a:pt x="2991706" y="3936128"/>
                  </a:lnTo>
                  <a:lnTo>
                    <a:pt x="3040049" y="3936504"/>
                  </a:lnTo>
                  <a:lnTo>
                    <a:pt x="3088392" y="3936128"/>
                  </a:lnTo>
                  <a:lnTo>
                    <a:pt x="3136553" y="3935002"/>
                  </a:lnTo>
                  <a:lnTo>
                    <a:pt x="3184527" y="3933132"/>
                  </a:lnTo>
                  <a:lnTo>
                    <a:pt x="3232307" y="3930523"/>
                  </a:lnTo>
                  <a:lnTo>
                    <a:pt x="3279889" y="3927182"/>
                  </a:lnTo>
                  <a:lnTo>
                    <a:pt x="3327267" y="3923114"/>
                  </a:lnTo>
                  <a:lnTo>
                    <a:pt x="3374435" y="3918324"/>
                  </a:lnTo>
                  <a:lnTo>
                    <a:pt x="3421388" y="3912818"/>
                  </a:lnTo>
                  <a:lnTo>
                    <a:pt x="3468120" y="3906601"/>
                  </a:lnTo>
                  <a:lnTo>
                    <a:pt x="3514625" y="3899680"/>
                  </a:lnTo>
                  <a:lnTo>
                    <a:pt x="3560899" y="3892059"/>
                  </a:lnTo>
                  <a:lnTo>
                    <a:pt x="3606935" y="3883744"/>
                  </a:lnTo>
                  <a:lnTo>
                    <a:pt x="3652727" y="3874741"/>
                  </a:lnTo>
                  <a:lnTo>
                    <a:pt x="3698271" y="3865055"/>
                  </a:lnTo>
                  <a:lnTo>
                    <a:pt x="3743561" y="3854692"/>
                  </a:lnTo>
                  <a:lnTo>
                    <a:pt x="3788591" y="3843658"/>
                  </a:lnTo>
                  <a:lnTo>
                    <a:pt x="3833356" y="3831957"/>
                  </a:lnTo>
                  <a:lnTo>
                    <a:pt x="3877850" y="3819596"/>
                  </a:lnTo>
                  <a:lnTo>
                    <a:pt x="3922067" y="3806581"/>
                  </a:lnTo>
                  <a:lnTo>
                    <a:pt x="3966002" y="3792915"/>
                  </a:lnTo>
                  <a:lnTo>
                    <a:pt x="4009650" y="3778607"/>
                  </a:lnTo>
                  <a:lnTo>
                    <a:pt x="4053004" y="3763660"/>
                  </a:lnTo>
                  <a:lnTo>
                    <a:pt x="4096059" y="3748080"/>
                  </a:lnTo>
                  <a:lnTo>
                    <a:pt x="4138811" y="3731873"/>
                  </a:lnTo>
                  <a:lnTo>
                    <a:pt x="4181252" y="3715045"/>
                  </a:lnTo>
                  <a:lnTo>
                    <a:pt x="4223378" y="3697601"/>
                  </a:lnTo>
                  <a:lnTo>
                    <a:pt x="4265183" y="3679546"/>
                  </a:lnTo>
                  <a:lnTo>
                    <a:pt x="4306661" y="3660887"/>
                  </a:lnTo>
                  <a:lnTo>
                    <a:pt x="4347807" y="3641628"/>
                  </a:lnTo>
                  <a:lnTo>
                    <a:pt x="4388616" y="3621776"/>
                  </a:lnTo>
                  <a:lnTo>
                    <a:pt x="4429081" y="3601336"/>
                  </a:lnTo>
                  <a:lnTo>
                    <a:pt x="4469197" y="3580313"/>
                  </a:lnTo>
                  <a:lnTo>
                    <a:pt x="4508959" y="3558713"/>
                  </a:lnTo>
                  <a:lnTo>
                    <a:pt x="4548361" y="3536542"/>
                  </a:lnTo>
                  <a:lnTo>
                    <a:pt x="4587397" y="3513805"/>
                  </a:lnTo>
                  <a:lnTo>
                    <a:pt x="4626063" y="3490507"/>
                  </a:lnTo>
                  <a:lnTo>
                    <a:pt x="4664351" y="3466655"/>
                  </a:lnTo>
                  <a:lnTo>
                    <a:pt x="4702258" y="3442254"/>
                  </a:lnTo>
                  <a:lnTo>
                    <a:pt x="4739776" y="3417309"/>
                  </a:lnTo>
                  <a:lnTo>
                    <a:pt x="4776902" y="3391826"/>
                  </a:lnTo>
                  <a:lnTo>
                    <a:pt x="4813628" y="3365810"/>
                  </a:lnTo>
                  <a:lnTo>
                    <a:pt x="4849950" y="3339268"/>
                  </a:lnTo>
                  <a:lnTo>
                    <a:pt x="4885861" y="3312204"/>
                  </a:lnTo>
                  <a:lnTo>
                    <a:pt x="4921358" y="3284625"/>
                  </a:lnTo>
                  <a:lnTo>
                    <a:pt x="4956433" y="3256535"/>
                  </a:lnTo>
                  <a:lnTo>
                    <a:pt x="4991081" y="3227941"/>
                  </a:lnTo>
                  <a:lnTo>
                    <a:pt x="5025297" y="3198848"/>
                  </a:lnTo>
                  <a:lnTo>
                    <a:pt x="5059075" y="3169261"/>
                  </a:lnTo>
                  <a:lnTo>
                    <a:pt x="5092410" y="3139186"/>
                  </a:lnTo>
                  <a:lnTo>
                    <a:pt x="5125295" y="3108629"/>
                  </a:lnTo>
                  <a:lnTo>
                    <a:pt x="5157726" y="3077595"/>
                  </a:lnTo>
                  <a:lnTo>
                    <a:pt x="5189697" y="3046090"/>
                  </a:lnTo>
                  <a:lnTo>
                    <a:pt x="5221203" y="3014119"/>
                  </a:lnTo>
                  <a:lnTo>
                    <a:pt x="5252237" y="2981688"/>
                  </a:lnTo>
                  <a:lnTo>
                    <a:pt x="5282794" y="2948802"/>
                  </a:lnTo>
                  <a:lnTo>
                    <a:pt x="5312869" y="2915467"/>
                  </a:lnTo>
                  <a:lnTo>
                    <a:pt x="5342455" y="2881689"/>
                  </a:lnTo>
                  <a:lnTo>
                    <a:pt x="5371549" y="2847473"/>
                  </a:lnTo>
                  <a:lnTo>
                    <a:pt x="5400143" y="2812825"/>
                  </a:lnTo>
                  <a:lnTo>
                    <a:pt x="5428233" y="2777750"/>
                  </a:lnTo>
                  <a:lnTo>
                    <a:pt x="5455812" y="2742254"/>
                  </a:lnTo>
                  <a:lnTo>
                    <a:pt x="5482876" y="2706342"/>
                  </a:lnTo>
                  <a:lnTo>
                    <a:pt x="5509418" y="2670020"/>
                  </a:lnTo>
                  <a:lnTo>
                    <a:pt x="5535433" y="2633294"/>
                  </a:lnTo>
                  <a:lnTo>
                    <a:pt x="5560916" y="2596169"/>
                  </a:lnTo>
                  <a:lnTo>
                    <a:pt x="5585861" y="2558650"/>
                  </a:lnTo>
                  <a:lnTo>
                    <a:pt x="5610263" y="2520744"/>
                  </a:lnTo>
                  <a:lnTo>
                    <a:pt x="5634115" y="2482455"/>
                  </a:lnTo>
                  <a:lnTo>
                    <a:pt x="5657412" y="2443790"/>
                  </a:lnTo>
                  <a:lnTo>
                    <a:pt x="5680149" y="2404753"/>
                  </a:lnTo>
                  <a:lnTo>
                    <a:pt x="5702321" y="2365351"/>
                  </a:lnTo>
                  <a:lnTo>
                    <a:pt x="5723920" y="2325589"/>
                  </a:lnTo>
                  <a:lnTo>
                    <a:pt x="5744943" y="2285473"/>
                  </a:lnTo>
                  <a:lnTo>
                    <a:pt x="5765384" y="2245008"/>
                  </a:lnTo>
                  <a:lnTo>
                    <a:pt x="5785236" y="2204200"/>
                  </a:lnTo>
                  <a:lnTo>
                    <a:pt x="5804494" y="2163053"/>
                  </a:lnTo>
                  <a:lnTo>
                    <a:pt x="5823154" y="2121575"/>
                  </a:lnTo>
                  <a:lnTo>
                    <a:pt x="5841208" y="2079770"/>
                  </a:lnTo>
                  <a:lnTo>
                    <a:pt x="5858652" y="2037644"/>
                  </a:lnTo>
                  <a:lnTo>
                    <a:pt x="5875481" y="1995203"/>
                  </a:lnTo>
                  <a:lnTo>
                    <a:pt x="5891687" y="1952452"/>
                  </a:lnTo>
                  <a:lnTo>
                    <a:pt x="5907267" y="1909396"/>
                  </a:lnTo>
                  <a:lnTo>
                    <a:pt x="5922214" y="1866042"/>
                  </a:lnTo>
                  <a:lnTo>
                    <a:pt x="5936523" y="1822394"/>
                  </a:lnTo>
                  <a:lnTo>
                    <a:pt x="5950188" y="1778459"/>
                  </a:lnTo>
                  <a:lnTo>
                    <a:pt x="5963204" y="1734242"/>
                  </a:lnTo>
                  <a:lnTo>
                    <a:pt x="5975565" y="1689748"/>
                  </a:lnTo>
                  <a:lnTo>
                    <a:pt x="5987265" y="1644984"/>
                  </a:lnTo>
                  <a:lnTo>
                    <a:pt x="5998300" y="1599954"/>
                  </a:lnTo>
                  <a:lnTo>
                    <a:pt x="6008663" y="1554664"/>
                  </a:lnTo>
                  <a:lnTo>
                    <a:pt x="6018348" y="1509120"/>
                  </a:lnTo>
                  <a:lnTo>
                    <a:pt x="6027351" y="1463327"/>
                  </a:lnTo>
                  <a:lnTo>
                    <a:pt x="6035666" y="1417291"/>
                  </a:lnTo>
                  <a:lnTo>
                    <a:pt x="6043287" y="1371018"/>
                  </a:lnTo>
                  <a:lnTo>
                    <a:pt x="6050209" y="1324512"/>
                  </a:lnTo>
                  <a:lnTo>
                    <a:pt x="6056425" y="1277780"/>
                  </a:lnTo>
                  <a:lnTo>
                    <a:pt x="6061931" y="1230828"/>
                  </a:lnTo>
                  <a:lnTo>
                    <a:pt x="6066721" y="1183660"/>
                  </a:lnTo>
                  <a:lnTo>
                    <a:pt x="6070790" y="1136282"/>
                  </a:lnTo>
                  <a:lnTo>
                    <a:pt x="6074131" y="1088700"/>
                  </a:lnTo>
                  <a:lnTo>
                    <a:pt x="6076739" y="1040919"/>
                  </a:lnTo>
                  <a:lnTo>
                    <a:pt x="6078609" y="992946"/>
                  </a:lnTo>
                  <a:lnTo>
                    <a:pt x="6079735" y="944785"/>
                  </a:lnTo>
                  <a:lnTo>
                    <a:pt x="6080112" y="896442"/>
                  </a:lnTo>
                  <a:lnTo>
                    <a:pt x="6079677" y="844538"/>
                  </a:lnTo>
                  <a:lnTo>
                    <a:pt x="6078377" y="792846"/>
                  </a:lnTo>
                  <a:lnTo>
                    <a:pt x="6076219" y="741371"/>
                  </a:lnTo>
                  <a:lnTo>
                    <a:pt x="6073210" y="690120"/>
                  </a:lnTo>
                  <a:lnTo>
                    <a:pt x="6069358" y="639100"/>
                  </a:lnTo>
                  <a:lnTo>
                    <a:pt x="6064668" y="588319"/>
                  </a:lnTo>
                  <a:lnTo>
                    <a:pt x="6059149" y="537783"/>
                  </a:lnTo>
                  <a:lnTo>
                    <a:pt x="6052807" y="487498"/>
                  </a:lnTo>
                  <a:lnTo>
                    <a:pt x="6045649" y="437472"/>
                  </a:lnTo>
                  <a:lnTo>
                    <a:pt x="6037682" y="387711"/>
                  </a:lnTo>
                  <a:lnTo>
                    <a:pt x="6028914" y="338222"/>
                  </a:lnTo>
                  <a:lnTo>
                    <a:pt x="6019351" y="289013"/>
                  </a:lnTo>
                  <a:lnTo>
                    <a:pt x="6009001" y="240089"/>
                  </a:lnTo>
                  <a:lnTo>
                    <a:pt x="5997870" y="191459"/>
                  </a:lnTo>
                  <a:lnTo>
                    <a:pt x="5985966" y="143127"/>
                  </a:lnTo>
                  <a:lnTo>
                    <a:pt x="5973295" y="95103"/>
                  </a:lnTo>
                  <a:lnTo>
                    <a:pt x="5959865" y="47391"/>
                  </a:lnTo>
                  <a:lnTo>
                    <a:pt x="5945682"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p>
          </p:txBody>
        </p:sp>
      </p:grpSp>
      <p:sp>
        <p:nvSpPr>
          <p:cNvPr id="317" name="Google Shape;317;p23"/>
          <p:cNvSpPr txBox="1"/>
          <p:nvPr/>
        </p:nvSpPr>
        <p:spPr>
          <a:xfrm>
            <a:off x="723280" y="2496464"/>
            <a:ext cx="809100" cy="209700"/>
          </a:xfrm>
          <a:prstGeom prst="rect">
            <a:avLst/>
          </a:prstGeom>
          <a:noFill/>
          <a:ln>
            <a:noFill/>
          </a:ln>
        </p:spPr>
        <p:txBody>
          <a:bodyPr anchorCtr="0" anchor="t" bIns="0" lIns="0" spcFirstLastPara="1" rIns="0" wrap="square" tIns="9525">
            <a:spAutoFit/>
          </a:bodyPr>
          <a:lstStyle/>
          <a:p>
            <a:pPr indent="0" lvl="0" marL="12700" marR="0" rtl="0" algn="ctr">
              <a:lnSpc>
                <a:spcPct val="100000"/>
              </a:lnSpc>
              <a:spcBef>
                <a:spcPts val="0"/>
              </a:spcBef>
              <a:spcAft>
                <a:spcPts val="0"/>
              </a:spcAft>
              <a:buNone/>
            </a:pPr>
            <a:r>
              <a:rPr lang="en" sz="1300">
                <a:solidFill>
                  <a:srgbClr val="59585B"/>
                </a:solidFill>
                <a:latin typeface="Nunito ExtraBold"/>
                <a:ea typeface="Nunito ExtraBold"/>
                <a:cs typeface="Nunito ExtraBold"/>
                <a:sym typeface="Nunito ExtraBold"/>
              </a:rPr>
              <a:t>POLICIES</a:t>
            </a:r>
            <a:endParaRPr sz="1300">
              <a:latin typeface="Nunito ExtraBold"/>
              <a:ea typeface="Nunito ExtraBold"/>
              <a:cs typeface="Nunito ExtraBold"/>
              <a:sym typeface="Nunito ExtraBold"/>
            </a:endParaRPr>
          </a:p>
        </p:txBody>
      </p:sp>
      <p:sp>
        <p:nvSpPr>
          <p:cNvPr id="318" name="Google Shape;318;p23"/>
          <p:cNvSpPr txBox="1"/>
          <p:nvPr/>
        </p:nvSpPr>
        <p:spPr>
          <a:xfrm>
            <a:off x="1513752" y="3896110"/>
            <a:ext cx="1419600" cy="209700"/>
          </a:xfrm>
          <a:prstGeom prst="rect">
            <a:avLst/>
          </a:prstGeom>
          <a:noFill/>
          <a:ln>
            <a:noFill/>
          </a:ln>
        </p:spPr>
        <p:txBody>
          <a:bodyPr anchorCtr="0" anchor="t" bIns="0" lIns="0" spcFirstLastPara="1" rIns="0" wrap="square" tIns="9525">
            <a:spAutoFit/>
          </a:bodyPr>
          <a:lstStyle/>
          <a:p>
            <a:pPr indent="0" lvl="0" marL="12700" marR="0" rtl="0" algn="ctr">
              <a:lnSpc>
                <a:spcPct val="100000"/>
              </a:lnSpc>
              <a:spcBef>
                <a:spcPts val="0"/>
              </a:spcBef>
              <a:spcAft>
                <a:spcPts val="0"/>
              </a:spcAft>
              <a:buNone/>
            </a:pPr>
            <a:r>
              <a:rPr lang="en" sz="1300">
                <a:solidFill>
                  <a:srgbClr val="59585B"/>
                </a:solidFill>
                <a:latin typeface="Nunito ExtraBold"/>
                <a:ea typeface="Nunito ExtraBold"/>
                <a:cs typeface="Nunito ExtraBold"/>
                <a:sym typeface="Nunito ExtraBold"/>
              </a:rPr>
              <a:t>STAKEHOLDERS</a:t>
            </a:r>
            <a:endParaRPr sz="1300">
              <a:latin typeface="Nunito ExtraBold"/>
              <a:ea typeface="Nunito ExtraBold"/>
              <a:cs typeface="Nunito ExtraBold"/>
              <a:sym typeface="Nunito ExtraBold"/>
            </a:endParaRPr>
          </a:p>
        </p:txBody>
      </p:sp>
      <p:sp>
        <p:nvSpPr>
          <p:cNvPr id="319" name="Google Shape;319;p23"/>
          <p:cNvSpPr txBox="1"/>
          <p:nvPr/>
        </p:nvSpPr>
        <p:spPr>
          <a:xfrm>
            <a:off x="3616117" y="3629511"/>
            <a:ext cx="826200" cy="209700"/>
          </a:xfrm>
          <a:prstGeom prst="rect">
            <a:avLst/>
          </a:prstGeom>
          <a:noFill/>
          <a:ln>
            <a:noFill/>
          </a:ln>
        </p:spPr>
        <p:txBody>
          <a:bodyPr anchorCtr="0" anchor="t" bIns="0" lIns="0" spcFirstLastPara="1" rIns="0" wrap="square" tIns="9525">
            <a:spAutoFit/>
          </a:bodyPr>
          <a:lstStyle/>
          <a:p>
            <a:pPr indent="0" lvl="0" marL="12700" marR="0" rtl="0" algn="ctr">
              <a:lnSpc>
                <a:spcPct val="100000"/>
              </a:lnSpc>
              <a:spcBef>
                <a:spcPts val="0"/>
              </a:spcBef>
              <a:spcAft>
                <a:spcPts val="0"/>
              </a:spcAft>
              <a:buNone/>
            </a:pPr>
            <a:r>
              <a:rPr lang="en" sz="1300">
                <a:solidFill>
                  <a:srgbClr val="59585B"/>
                </a:solidFill>
                <a:latin typeface="Nunito ExtraBold"/>
                <a:ea typeface="Nunito ExtraBold"/>
                <a:cs typeface="Nunito ExtraBold"/>
                <a:sym typeface="Nunito ExtraBold"/>
              </a:rPr>
              <a:t>FUNDING</a:t>
            </a:r>
            <a:endParaRPr sz="1300">
              <a:latin typeface="Nunito ExtraBold"/>
              <a:ea typeface="Nunito ExtraBold"/>
              <a:cs typeface="Nunito ExtraBold"/>
              <a:sym typeface="Nunito ExtraBold"/>
            </a:endParaRPr>
          </a:p>
        </p:txBody>
      </p:sp>
      <p:sp>
        <p:nvSpPr>
          <p:cNvPr id="320" name="Google Shape;320;p23"/>
          <p:cNvSpPr txBox="1"/>
          <p:nvPr/>
        </p:nvSpPr>
        <p:spPr>
          <a:xfrm>
            <a:off x="5447062" y="4029410"/>
            <a:ext cx="1572000" cy="209700"/>
          </a:xfrm>
          <a:prstGeom prst="rect">
            <a:avLst/>
          </a:prstGeom>
          <a:noFill/>
          <a:ln>
            <a:noFill/>
          </a:ln>
        </p:spPr>
        <p:txBody>
          <a:bodyPr anchorCtr="0" anchor="t" bIns="0" lIns="0" spcFirstLastPara="1" rIns="0" wrap="square" tIns="9525">
            <a:spAutoFit/>
          </a:bodyPr>
          <a:lstStyle/>
          <a:p>
            <a:pPr indent="0" lvl="0" marL="12700" marR="0" rtl="0" algn="ctr">
              <a:lnSpc>
                <a:spcPct val="100000"/>
              </a:lnSpc>
              <a:spcBef>
                <a:spcPts val="0"/>
              </a:spcBef>
              <a:spcAft>
                <a:spcPts val="0"/>
              </a:spcAft>
              <a:buNone/>
            </a:pPr>
            <a:r>
              <a:rPr lang="en" sz="1300">
                <a:solidFill>
                  <a:srgbClr val="59585B"/>
                </a:solidFill>
                <a:latin typeface="Nunito ExtraBold"/>
                <a:ea typeface="Nunito ExtraBold"/>
                <a:cs typeface="Nunito ExtraBold"/>
                <a:sym typeface="Nunito ExtraBold"/>
              </a:rPr>
              <a:t>IMPLEMENTATION</a:t>
            </a:r>
            <a:endParaRPr sz="1300">
              <a:latin typeface="Nunito ExtraBold"/>
              <a:ea typeface="Nunito ExtraBold"/>
              <a:cs typeface="Nunito ExtraBold"/>
              <a:sym typeface="Nunito ExtraBold"/>
            </a:endParaRPr>
          </a:p>
        </p:txBody>
      </p:sp>
      <p:sp>
        <p:nvSpPr>
          <p:cNvPr id="321" name="Google Shape;321;p23"/>
          <p:cNvSpPr txBox="1"/>
          <p:nvPr>
            <p:ph type="title"/>
          </p:nvPr>
        </p:nvSpPr>
        <p:spPr>
          <a:xfrm>
            <a:off x="2202159" y="1140186"/>
            <a:ext cx="3614700" cy="1244400"/>
          </a:xfrm>
          <a:prstGeom prst="rect">
            <a:avLst/>
          </a:prstGeom>
          <a:noFill/>
          <a:ln>
            <a:noFill/>
          </a:ln>
        </p:spPr>
        <p:txBody>
          <a:bodyPr anchorCtr="0" anchor="t" bIns="0" lIns="0" spcFirstLastPara="1" rIns="0" wrap="square" tIns="12850">
            <a:spAutoFit/>
          </a:bodyPr>
          <a:lstStyle/>
          <a:p>
            <a:pPr indent="0" lvl="0" marL="12700" rtl="0" algn="ctr">
              <a:lnSpc>
                <a:spcPct val="80000"/>
              </a:lnSpc>
              <a:spcBef>
                <a:spcPts val="0"/>
              </a:spcBef>
              <a:spcAft>
                <a:spcPts val="0"/>
              </a:spcAft>
              <a:buNone/>
            </a:pPr>
            <a:r>
              <a:rPr lang="en" sz="5000"/>
              <a:t>The Policy Landscape</a:t>
            </a:r>
            <a:endParaRPr sz="5000"/>
          </a:p>
        </p:txBody>
      </p:sp>
      <p:sp>
        <p:nvSpPr>
          <p:cNvPr id="322" name="Google Shape;322;p23"/>
          <p:cNvSpPr/>
          <p:nvPr/>
        </p:nvSpPr>
        <p:spPr>
          <a:xfrm>
            <a:off x="7619000" y="2435081"/>
            <a:ext cx="399097" cy="798195"/>
          </a:xfrm>
          <a:custGeom>
            <a:rect b="b" l="l" r="r" t="t"/>
            <a:pathLst>
              <a:path extrusionOk="0" h="1064260" w="532129">
                <a:moveTo>
                  <a:pt x="532002" y="0"/>
                </a:moveTo>
                <a:lnTo>
                  <a:pt x="483580" y="2174"/>
                </a:lnTo>
                <a:lnTo>
                  <a:pt x="436375" y="8571"/>
                </a:lnTo>
                <a:lnTo>
                  <a:pt x="390576" y="19003"/>
                </a:lnTo>
                <a:lnTo>
                  <a:pt x="346370" y="33283"/>
                </a:lnTo>
                <a:lnTo>
                  <a:pt x="303946" y="51223"/>
                </a:lnTo>
                <a:lnTo>
                  <a:pt x="263492" y="72634"/>
                </a:lnTo>
                <a:lnTo>
                  <a:pt x="225194" y="97329"/>
                </a:lnTo>
                <a:lnTo>
                  <a:pt x="189241" y="125121"/>
                </a:lnTo>
                <a:lnTo>
                  <a:pt x="155821" y="155821"/>
                </a:lnTo>
                <a:lnTo>
                  <a:pt x="125121" y="189241"/>
                </a:lnTo>
                <a:lnTo>
                  <a:pt x="97329" y="225194"/>
                </a:lnTo>
                <a:lnTo>
                  <a:pt x="72634" y="263492"/>
                </a:lnTo>
                <a:lnTo>
                  <a:pt x="51223" y="303946"/>
                </a:lnTo>
                <a:lnTo>
                  <a:pt x="33283" y="346370"/>
                </a:lnTo>
                <a:lnTo>
                  <a:pt x="19003" y="390576"/>
                </a:lnTo>
                <a:lnTo>
                  <a:pt x="8571" y="436375"/>
                </a:lnTo>
                <a:lnTo>
                  <a:pt x="2174" y="483580"/>
                </a:lnTo>
                <a:lnTo>
                  <a:pt x="0" y="532003"/>
                </a:lnTo>
                <a:lnTo>
                  <a:pt x="2174" y="580425"/>
                </a:lnTo>
                <a:lnTo>
                  <a:pt x="8571" y="627630"/>
                </a:lnTo>
                <a:lnTo>
                  <a:pt x="19003" y="673429"/>
                </a:lnTo>
                <a:lnTo>
                  <a:pt x="33283" y="717635"/>
                </a:lnTo>
                <a:lnTo>
                  <a:pt x="51223" y="760059"/>
                </a:lnTo>
                <a:lnTo>
                  <a:pt x="72634" y="800513"/>
                </a:lnTo>
                <a:lnTo>
                  <a:pt x="97329" y="838811"/>
                </a:lnTo>
                <a:lnTo>
                  <a:pt x="125121" y="874764"/>
                </a:lnTo>
                <a:lnTo>
                  <a:pt x="155821" y="908184"/>
                </a:lnTo>
                <a:lnTo>
                  <a:pt x="189241" y="938884"/>
                </a:lnTo>
                <a:lnTo>
                  <a:pt x="225194" y="966676"/>
                </a:lnTo>
                <a:lnTo>
                  <a:pt x="263492" y="991371"/>
                </a:lnTo>
                <a:lnTo>
                  <a:pt x="303946" y="1012782"/>
                </a:lnTo>
                <a:lnTo>
                  <a:pt x="346370" y="1030722"/>
                </a:lnTo>
                <a:lnTo>
                  <a:pt x="390576" y="1045002"/>
                </a:lnTo>
                <a:lnTo>
                  <a:pt x="436375" y="1055434"/>
                </a:lnTo>
                <a:lnTo>
                  <a:pt x="483580" y="1061831"/>
                </a:lnTo>
                <a:lnTo>
                  <a:pt x="532002" y="1064006"/>
                </a:lnTo>
                <a:lnTo>
                  <a:pt x="532002" y="0"/>
                </a:lnTo>
                <a:close/>
              </a:path>
            </a:pathLst>
          </a:custGeom>
          <a:solidFill>
            <a:srgbClr val="FF6E1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323" name="Google Shape;323;p23"/>
          <p:cNvSpPr txBox="1"/>
          <p:nvPr>
            <p:ph idx="12" type="sldNum"/>
          </p:nvPr>
        </p:nvSpPr>
        <p:spPr>
          <a:xfrm>
            <a:off x="6065986" y="2740605"/>
            <a:ext cx="1844400" cy="200100"/>
          </a:xfrm>
          <a:prstGeom prst="rect">
            <a:avLst/>
          </a:prstGeom>
          <a:noFill/>
          <a:ln>
            <a:noFill/>
          </a:ln>
        </p:spPr>
        <p:txBody>
          <a:bodyPr anchorCtr="0" anchor="t" bIns="0" lIns="0" spcFirstLastPara="1" rIns="0" wrap="square" tIns="0">
            <a:spAutoFit/>
          </a:bodyPr>
          <a:lstStyle/>
          <a:p>
            <a:pPr indent="0" lvl="0" marL="0" marR="0" rtl="0" algn="r">
              <a:spcBef>
                <a:spcPts val="0"/>
              </a:spcBef>
              <a:spcAft>
                <a:spcPts val="0"/>
              </a:spcAft>
              <a:buNone/>
            </a:pPr>
            <a:fld id="{00000000-1234-1234-1234-123412341234}" type="slidenum">
              <a:rPr b="1" lang="en" sz="1300">
                <a:solidFill>
                  <a:schemeClr val="lt1"/>
                </a:solidFill>
                <a:latin typeface="Raleway"/>
                <a:ea typeface="Raleway"/>
                <a:cs typeface="Raleway"/>
                <a:sym typeface="Raleway"/>
              </a:rPr>
              <a:t>‹#›</a:t>
            </a:fld>
            <a:endParaRPr b="1" sz="1300" u="none">
              <a:solidFill>
                <a:schemeClr val="lt1"/>
              </a:solidFill>
              <a:latin typeface="Raleway"/>
              <a:ea typeface="Raleway"/>
              <a:cs typeface="Raleway"/>
              <a:sym typeface="Raleway"/>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pic>
        <p:nvPicPr>
          <p:cNvPr id="328" name="Google Shape;328;p24"/>
          <p:cNvPicPr preferRelativeResize="0"/>
          <p:nvPr/>
        </p:nvPicPr>
        <p:blipFill>
          <a:blip r:embed="rId3">
            <a:alphaModFix/>
          </a:blip>
          <a:stretch>
            <a:fillRect/>
          </a:stretch>
        </p:blipFill>
        <p:spPr>
          <a:xfrm>
            <a:off x="157700" y="428006"/>
            <a:ext cx="7795400" cy="5027200"/>
          </a:xfrm>
          <a:prstGeom prst="rect">
            <a:avLst/>
          </a:prstGeom>
          <a:noFill/>
          <a:ln>
            <a:noFill/>
          </a:ln>
        </p:spPr>
      </p:pic>
      <p:sp>
        <p:nvSpPr>
          <p:cNvPr id="329" name="Google Shape;329;p24"/>
          <p:cNvSpPr/>
          <p:nvPr/>
        </p:nvSpPr>
        <p:spPr>
          <a:xfrm>
            <a:off x="1660174" y="428458"/>
            <a:ext cx="4698206" cy="2371249"/>
          </a:xfrm>
          <a:custGeom>
            <a:rect b="b" l="l" r="r" t="t"/>
            <a:pathLst>
              <a:path extrusionOk="0" h="3161665" w="6264275">
                <a:moveTo>
                  <a:pt x="6263906" y="0"/>
                </a:moveTo>
                <a:lnTo>
                  <a:pt x="368" y="0"/>
                </a:lnTo>
                <a:lnTo>
                  <a:pt x="0" y="29438"/>
                </a:lnTo>
                <a:lnTo>
                  <a:pt x="366" y="77852"/>
                </a:lnTo>
                <a:lnTo>
                  <a:pt x="1462" y="126088"/>
                </a:lnTo>
                <a:lnTo>
                  <a:pt x="3283" y="174143"/>
                </a:lnTo>
                <a:lnTo>
                  <a:pt x="5823" y="222010"/>
                </a:lnTo>
                <a:lnTo>
                  <a:pt x="9076" y="269684"/>
                </a:lnTo>
                <a:lnTo>
                  <a:pt x="13038" y="317160"/>
                </a:lnTo>
                <a:lnTo>
                  <a:pt x="17704" y="364433"/>
                </a:lnTo>
                <a:lnTo>
                  <a:pt x="23067" y="411498"/>
                </a:lnTo>
                <a:lnTo>
                  <a:pt x="29123" y="458349"/>
                </a:lnTo>
                <a:lnTo>
                  <a:pt x="35867" y="504981"/>
                </a:lnTo>
                <a:lnTo>
                  <a:pt x="43293" y="551388"/>
                </a:lnTo>
                <a:lnTo>
                  <a:pt x="51396" y="597566"/>
                </a:lnTo>
                <a:lnTo>
                  <a:pt x="60171" y="643509"/>
                </a:lnTo>
                <a:lnTo>
                  <a:pt x="69612" y="689212"/>
                </a:lnTo>
                <a:lnTo>
                  <a:pt x="79715" y="734670"/>
                </a:lnTo>
                <a:lnTo>
                  <a:pt x="90473" y="779877"/>
                </a:lnTo>
                <a:lnTo>
                  <a:pt x="101882" y="824829"/>
                </a:lnTo>
                <a:lnTo>
                  <a:pt x="113936" y="869519"/>
                </a:lnTo>
                <a:lnTo>
                  <a:pt x="126631" y="913942"/>
                </a:lnTo>
                <a:lnTo>
                  <a:pt x="139960" y="958094"/>
                </a:lnTo>
                <a:lnTo>
                  <a:pt x="153919" y="1001970"/>
                </a:lnTo>
                <a:lnTo>
                  <a:pt x="168503" y="1045562"/>
                </a:lnTo>
                <a:lnTo>
                  <a:pt x="183705" y="1088868"/>
                </a:lnTo>
                <a:lnTo>
                  <a:pt x="199522" y="1131881"/>
                </a:lnTo>
                <a:lnTo>
                  <a:pt x="215947" y="1174596"/>
                </a:lnTo>
                <a:lnTo>
                  <a:pt x="232975" y="1217007"/>
                </a:lnTo>
                <a:lnTo>
                  <a:pt x="250601" y="1259110"/>
                </a:lnTo>
                <a:lnTo>
                  <a:pt x="268820" y="1300899"/>
                </a:lnTo>
                <a:lnTo>
                  <a:pt x="287627" y="1342369"/>
                </a:lnTo>
                <a:lnTo>
                  <a:pt x="307015" y="1383515"/>
                </a:lnTo>
                <a:lnTo>
                  <a:pt x="326981" y="1424332"/>
                </a:lnTo>
                <a:lnTo>
                  <a:pt x="347519" y="1464813"/>
                </a:lnTo>
                <a:lnTo>
                  <a:pt x="368622" y="1504955"/>
                </a:lnTo>
                <a:lnTo>
                  <a:pt x="390288" y="1544751"/>
                </a:lnTo>
                <a:lnTo>
                  <a:pt x="412508" y="1584196"/>
                </a:lnTo>
                <a:lnTo>
                  <a:pt x="435280" y="1623286"/>
                </a:lnTo>
                <a:lnTo>
                  <a:pt x="458597" y="1662014"/>
                </a:lnTo>
                <a:lnTo>
                  <a:pt x="482454" y="1700376"/>
                </a:lnTo>
                <a:lnTo>
                  <a:pt x="506846" y="1738366"/>
                </a:lnTo>
                <a:lnTo>
                  <a:pt x="531768" y="1775979"/>
                </a:lnTo>
                <a:lnTo>
                  <a:pt x="557214" y="1813211"/>
                </a:lnTo>
                <a:lnTo>
                  <a:pt x="583179" y="1850054"/>
                </a:lnTo>
                <a:lnTo>
                  <a:pt x="609658" y="1886505"/>
                </a:lnTo>
                <a:lnTo>
                  <a:pt x="636645" y="1922558"/>
                </a:lnTo>
                <a:lnTo>
                  <a:pt x="664136" y="1958208"/>
                </a:lnTo>
                <a:lnTo>
                  <a:pt x="692125" y="1993449"/>
                </a:lnTo>
                <a:lnTo>
                  <a:pt x="720606" y="2028276"/>
                </a:lnTo>
                <a:lnTo>
                  <a:pt x="749575" y="2062684"/>
                </a:lnTo>
                <a:lnTo>
                  <a:pt x="779026" y="2096668"/>
                </a:lnTo>
                <a:lnTo>
                  <a:pt x="808954" y="2130223"/>
                </a:lnTo>
                <a:lnTo>
                  <a:pt x="839354" y="2163342"/>
                </a:lnTo>
                <a:lnTo>
                  <a:pt x="870220" y="2196021"/>
                </a:lnTo>
                <a:lnTo>
                  <a:pt x="901547" y="2228255"/>
                </a:lnTo>
                <a:lnTo>
                  <a:pt x="933331" y="2260039"/>
                </a:lnTo>
                <a:lnTo>
                  <a:pt x="965565" y="2291366"/>
                </a:lnTo>
                <a:lnTo>
                  <a:pt x="998244" y="2322233"/>
                </a:lnTo>
                <a:lnTo>
                  <a:pt x="1031363" y="2352632"/>
                </a:lnTo>
                <a:lnTo>
                  <a:pt x="1064918" y="2382561"/>
                </a:lnTo>
                <a:lnTo>
                  <a:pt x="1098901" y="2412012"/>
                </a:lnTo>
                <a:lnTo>
                  <a:pt x="1133310" y="2440981"/>
                </a:lnTo>
                <a:lnTo>
                  <a:pt x="1168137" y="2469462"/>
                </a:lnTo>
                <a:lnTo>
                  <a:pt x="1203378" y="2497451"/>
                </a:lnTo>
                <a:lnTo>
                  <a:pt x="1239027" y="2524942"/>
                </a:lnTo>
                <a:lnTo>
                  <a:pt x="1275080" y="2551929"/>
                </a:lnTo>
                <a:lnTo>
                  <a:pt x="1311531" y="2578408"/>
                </a:lnTo>
                <a:lnTo>
                  <a:pt x="1348374" y="2604373"/>
                </a:lnTo>
                <a:lnTo>
                  <a:pt x="1385605" y="2629819"/>
                </a:lnTo>
                <a:lnTo>
                  <a:pt x="1423218" y="2654741"/>
                </a:lnTo>
                <a:lnTo>
                  <a:pt x="1461209" y="2679133"/>
                </a:lnTo>
                <a:lnTo>
                  <a:pt x="1499570" y="2702990"/>
                </a:lnTo>
                <a:lnTo>
                  <a:pt x="1538299" y="2726307"/>
                </a:lnTo>
                <a:lnTo>
                  <a:pt x="1577388" y="2749079"/>
                </a:lnTo>
                <a:lnTo>
                  <a:pt x="1616833" y="2771300"/>
                </a:lnTo>
                <a:lnTo>
                  <a:pt x="1656629" y="2792965"/>
                </a:lnTo>
                <a:lnTo>
                  <a:pt x="1696770" y="2814069"/>
                </a:lnTo>
                <a:lnTo>
                  <a:pt x="1737252" y="2834606"/>
                </a:lnTo>
                <a:lnTo>
                  <a:pt x="1778068" y="2854572"/>
                </a:lnTo>
                <a:lnTo>
                  <a:pt x="1819213" y="2873961"/>
                </a:lnTo>
                <a:lnTo>
                  <a:pt x="1860683" y="2892767"/>
                </a:lnTo>
                <a:lnTo>
                  <a:pt x="1902472" y="2910986"/>
                </a:lnTo>
                <a:lnTo>
                  <a:pt x="1944575" y="2928613"/>
                </a:lnTo>
                <a:lnTo>
                  <a:pt x="1986987" y="2945641"/>
                </a:lnTo>
                <a:lnTo>
                  <a:pt x="2029701" y="2962066"/>
                </a:lnTo>
                <a:lnTo>
                  <a:pt x="2072714" y="2977882"/>
                </a:lnTo>
                <a:lnTo>
                  <a:pt x="2116019" y="2993085"/>
                </a:lnTo>
                <a:lnTo>
                  <a:pt x="2159612" y="3007668"/>
                </a:lnTo>
                <a:lnTo>
                  <a:pt x="2203487" y="3021627"/>
                </a:lnTo>
                <a:lnTo>
                  <a:pt x="2247638" y="3034957"/>
                </a:lnTo>
                <a:lnTo>
                  <a:pt x="2292062" y="3047651"/>
                </a:lnTo>
                <a:lnTo>
                  <a:pt x="2336752" y="3059706"/>
                </a:lnTo>
                <a:lnTo>
                  <a:pt x="2381703" y="3071115"/>
                </a:lnTo>
                <a:lnTo>
                  <a:pt x="2426910" y="3081873"/>
                </a:lnTo>
                <a:lnTo>
                  <a:pt x="2472367" y="3091976"/>
                </a:lnTo>
                <a:lnTo>
                  <a:pt x="2518070" y="3101417"/>
                </a:lnTo>
                <a:lnTo>
                  <a:pt x="2564013" y="3110192"/>
                </a:lnTo>
                <a:lnTo>
                  <a:pt x="2610190" y="3118295"/>
                </a:lnTo>
                <a:lnTo>
                  <a:pt x="2656598" y="3125721"/>
                </a:lnTo>
                <a:lnTo>
                  <a:pt x="2703229" y="3132464"/>
                </a:lnTo>
                <a:lnTo>
                  <a:pt x="2750080" y="3138521"/>
                </a:lnTo>
                <a:lnTo>
                  <a:pt x="2797144" y="3143884"/>
                </a:lnTo>
                <a:lnTo>
                  <a:pt x="2844417" y="3148550"/>
                </a:lnTo>
                <a:lnTo>
                  <a:pt x="2891893" y="3152512"/>
                </a:lnTo>
                <a:lnTo>
                  <a:pt x="2939567" y="3155765"/>
                </a:lnTo>
                <a:lnTo>
                  <a:pt x="2987433" y="3158305"/>
                </a:lnTo>
                <a:lnTo>
                  <a:pt x="3035488" y="3160126"/>
                </a:lnTo>
                <a:lnTo>
                  <a:pt x="3083724" y="3161222"/>
                </a:lnTo>
                <a:lnTo>
                  <a:pt x="3132137" y="3161588"/>
                </a:lnTo>
                <a:lnTo>
                  <a:pt x="3180550" y="3161222"/>
                </a:lnTo>
                <a:lnTo>
                  <a:pt x="3228786" y="3160126"/>
                </a:lnTo>
                <a:lnTo>
                  <a:pt x="3276841" y="3158305"/>
                </a:lnTo>
                <a:lnTo>
                  <a:pt x="3324707" y="3155765"/>
                </a:lnTo>
                <a:lnTo>
                  <a:pt x="3372381" y="3152512"/>
                </a:lnTo>
                <a:lnTo>
                  <a:pt x="3419857" y="3148550"/>
                </a:lnTo>
                <a:lnTo>
                  <a:pt x="3467130" y="3143884"/>
                </a:lnTo>
                <a:lnTo>
                  <a:pt x="3514194" y="3138521"/>
                </a:lnTo>
                <a:lnTo>
                  <a:pt x="3561045" y="3132464"/>
                </a:lnTo>
                <a:lnTo>
                  <a:pt x="3607676" y="3125721"/>
                </a:lnTo>
                <a:lnTo>
                  <a:pt x="3654084" y="3118295"/>
                </a:lnTo>
                <a:lnTo>
                  <a:pt x="3700261" y="3110192"/>
                </a:lnTo>
                <a:lnTo>
                  <a:pt x="3746204" y="3101417"/>
                </a:lnTo>
                <a:lnTo>
                  <a:pt x="3791907" y="3091976"/>
                </a:lnTo>
                <a:lnTo>
                  <a:pt x="3837364" y="3081873"/>
                </a:lnTo>
                <a:lnTo>
                  <a:pt x="3882571" y="3071115"/>
                </a:lnTo>
                <a:lnTo>
                  <a:pt x="3927522" y="3059706"/>
                </a:lnTo>
                <a:lnTo>
                  <a:pt x="3972212" y="3047651"/>
                </a:lnTo>
                <a:lnTo>
                  <a:pt x="4016636" y="3034957"/>
                </a:lnTo>
                <a:lnTo>
                  <a:pt x="4060787" y="3021627"/>
                </a:lnTo>
                <a:lnTo>
                  <a:pt x="4104662" y="3007668"/>
                </a:lnTo>
                <a:lnTo>
                  <a:pt x="4148255" y="2993085"/>
                </a:lnTo>
                <a:lnTo>
                  <a:pt x="4191560" y="2977882"/>
                </a:lnTo>
                <a:lnTo>
                  <a:pt x="4234573" y="2962066"/>
                </a:lnTo>
                <a:lnTo>
                  <a:pt x="4277287" y="2945641"/>
                </a:lnTo>
                <a:lnTo>
                  <a:pt x="4319699" y="2928613"/>
                </a:lnTo>
                <a:lnTo>
                  <a:pt x="4361802" y="2910986"/>
                </a:lnTo>
                <a:lnTo>
                  <a:pt x="4403591" y="2892767"/>
                </a:lnTo>
                <a:lnTo>
                  <a:pt x="4445061" y="2873961"/>
                </a:lnTo>
                <a:lnTo>
                  <a:pt x="4486206" y="2854572"/>
                </a:lnTo>
                <a:lnTo>
                  <a:pt x="4527022" y="2834606"/>
                </a:lnTo>
                <a:lnTo>
                  <a:pt x="4567504" y="2814069"/>
                </a:lnTo>
                <a:lnTo>
                  <a:pt x="4607645" y="2792965"/>
                </a:lnTo>
                <a:lnTo>
                  <a:pt x="4647441" y="2771300"/>
                </a:lnTo>
                <a:lnTo>
                  <a:pt x="4686886" y="2749079"/>
                </a:lnTo>
                <a:lnTo>
                  <a:pt x="4725975" y="2726307"/>
                </a:lnTo>
                <a:lnTo>
                  <a:pt x="4764704" y="2702990"/>
                </a:lnTo>
                <a:lnTo>
                  <a:pt x="4803065" y="2679133"/>
                </a:lnTo>
                <a:lnTo>
                  <a:pt x="4841056" y="2654741"/>
                </a:lnTo>
                <a:lnTo>
                  <a:pt x="4878669" y="2629819"/>
                </a:lnTo>
                <a:lnTo>
                  <a:pt x="4915900" y="2604373"/>
                </a:lnTo>
                <a:lnTo>
                  <a:pt x="4952743" y="2578408"/>
                </a:lnTo>
                <a:lnTo>
                  <a:pt x="4989194" y="2551929"/>
                </a:lnTo>
                <a:lnTo>
                  <a:pt x="5025247" y="2524942"/>
                </a:lnTo>
                <a:lnTo>
                  <a:pt x="5060896" y="2497451"/>
                </a:lnTo>
                <a:lnTo>
                  <a:pt x="5096137" y="2469462"/>
                </a:lnTo>
                <a:lnTo>
                  <a:pt x="5130964" y="2440981"/>
                </a:lnTo>
                <a:lnTo>
                  <a:pt x="5165373" y="2412012"/>
                </a:lnTo>
                <a:lnTo>
                  <a:pt x="5199356" y="2382561"/>
                </a:lnTo>
                <a:lnTo>
                  <a:pt x="5232911" y="2352632"/>
                </a:lnTo>
                <a:lnTo>
                  <a:pt x="5266030" y="2322233"/>
                </a:lnTo>
                <a:lnTo>
                  <a:pt x="5298709" y="2291366"/>
                </a:lnTo>
                <a:lnTo>
                  <a:pt x="5330943" y="2260039"/>
                </a:lnTo>
                <a:lnTo>
                  <a:pt x="5362727" y="2228255"/>
                </a:lnTo>
                <a:lnTo>
                  <a:pt x="5394054" y="2196021"/>
                </a:lnTo>
                <a:lnTo>
                  <a:pt x="5424920" y="2163342"/>
                </a:lnTo>
                <a:lnTo>
                  <a:pt x="5455320" y="2130223"/>
                </a:lnTo>
                <a:lnTo>
                  <a:pt x="5485248" y="2096668"/>
                </a:lnTo>
                <a:lnTo>
                  <a:pt x="5514699" y="2062684"/>
                </a:lnTo>
                <a:lnTo>
                  <a:pt x="5543668" y="2028276"/>
                </a:lnTo>
                <a:lnTo>
                  <a:pt x="5572149" y="1993449"/>
                </a:lnTo>
                <a:lnTo>
                  <a:pt x="5600138" y="1958208"/>
                </a:lnTo>
                <a:lnTo>
                  <a:pt x="5627629" y="1922558"/>
                </a:lnTo>
                <a:lnTo>
                  <a:pt x="5654616" y="1886505"/>
                </a:lnTo>
                <a:lnTo>
                  <a:pt x="5681095" y="1850054"/>
                </a:lnTo>
                <a:lnTo>
                  <a:pt x="5707060" y="1813211"/>
                </a:lnTo>
                <a:lnTo>
                  <a:pt x="5732506" y="1775979"/>
                </a:lnTo>
                <a:lnTo>
                  <a:pt x="5757428" y="1738366"/>
                </a:lnTo>
                <a:lnTo>
                  <a:pt x="5781820" y="1700376"/>
                </a:lnTo>
                <a:lnTo>
                  <a:pt x="5805677" y="1662014"/>
                </a:lnTo>
                <a:lnTo>
                  <a:pt x="5828994" y="1623286"/>
                </a:lnTo>
                <a:lnTo>
                  <a:pt x="5851766" y="1584196"/>
                </a:lnTo>
                <a:lnTo>
                  <a:pt x="5873986" y="1544751"/>
                </a:lnTo>
                <a:lnTo>
                  <a:pt x="5895652" y="1504955"/>
                </a:lnTo>
                <a:lnTo>
                  <a:pt x="5916755" y="1464813"/>
                </a:lnTo>
                <a:lnTo>
                  <a:pt x="5937293" y="1424332"/>
                </a:lnTo>
                <a:lnTo>
                  <a:pt x="5957259" y="1383515"/>
                </a:lnTo>
                <a:lnTo>
                  <a:pt x="5976647" y="1342369"/>
                </a:lnTo>
                <a:lnTo>
                  <a:pt x="5995454" y="1300899"/>
                </a:lnTo>
                <a:lnTo>
                  <a:pt x="6013673" y="1259110"/>
                </a:lnTo>
                <a:lnTo>
                  <a:pt x="6031299" y="1217007"/>
                </a:lnTo>
                <a:lnTo>
                  <a:pt x="6048327" y="1174596"/>
                </a:lnTo>
                <a:lnTo>
                  <a:pt x="6064752" y="1131881"/>
                </a:lnTo>
                <a:lnTo>
                  <a:pt x="6080569" y="1088868"/>
                </a:lnTo>
                <a:lnTo>
                  <a:pt x="6095771" y="1045562"/>
                </a:lnTo>
                <a:lnTo>
                  <a:pt x="6110355" y="1001970"/>
                </a:lnTo>
                <a:lnTo>
                  <a:pt x="6124314" y="958094"/>
                </a:lnTo>
                <a:lnTo>
                  <a:pt x="6137643" y="913942"/>
                </a:lnTo>
                <a:lnTo>
                  <a:pt x="6150338" y="869519"/>
                </a:lnTo>
                <a:lnTo>
                  <a:pt x="6162392" y="824829"/>
                </a:lnTo>
                <a:lnTo>
                  <a:pt x="6173801" y="779877"/>
                </a:lnTo>
                <a:lnTo>
                  <a:pt x="6184559" y="734670"/>
                </a:lnTo>
                <a:lnTo>
                  <a:pt x="6194662" y="689212"/>
                </a:lnTo>
                <a:lnTo>
                  <a:pt x="6204103" y="643509"/>
                </a:lnTo>
                <a:lnTo>
                  <a:pt x="6212878" y="597566"/>
                </a:lnTo>
                <a:lnTo>
                  <a:pt x="6220981" y="551388"/>
                </a:lnTo>
                <a:lnTo>
                  <a:pt x="6228407" y="504981"/>
                </a:lnTo>
                <a:lnTo>
                  <a:pt x="6235151" y="458349"/>
                </a:lnTo>
                <a:lnTo>
                  <a:pt x="6241207" y="411498"/>
                </a:lnTo>
                <a:lnTo>
                  <a:pt x="6246570" y="364433"/>
                </a:lnTo>
                <a:lnTo>
                  <a:pt x="6251236" y="317160"/>
                </a:lnTo>
                <a:lnTo>
                  <a:pt x="6255198" y="269684"/>
                </a:lnTo>
                <a:lnTo>
                  <a:pt x="6258451" y="222010"/>
                </a:lnTo>
                <a:lnTo>
                  <a:pt x="6260991" y="174143"/>
                </a:lnTo>
                <a:lnTo>
                  <a:pt x="6262812" y="126088"/>
                </a:lnTo>
                <a:lnTo>
                  <a:pt x="6263908" y="77852"/>
                </a:lnTo>
                <a:lnTo>
                  <a:pt x="6264229" y="22067"/>
                </a:lnTo>
                <a:lnTo>
                  <a:pt x="6263906"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p>
        </p:txBody>
      </p:sp>
      <p:sp>
        <p:nvSpPr>
          <p:cNvPr id="330" name="Google Shape;330;p24"/>
          <p:cNvSpPr txBox="1"/>
          <p:nvPr>
            <p:ph idx="5" type="title"/>
          </p:nvPr>
        </p:nvSpPr>
        <p:spPr>
          <a:xfrm>
            <a:off x="1933425" y="1184200"/>
            <a:ext cx="4312500" cy="831300"/>
          </a:xfrm>
          <a:prstGeom prst="rect">
            <a:avLst/>
          </a:prstGeom>
        </p:spPr>
        <p:txBody>
          <a:bodyPr anchorCtr="0" anchor="t" bIns="0" lIns="0" spcFirstLastPara="1" rIns="0" wrap="square" tIns="0">
            <a:spAutoFit/>
          </a:bodyPr>
          <a:lstStyle/>
          <a:p>
            <a:pPr indent="0" lvl="0" marL="0" rtl="0" algn="ctr">
              <a:spcBef>
                <a:spcPts val="0"/>
              </a:spcBef>
              <a:spcAft>
                <a:spcPts val="0"/>
              </a:spcAft>
              <a:buNone/>
            </a:pPr>
            <a:r>
              <a:rPr lang="en" sz="3000"/>
              <a:t>Understanding the Policy Landscape </a:t>
            </a:r>
            <a:endParaRPr sz="3000"/>
          </a:p>
        </p:txBody>
      </p:sp>
      <p:sp>
        <p:nvSpPr>
          <p:cNvPr id="331" name="Google Shape;331;p24"/>
          <p:cNvSpPr/>
          <p:nvPr/>
        </p:nvSpPr>
        <p:spPr>
          <a:xfrm>
            <a:off x="789948" y="2094702"/>
            <a:ext cx="1704499" cy="2600801"/>
          </a:xfrm>
          <a:custGeom>
            <a:rect b="b" l="l" r="r" t="t"/>
            <a:pathLst>
              <a:path extrusionOk="0" h="3467735" w="2272665">
                <a:moveTo>
                  <a:pt x="1136332" y="0"/>
                </a:moveTo>
                <a:lnTo>
                  <a:pt x="1088295" y="996"/>
                </a:lnTo>
                <a:lnTo>
                  <a:pt x="1040767" y="3961"/>
                </a:lnTo>
                <a:lnTo>
                  <a:pt x="993787" y="8853"/>
                </a:lnTo>
                <a:lnTo>
                  <a:pt x="947394" y="15634"/>
                </a:lnTo>
                <a:lnTo>
                  <a:pt x="901628" y="24265"/>
                </a:lnTo>
                <a:lnTo>
                  <a:pt x="856528" y="34705"/>
                </a:lnTo>
                <a:lnTo>
                  <a:pt x="812133" y="46915"/>
                </a:lnTo>
                <a:lnTo>
                  <a:pt x="768483" y="60856"/>
                </a:lnTo>
                <a:lnTo>
                  <a:pt x="725618" y="76489"/>
                </a:lnTo>
                <a:lnTo>
                  <a:pt x="683577" y="93773"/>
                </a:lnTo>
                <a:lnTo>
                  <a:pt x="642399" y="112671"/>
                </a:lnTo>
                <a:lnTo>
                  <a:pt x="602123" y="133141"/>
                </a:lnTo>
                <a:lnTo>
                  <a:pt x="562790" y="155145"/>
                </a:lnTo>
                <a:lnTo>
                  <a:pt x="524439" y="178643"/>
                </a:lnTo>
                <a:lnTo>
                  <a:pt x="487108" y="203595"/>
                </a:lnTo>
                <a:lnTo>
                  <a:pt x="450838" y="229964"/>
                </a:lnTo>
                <a:lnTo>
                  <a:pt x="415667" y="257708"/>
                </a:lnTo>
                <a:lnTo>
                  <a:pt x="381637" y="286788"/>
                </a:lnTo>
                <a:lnTo>
                  <a:pt x="348784" y="317166"/>
                </a:lnTo>
                <a:lnTo>
                  <a:pt x="317150" y="348801"/>
                </a:lnTo>
                <a:lnTo>
                  <a:pt x="286774" y="381654"/>
                </a:lnTo>
                <a:lnTo>
                  <a:pt x="257694" y="415686"/>
                </a:lnTo>
                <a:lnTo>
                  <a:pt x="229951" y="450857"/>
                </a:lnTo>
                <a:lnTo>
                  <a:pt x="203584" y="487128"/>
                </a:lnTo>
                <a:lnTo>
                  <a:pt x="178633" y="524459"/>
                </a:lnTo>
                <a:lnTo>
                  <a:pt x="155136" y="562811"/>
                </a:lnTo>
                <a:lnTo>
                  <a:pt x="133133" y="602144"/>
                </a:lnTo>
                <a:lnTo>
                  <a:pt x="112664" y="642420"/>
                </a:lnTo>
                <a:lnTo>
                  <a:pt x="93768" y="683598"/>
                </a:lnTo>
                <a:lnTo>
                  <a:pt x="76484" y="725639"/>
                </a:lnTo>
                <a:lnTo>
                  <a:pt x="60852" y="768504"/>
                </a:lnTo>
                <a:lnTo>
                  <a:pt x="46912" y="812154"/>
                </a:lnTo>
                <a:lnTo>
                  <a:pt x="34702" y="856548"/>
                </a:lnTo>
                <a:lnTo>
                  <a:pt x="24263" y="901647"/>
                </a:lnTo>
                <a:lnTo>
                  <a:pt x="15633" y="947413"/>
                </a:lnTo>
                <a:lnTo>
                  <a:pt x="8853" y="993805"/>
                </a:lnTo>
                <a:lnTo>
                  <a:pt x="3961" y="1040783"/>
                </a:lnTo>
                <a:lnTo>
                  <a:pt x="996" y="1088310"/>
                </a:lnTo>
                <a:lnTo>
                  <a:pt x="0" y="1136345"/>
                </a:lnTo>
                <a:lnTo>
                  <a:pt x="1137" y="1187653"/>
                </a:lnTo>
                <a:lnTo>
                  <a:pt x="4518" y="1238378"/>
                </a:lnTo>
                <a:lnTo>
                  <a:pt x="10094" y="1288472"/>
                </a:lnTo>
                <a:lnTo>
                  <a:pt x="17817" y="1337887"/>
                </a:lnTo>
                <a:lnTo>
                  <a:pt x="27639" y="1386574"/>
                </a:lnTo>
                <a:lnTo>
                  <a:pt x="39513" y="1434487"/>
                </a:lnTo>
                <a:lnTo>
                  <a:pt x="53388" y="1481575"/>
                </a:lnTo>
                <a:lnTo>
                  <a:pt x="69219" y="1527793"/>
                </a:lnTo>
                <a:lnTo>
                  <a:pt x="86957" y="1573091"/>
                </a:lnTo>
                <a:lnTo>
                  <a:pt x="106552" y="1617421"/>
                </a:lnTo>
                <a:lnTo>
                  <a:pt x="343883" y="2069812"/>
                </a:lnTo>
                <a:lnTo>
                  <a:pt x="689373" y="2687678"/>
                </a:lnTo>
                <a:lnTo>
                  <a:pt x="1000895" y="3232969"/>
                </a:lnTo>
                <a:lnTo>
                  <a:pt x="1136319" y="3467633"/>
                </a:lnTo>
                <a:lnTo>
                  <a:pt x="1629727" y="2615745"/>
                </a:lnTo>
                <a:lnTo>
                  <a:pt x="1901444" y="2139048"/>
                </a:lnTo>
                <a:lnTo>
                  <a:pt x="2048039" y="1864128"/>
                </a:lnTo>
                <a:lnTo>
                  <a:pt x="2166048" y="1617535"/>
                </a:lnTo>
                <a:lnTo>
                  <a:pt x="2185655" y="1573193"/>
                </a:lnTo>
                <a:lnTo>
                  <a:pt x="2203403" y="1527883"/>
                </a:lnTo>
                <a:lnTo>
                  <a:pt x="2219243" y="1481653"/>
                </a:lnTo>
                <a:lnTo>
                  <a:pt x="2233127" y="1434552"/>
                </a:lnTo>
                <a:lnTo>
                  <a:pt x="2245007" y="1386627"/>
                </a:lnTo>
                <a:lnTo>
                  <a:pt x="2254835" y="1337927"/>
                </a:lnTo>
                <a:lnTo>
                  <a:pt x="2262563" y="1288501"/>
                </a:lnTo>
                <a:lnTo>
                  <a:pt x="2268143" y="1238396"/>
                </a:lnTo>
                <a:lnTo>
                  <a:pt x="2271526" y="1187661"/>
                </a:lnTo>
                <a:lnTo>
                  <a:pt x="2272665" y="1136345"/>
                </a:lnTo>
                <a:lnTo>
                  <a:pt x="2271668" y="1088308"/>
                </a:lnTo>
                <a:lnTo>
                  <a:pt x="2268703" y="1040780"/>
                </a:lnTo>
                <a:lnTo>
                  <a:pt x="2263810" y="993800"/>
                </a:lnTo>
                <a:lnTo>
                  <a:pt x="2257029" y="947406"/>
                </a:lnTo>
                <a:lnTo>
                  <a:pt x="2248398" y="901640"/>
                </a:lnTo>
                <a:lnTo>
                  <a:pt x="2237958" y="856539"/>
                </a:lnTo>
                <a:lnTo>
                  <a:pt x="2225747" y="812145"/>
                </a:lnTo>
                <a:lnTo>
                  <a:pt x="2211805" y="768495"/>
                </a:lnTo>
                <a:lnTo>
                  <a:pt x="2196172" y="725629"/>
                </a:lnTo>
                <a:lnTo>
                  <a:pt x="2178887" y="683587"/>
                </a:lnTo>
                <a:lnTo>
                  <a:pt x="2159989" y="642409"/>
                </a:lnTo>
                <a:lnTo>
                  <a:pt x="2139519" y="602133"/>
                </a:lnTo>
                <a:lnTo>
                  <a:pt x="2117514" y="562800"/>
                </a:lnTo>
                <a:lnTo>
                  <a:pt x="2094016" y="524447"/>
                </a:lnTo>
                <a:lnTo>
                  <a:pt x="2069062" y="487116"/>
                </a:lnTo>
                <a:lnTo>
                  <a:pt x="2042694" y="450846"/>
                </a:lnTo>
                <a:lnTo>
                  <a:pt x="2014949" y="415675"/>
                </a:lnTo>
                <a:lnTo>
                  <a:pt x="1985868" y="381644"/>
                </a:lnTo>
                <a:lnTo>
                  <a:pt x="1955491" y="348791"/>
                </a:lnTo>
                <a:lnTo>
                  <a:pt x="1923855" y="317156"/>
                </a:lnTo>
                <a:lnTo>
                  <a:pt x="1891002" y="286779"/>
                </a:lnTo>
                <a:lnTo>
                  <a:pt x="1856970" y="257699"/>
                </a:lnTo>
                <a:lnTo>
                  <a:pt x="1821799" y="229956"/>
                </a:lnTo>
                <a:lnTo>
                  <a:pt x="1785528" y="203589"/>
                </a:lnTo>
                <a:lnTo>
                  <a:pt x="1748197" y="178636"/>
                </a:lnTo>
                <a:lnTo>
                  <a:pt x="1709846" y="155139"/>
                </a:lnTo>
                <a:lnTo>
                  <a:pt x="1670513" y="133136"/>
                </a:lnTo>
                <a:lnTo>
                  <a:pt x="1630238" y="112666"/>
                </a:lnTo>
                <a:lnTo>
                  <a:pt x="1589060" y="93770"/>
                </a:lnTo>
                <a:lnTo>
                  <a:pt x="1547020" y="76486"/>
                </a:lnTo>
                <a:lnTo>
                  <a:pt x="1504156" y="60854"/>
                </a:lnTo>
                <a:lnTo>
                  <a:pt x="1460508" y="46913"/>
                </a:lnTo>
                <a:lnTo>
                  <a:pt x="1416115" y="34703"/>
                </a:lnTo>
                <a:lnTo>
                  <a:pt x="1371018" y="24264"/>
                </a:lnTo>
                <a:lnTo>
                  <a:pt x="1325254" y="15634"/>
                </a:lnTo>
                <a:lnTo>
                  <a:pt x="1278864" y="8853"/>
                </a:lnTo>
                <a:lnTo>
                  <a:pt x="1231888" y="3961"/>
                </a:lnTo>
                <a:lnTo>
                  <a:pt x="1184364" y="996"/>
                </a:lnTo>
                <a:lnTo>
                  <a:pt x="1136332" y="0"/>
                </a:lnTo>
                <a:close/>
              </a:path>
            </a:pathLst>
          </a:custGeom>
          <a:solidFill>
            <a:srgbClr val="F2A6F2"/>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p>
        </p:txBody>
      </p:sp>
      <p:sp>
        <p:nvSpPr>
          <p:cNvPr id="332" name="Google Shape;332;p24"/>
          <p:cNvSpPr txBox="1"/>
          <p:nvPr/>
        </p:nvSpPr>
        <p:spPr>
          <a:xfrm>
            <a:off x="1072517" y="2360121"/>
            <a:ext cx="1139400" cy="9060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None/>
            </a:pPr>
            <a:r>
              <a:rPr lang="en" sz="2700">
                <a:solidFill>
                  <a:srgbClr val="FFFFFF"/>
                </a:solidFill>
                <a:latin typeface="Nunito ExtraBold"/>
                <a:ea typeface="Nunito ExtraBold"/>
                <a:cs typeface="Nunito ExtraBold"/>
                <a:sym typeface="Nunito ExtraBold"/>
              </a:rPr>
              <a:t>Who</a:t>
            </a:r>
            <a:endParaRPr sz="2700">
              <a:latin typeface="Nunito ExtraBold"/>
              <a:ea typeface="Nunito ExtraBold"/>
              <a:cs typeface="Nunito ExtraBold"/>
              <a:sym typeface="Nunito ExtraBold"/>
            </a:endParaRPr>
          </a:p>
          <a:p>
            <a:pPr indent="0" lvl="0" marL="0" marR="0" rtl="0" algn="ctr">
              <a:lnSpc>
                <a:spcPct val="100000"/>
              </a:lnSpc>
              <a:spcBef>
                <a:spcPts val="100"/>
              </a:spcBef>
              <a:spcAft>
                <a:spcPts val="0"/>
              </a:spcAft>
              <a:buNone/>
            </a:pPr>
            <a:r>
              <a:rPr lang="en" sz="1300">
                <a:solidFill>
                  <a:srgbClr val="59585B"/>
                </a:solidFill>
                <a:latin typeface="Raleway Medium"/>
                <a:ea typeface="Raleway Medium"/>
                <a:cs typeface="Raleway Medium"/>
                <a:sym typeface="Raleway Medium"/>
              </a:rPr>
              <a:t>are the</a:t>
            </a:r>
            <a:r>
              <a:rPr lang="en" sz="1300">
                <a:latin typeface="Raleway Medium"/>
                <a:ea typeface="Raleway Medium"/>
                <a:cs typeface="Raleway Medium"/>
                <a:sym typeface="Raleway Medium"/>
              </a:rPr>
              <a:t> </a:t>
            </a:r>
            <a:r>
              <a:rPr lang="en" sz="1300">
                <a:solidFill>
                  <a:srgbClr val="59585B"/>
                </a:solidFill>
                <a:latin typeface="Raleway Medium"/>
                <a:ea typeface="Raleway Medium"/>
                <a:cs typeface="Raleway Medium"/>
                <a:sym typeface="Raleway Medium"/>
              </a:rPr>
              <a:t>stakeholders?</a:t>
            </a:r>
            <a:endParaRPr sz="1300">
              <a:latin typeface="Raleway Medium"/>
              <a:ea typeface="Raleway Medium"/>
              <a:cs typeface="Raleway Medium"/>
              <a:sym typeface="Raleway Medium"/>
            </a:endParaRPr>
          </a:p>
        </p:txBody>
      </p:sp>
      <p:sp>
        <p:nvSpPr>
          <p:cNvPr id="333" name="Google Shape;333;p24"/>
          <p:cNvSpPr/>
          <p:nvPr/>
        </p:nvSpPr>
        <p:spPr>
          <a:xfrm>
            <a:off x="5532776" y="2094702"/>
            <a:ext cx="1704499" cy="2600801"/>
          </a:xfrm>
          <a:custGeom>
            <a:rect b="b" l="l" r="r" t="t"/>
            <a:pathLst>
              <a:path extrusionOk="0" h="3467735" w="2272665">
                <a:moveTo>
                  <a:pt x="1136332" y="0"/>
                </a:moveTo>
                <a:lnTo>
                  <a:pt x="1088295" y="996"/>
                </a:lnTo>
                <a:lnTo>
                  <a:pt x="1040767" y="3961"/>
                </a:lnTo>
                <a:lnTo>
                  <a:pt x="993787" y="8853"/>
                </a:lnTo>
                <a:lnTo>
                  <a:pt x="947394" y="15634"/>
                </a:lnTo>
                <a:lnTo>
                  <a:pt x="901628" y="24265"/>
                </a:lnTo>
                <a:lnTo>
                  <a:pt x="856528" y="34705"/>
                </a:lnTo>
                <a:lnTo>
                  <a:pt x="812133" y="46915"/>
                </a:lnTo>
                <a:lnTo>
                  <a:pt x="768483" y="60856"/>
                </a:lnTo>
                <a:lnTo>
                  <a:pt x="725618" y="76489"/>
                </a:lnTo>
                <a:lnTo>
                  <a:pt x="683577" y="93773"/>
                </a:lnTo>
                <a:lnTo>
                  <a:pt x="642399" y="112671"/>
                </a:lnTo>
                <a:lnTo>
                  <a:pt x="602123" y="133141"/>
                </a:lnTo>
                <a:lnTo>
                  <a:pt x="562790" y="155145"/>
                </a:lnTo>
                <a:lnTo>
                  <a:pt x="524439" y="178643"/>
                </a:lnTo>
                <a:lnTo>
                  <a:pt x="487108" y="203595"/>
                </a:lnTo>
                <a:lnTo>
                  <a:pt x="450838" y="229964"/>
                </a:lnTo>
                <a:lnTo>
                  <a:pt x="415667" y="257708"/>
                </a:lnTo>
                <a:lnTo>
                  <a:pt x="381637" y="286788"/>
                </a:lnTo>
                <a:lnTo>
                  <a:pt x="348784" y="317166"/>
                </a:lnTo>
                <a:lnTo>
                  <a:pt x="317150" y="348801"/>
                </a:lnTo>
                <a:lnTo>
                  <a:pt x="286774" y="381654"/>
                </a:lnTo>
                <a:lnTo>
                  <a:pt x="257694" y="415686"/>
                </a:lnTo>
                <a:lnTo>
                  <a:pt x="229951" y="450857"/>
                </a:lnTo>
                <a:lnTo>
                  <a:pt x="203584" y="487128"/>
                </a:lnTo>
                <a:lnTo>
                  <a:pt x="178633" y="524459"/>
                </a:lnTo>
                <a:lnTo>
                  <a:pt x="155136" y="562811"/>
                </a:lnTo>
                <a:lnTo>
                  <a:pt x="133133" y="602144"/>
                </a:lnTo>
                <a:lnTo>
                  <a:pt x="112664" y="642420"/>
                </a:lnTo>
                <a:lnTo>
                  <a:pt x="93768" y="683598"/>
                </a:lnTo>
                <a:lnTo>
                  <a:pt x="76484" y="725639"/>
                </a:lnTo>
                <a:lnTo>
                  <a:pt x="60852" y="768504"/>
                </a:lnTo>
                <a:lnTo>
                  <a:pt x="46912" y="812154"/>
                </a:lnTo>
                <a:lnTo>
                  <a:pt x="34702" y="856548"/>
                </a:lnTo>
                <a:lnTo>
                  <a:pt x="24263" y="901647"/>
                </a:lnTo>
                <a:lnTo>
                  <a:pt x="15633" y="947413"/>
                </a:lnTo>
                <a:lnTo>
                  <a:pt x="8853" y="993805"/>
                </a:lnTo>
                <a:lnTo>
                  <a:pt x="3961" y="1040783"/>
                </a:lnTo>
                <a:lnTo>
                  <a:pt x="996" y="1088310"/>
                </a:lnTo>
                <a:lnTo>
                  <a:pt x="0" y="1136345"/>
                </a:lnTo>
                <a:lnTo>
                  <a:pt x="1137" y="1187653"/>
                </a:lnTo>
                <a:lnTo>
                  <a:pt x="4518" y="1238378"/>
                </a:lnTo>
                <a:lnTo>
                  <a:pt x="10094" y="1288472"/>
                </a:lnTo>
                <a:lnTo>
                  <a:pt x="17818" y="1337887"/>
                </a:lnTo>
                <a:lnTo>
                  <a:pt x="27641" y="1386574"/>
                </a:lnTo>
                <a:lnTo>
                  <a:pt x="39515" y="1434487"/>
                </a:lnTo>
                <a:lnTo>
                  <a:pt x="53393" y="1481575"/>
                </a:lnTo>
                <a:lnTo>
                  <a:pt x="69226" y="1527793"/>
                </a:lnTo>
                <a:lnTo>
                  <a:pt x="86966" y="1573091"/>
                </a:lnTo>
                <a:lnTo>
                  <a:pt x="106565" y="1617421"/>
                </a:lnTo>
                <a:lnTo>
                  <a:pt x="343888" y="2069812"/>
                </a:lnTo>
                <a:lnTo>
                  <a:pt x="689375" y="2687678"/>
                </a:lnTo>
                <a:lnTo>
                  <a:pt x="1000895" y="3232969"/>
                </a:lnTo>
                <a:lnTo>
                  <a:pt x="1136319" y="3467633"/>
                </a:lnTo>
                <a:lnTo>
                  <a:pt x="1629727" y="2615745"/>
                </a:lnTo>
                <a:lnTo>
                  <a:pt x="1901444" y="2139048"/>
                </a:lnTo>
                <a:lnTo>
                  <a:pt x="2048039" y="1864128"/>
                </a:lnTo>
                <a:lnTo>
                  <a:pt x="2166048" y="1617535"/>
                </a:lnTo>
                <a:lnTo>
                  <a:pt x="2185655" y="1573193"/>
                </a:lnTo>
                <a:lnTo>
                  <a:pt x="2203403" y="1527883"/>
                </a:lnTo>
                <a:lnTo>
                  <a:pt x="2219243" y="1481653"/>
                </a:lnTo>
                <a:lnTo>
                  <a:pt x="2233127" y="1434552"/>
                </a:lnTo>
                <a:lnTo>
                  <a:pt x="2245007" y="1386627"/>
                </a:lnTo>
                <a:lnTo>
                  <a:pt x="2254835" y="1337927"/>
                </a:lnTo>
                <a:lnTo>
                  <a:pt x="2262563" y="1288501"/>
                </a:lnTo>
                <a:lnTo>
                  <a:pt x="2268143" y="1238396"/>
                </a:lnTo>
                <a:lnTo>
                  <a:pt x="2271526" y="1187661"/>
                </a:lnTo>
                <a:lnTo>
                  <a:pt x="2272665" y="1136345"/>
                </a:lnTo>
                <a:lnTo>
                  <a:pt x="2271668" y="1088308"/>
                </a:lnTo>
                <a:lnTo>
                  <a:pt x="2268703" y="1040780"/>
                </a:lnTo>
                <a:lnTo>
                  <a:pt x="2263810" y="993800"/>
                </a:lnTo>
                <a:lnTo>
                  <a:pt x="2257029" y="947406"/>
                </a:lnTo>
                <a:lnTo>
                  <a:pt x="2248398" y="901640"/>
                </a:lnTo>
                <a:lnTo>
                  <a:pt x="2237958" y="856539"/>
                </a:lnTo>
                <a:lnTo>
                  <a:pt x="2225747" y="812145"/>
                </a:lnTo>
                <a:lnTo>
                  <a:pt x="2211805" y="768495"/>
                </a:lnTo>
                <a:lnTo>
                  <a:pt x="2196172" y="725629"/>
                </a:lnTo>
                <a:lnTo>
                  <a:pt x="2178887" y="683587"/>
                </a:lnTo>
                <a:lnTo>
                  <a:pt x="2159989" y="642409"/>
                </a:lnTo>
                <a:lnTo>
                  <a:pt x="2139519" y="602133"/>
                </a:lnTo>
                <a:lnTo>
                  <a:pt x="2117514" y="562800"/>
                </a:lnTo>
                <a:lnTo>
                  <a:pt x="2094016" y="524447"/>
                </a:lnTo>
                <a:lnTo>
                  <a:pt x="2069062" y="487116"/>
                </a:lnTo>
                <a:lnTo>
                  <a:pt x="2042694" y="450846"/>
                </a:lnTo>
                <a:lnTo>
                  <a:pt x="2014949" y="415675"/>
                </a:lnTo>
                <a:lnTo>
                  <a:pt x="1985868" y="381644"/>
                </a:lnTo>
                <a:lnTo>
                  <a:pt x="1955491" y="348791"/>
                </a:lnTo>
                <a:lnTo>
                  <a:pt x="1923855" y="317156"/>
                </a:lnTo>
                <a:lnTo>
                  <a:pt x="1891002" y="286779"/>
                </a:lnTo>
                <a:lnTo>
                  <a:pt x="1856970" y="257699"/>
                </a:lnTo>
                <a:lnTo>
                  <a:pt x="1821799" y="229956"/>
                </a:lnTo>
                <a:lnTo>
                  <a:pt x="1785528" y="203589"/>
                </a:lnTo>
                <a:lnTo>
                  <a:pt x="1748197" y="178636"/>
                </a:lnTo>
                <a:lnTo>
                  <a:pt x="1709846" y="155139"/>
                </a:lnTo>
                <a:lnTo>
                  <a:pt x="1670513" y="133136"/>
                </a:lnTo>
                <a:lnTo>
                  <a:pt x="1630238" y="112666"/>
                </a:lnTo>
                <a:lnTo>
                  <a:pt x="1589060" y="93770"/>
                </a:lnTo>
                <a:lnTo>
                  <a:pt x="1547020" y="76486"/>
                </a:lnTo>
                <a:lnTo>
                  <a:pt x="1504156" y="60854"/>
                </a:lnTo>
                <a:lnTo>
                  <a:pt x="1460508" y="46913"/>
                </a:lnTo>
                <a:lnTo>
                  <a:pt x="1416115" y="34703"/>
                </a:lnTo>
                <a:lnTo>
                  <a:pt x="1371018" y="24264"/>
                </a:lnTo>
                <a:lnTo>
                  <a:pt x="1325254" y="15634"/>
                </a:lnTo>
                <a:lnTo>
                  <a:pt x="1278864" y="8853"/>
                </a:lnTo>
                <a:lnTo>
                  <a:pt x="1231888" y="3961"/>
                </a:lnTo>
                <a:lnTo>
                  <a:pt x="1184364" y="996"/>
                </a:lnTo>
                <a:lnTo>
                  <a:pt x="1136332" y="0"/>
                </a:lnTo>
                <a:close/>
              </a:path>
            </a:pathLst>
          </a:custGeom>
          <a:solidFill>
            <a:srgbClr val="F2A6F2"/>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p>
        </p:txBody>
      </p:sp>
      <p:sp>
        <p:nvSpPr>
          <p:cNvPr id="334" name="Google Shape;334;p24"/>
          <p:cNvSpPr txBox="1"/>
          <p:nvPr/>
        </p:nvSpPr>
        <p:spPr>
          <a:xfrm>
            <a:off x="5664102" y="2360121"/>
            <a:ext cx="1445700" cy="11085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None/>
            </a:pPr>
            <a:r>
              <a:rPr lang="en" sz="2700">
                <a:solidFill>
                  <a:srgbClr val="FFFFFF"/>
                </a:solidFill>
                <a:latin typeface="Nunito ExtraBold"/>
                <a:ea typeface="Nunito ExtraBold"/>
                <a:cs typeface="Nunito ExtraBold"/>
                <a:sym typeface="Nunito ExtraBold"/>
              </a:rPr>
              <a:t>How</a:t>
            </a:r>
            <a:endParaRPr sz="2700">
              <a:latin typeface="Nunito ExtraBold"/>
              <a:ea typeface="Nunito ExtraBold"/>
              <a:cs typeface="Nunito ExtraBold"/>
              <a:sym typeface="Nunito ExtraBold"/>
            </a:endParaRPr>
          </a:p>
          <a:p>
            <a:pPr indent="0" lvl="0" marL="0" marR="0" rtl="0" algn="ctr">
              <a:lnSpc>
                <a:spcPct val="100000"/>
              </a:lnSpc>
              <a:spcBef>
                <a:spcPts val="100"/>
              </a:spcBef>
              <a:spcAft>
                <a:spcPts val="0"/>
              </a:spcAft>
              <a:buNone/>
            </a:pPr>
            <a:r>
              <a:rPr lang="en" sz="1300">
                <a:solidFill>
                  <a:srgbClr val="59585B"/>
                </a:solidFill>
                <a:latin typeface="Raleway Medium"/>
                <a:ea typeface="Raleway Medium"/>
                <a:cs typeface="Raleway Medium"/>
                <a:sym typeface="Raleway Medium"/>
              </a:rPr>
              <a:t>are these policies</a:t>
            </a:r>
            <a:r>
              <a:rPr lang="en" sz="1300">
                <a:latin typeface="Raleway Medium"/>
                <a:ea typeface="Raleway Medium"/>
                <a:cs typeface="Raleway Medium"/>
                <a:sym typeface="Raleway Medium"/>
              </a:rPr>
              <a:t> </a:t>
            </a:r>
            <a:r>
              <a:rPr lang="en" sz="1300">
                <a:solidFill>
                  <a:srgbClr val="59585B"/>
                </a:solidFill>
                <a:latin typeface="Raleway Medium"/>
                <a:ea typeface="Raleway Medium"/>
                <a:cs typeface="Raleway Medium"/>
                <a:sym typeface="Raleway Medium"/>
              </a:rPr>
              <a:t>being funded and implemented?</a:t>
            </a:r>
            <a:endParaRPr sz="1300">
              <a:latin typeface="Raleway Medium"/>
              <a:ea typeface="Raleway Medium"/>
              <a:cs typeface="Raleway Medium"/>
              <a:sym typeface="Raleway Medium"/>
            </a:endParaRPr>
          </a:p>
        </p:txBody>
      </p:sp>
      <p:sp>
        <p:nvSpPr>
          <p:cNvPr id="335" name="Google Shape;335;p24"/>
          <p:cNvSpPr/>
          <p:nvPr/>
        </p:nvSpPr>
        <p:spPr>
          <a:xfrm>
            <a:off x="3151839" y="2732209"/>
            <a:ext cx="1704499" cy="2600800"/>
          </a:xfrm>
          <a:custGeom>
            <a:rect b="b" l="l" r="r" t="t"/>
            <a:pathLst>
              <a:path extrusionOk="0" h="3467734" w="2272665">
                <a:moveTo>
                  <a:pt x="1136332" y="0"/>
                </a:moveTo>
                <a:lnTo>
                  <a:pt x="1088295" y="996"/>
                </a:lnTo>
                <a:lnTo>
                  <a:pt x="1040767" y="3961"/>
                </a:lnTo>
                <a:lnTo>
                  <a:pt x="993787" y="8853"/>
                </a:lnTo>
                <a:lnTo>
                  <a:pt x="947394" y="15634"/>
                </a:lnTo>
                <a:lnTo>
                  <a:pt x="901628" y="24265"/>
                </a:lnTo>
                <a:lnTo>
                  <a:pt x="856528" y="34705"/>
                </a:lnTo>
                <a:lnTo>
                  <a:pt x="812133" y="46915"/>
                </a:lnTo>
                <a:lnTo>
                  <a:pt x="768483" y="60856"/>
                </a:lnTo>
                <a:lnTo>
                  <a:pt x="725618" y="76489"/>
                </a:lnTo>
                <a:lnTo>
                  <a:pt x="683577" y="93773"/>
                </a:lnTo>
                <a:lnTo>
                  <a:pt x="642399" y="112671"/>
                </a:lnTo>
                <a:lnTo>
                  <a:pt x="602123" y="133141"/>
                </a:lnTo>
                <a:lnTo>
                  <a:pt x="562790" y="155145"/>
                </a:lnTo>
                <a:lnTo>
                  <a:pt x="524439" y="178643"/>
                </a:lnTo>
                <a:lnTo>
                  <a:pt x="487108" y="203595"/>
                </a:lnTo>
                <a:lnTo>
                  <a:pt x="450838" y="229964"/>
                </a:lnTo>
                <a:lnTo>
                  <a:pt x="415667" y="257708"/>
                </a:lnTo>
                <a:lnTo>
                  <a:pt x="381637" y="286788"/>
                </a:lnTo>
                <a:lnTo>
                  <a:pt x="348784" y="317166"/>
                </a:lnTo>
                <a:lnTo>
                  <a:pt x="317150" y="348801"/>
                </a:lnTo>
                <a:lnTo>
                  <a:pt x="286774" y="381654"/>
                </a:lnTo>
                <a:lnTo>
                  <a:pt x="257694" y="415686"/>
                </a:lnTo>
                <a:lnTo>
                  <a:pt x="229951" y="450857"/>
                </a:lnTo>
                <a:lnTo>
                  <a:pt x="203584" y="487128"/>
                </a:lnTo>
                <a:lnTo>
                  <a:pt x="178633" y="524459"/>
                </a:lnTo>
                <a:lnTo>
                  <a:pt x="155136" y="562811"/>
                </a:lnTo>
                <a:lnTo>
                  <a:pt x="133133" y="602144"/>
                </a:lnTo>
                <a:lnTo>
                  <a:pt x="112664" y="642420"/>
                </a:lnTo>
                <a:lnTo>
                  <a:pt x="93768" y="683598"/>
                </a:lnTo>
                <a:lnTo>
                  <a:pt x="76484" y="725639"/>
                </a:lnTo>
                <a:lnTo>
                  <a:pt x="60852" y="768504"/>
                </a:lnTo>
                <a:lnTo>
                  <a:pt x="46912" y="812154"/>
                </a:lnTo>
                <a:lnTo>
                  <a:pt x="34702" y="856548"/>
                </a:lnTo>
                <a:lnTo>
                  <a:pt x="24263" y="901647"/>
                </a:lnTo>
                <a:lnTo>
                  <a:pt x="15633" y="947413"/>
                </a:lnTo>
                <a:lnTo>
                  <a:pt x="8853" y="993805"/>
                </a:lnTo>
                <a:lnTo>
                  <a:pt x="3961" y="1040783"/>
                </a:lnTo>
                <a:lnTo>
                  <a:pt x="996" y="1088310"/>
                </a:lnTo>
                <a:lnTo>
                  <a:pt x="0" y="1136345"/>
                </a:lnTo>
                <a:lnTo>
                  <a:pt x="1137" y="1187653"/>
                </a:lnTo>
                <a:lnTo>
                  <a:pt x="4518" y="1238378"/>
                </a:lnTo>
                <a:lnTo>
                  <a:pt x="10094" y="1288472"/>
                </a:lnTo>
                <a:lnTo>
                  <a:pt x="17817" y="1337887"/>
                </a:lnTo>
                <a:lnTo>
                  <a:pt x="27639" y="1386574"/>
                </a:lnTo>
                <a:lnTo>
                  <a:pt x="39513" y="1434487"/>
                </a:lnTo>
                <a:lnTo>
                  <a:pt x="53388" y="1481575"/>
                </a:lnTo>
                <a:lnTo>
                  <a:pt x="69219" y="1527793"/>
                </a:lnTo>
                <a:lnTo>
                  <a:pt x="86957" y="1573091"/>
                </a:lnTo>
                <a:lnTo>
                  <a:pt x="106552" y="1617421"/>
                </a:lnTo>
                <a:lnTo>
                  <a:pt x="343883" y="2069812"/>
                </a:lnTo>
                <a:lnTo>
                  <a:pt x="689373" y="2687678"/>
                </a:lnTo>
                <a:lnTo>
                  <a:pt x="1000895" y="3232969"/>
                </a:lnTo>
                <a:lnTo>
                  <a:pt x="1136319" y="3467633"/>
                </a:lnTo>
                <a:lnTo>
                  <a:pt x="1629727" y="2615745"/>
                </a:lnTo>
                <a:lnTo>
                  <a:pt x="1901444" y="2139048"/>
                </a:lnTo>
                <a:lnTo>
                  <a:pt x="2048039" y="1864128"/>
                </a:lnTo>
                <a:lnTo>
                  <a:pt x="2166048" y="1617535"/>
                </a:lnTo>
                <a:lnTo>
                  <a:pt x="2185655" y="1573193"/>
                </a:lnTo>
                <a:lnTo>
                  <a:pt x="2203403" y="1527883"/>
                </a:lnTo>
                <a:lnTo>
                  <a:pt x="2219243" y="1481653"/>
                </a:lnTo>
                <a:lnTo>
                  <a:pt x="2233127" y="1434552"/>
                </a:lnTo>
                <a:lnTo>
                  <a:pt x="2245007" y="1386627"/>
                </a:lnTo>
                <a:lnTo>
                  <a:pt x="2254835" y="1337927"/>
                </a:lnTo>
                <a:lnTo>
                  <a:pt x="2262563" y="1288501"/>
                </a:lnTo>
                <a:lnTo>
                  <a:pt x="2268143" y="1238396"/>
                </a:lnTo>
                <a:lnTo>
                  <a:pt x="2271526" y="1187661"/>
                </a:lnTo>
                <a:lnTo>
                  <a:pt x="2272665" y="1136345"/>
                </a:lnTo>
                <a:lnTo>
                  <a:pt x="2271668" y="1088308"/>
                </a:lnTo>
                <a:lnTo>
                  <a:pt x="2268703" y="1040780"/>
                </a:lnTo>
                <a:lnTo>
                  <a:pt x="2263810" y="993800"/>
                </a:lnTo>
                <a:lnTo>
                  <a:pt x="2257029" y="947406"/>
                </a:lnTo>
                <a:lnTo>
                  <a:pt x="2248398" y="901640"/>
                </a:lnTo>
                <a:lnTo>
                  <a:pt x="2237958" y="856539"/>
                </a:lnTo>
                <a:lnTo>
                  <a:pt x="2225747" y="812145"/>
                </a:lnTo>
                <a:lnTo>
                  <a:pt x="2211805" y="768495"/>
                </a:lnTo>
                <a:lnTo>
                  <a:pt x="2196172" y="725629"/>
                </a:lnTo>
                <a:lnTo>
                  <a:pt x="2178887" y="683587"/>
                </a:lnTo>
                <a:lnTo>
                  <a:pt x="2159989" y="642409"/>
                </a:lnTo>
                <a:lnTo>
                  <a:pt x="2139519" y="602133"/>
                </a:lnTo>
                <a:lnTo>
                  <a:pt x="2117514" y="562800"/>
                </a:lnTo>
                <a:lnTo>
                  <a:pt x="2094016" y="524447"/>
                </a:lnTo>
                <a:lnTo>
                  <a:pt x="2069062" y="487116"/>
                </a:lnTo>
                <a:lnTo>
                  <a:pt x="2042694" y="450846"/>
                </a:lnTo>
                <a:lnTo>
                  <a:pt x="2014949" y="415675"/>
                </a:lnTo>
                <a:lnTo>
                  <a:pt x="1985868" y="381644"/>
                </a:lnTo>
                <a:lnTo>
                  <a:pt x="1955491" y="348791"/>
                </a:lnTo>
                <a:lnTo>
                  <a:pt x="1923855" y="317156"/>
                </a:lnTo>
                <a:lnTo>
                  <a:pt x="1891002" y="286779"/>
                </a:lnTo>
                <a:lnTo>
                  <a:pt x="1856970" y="257699"/>
                </a:lnTo>
                <a:lnTo>
                  <a:pt x="1821799" y="229956"/>
                </a:lnTo>
                <a:lnTo>
                  <a:pt x="1785528" y="203589"/>
                </a:lnTo>
                <a:lnTo>
                  <a:pt x="1748197" y="178636"/>
                </a:lnTo>
                <a:lnTo>
                  <a:pt x="1709846" y="155139"/>
                </a:lnTo>
                <a:lnTo>
                  <a:pt x="1670513" y="133136"/>
                </a:lnTo>
                <a:lnTo>
                  <a:pt x="1630238" y="112666"/>
                </a:lnTo>
                <a:lnTo>
                  <a:pt x="1589060" y="93770"/>
                </a:lnTo>
                <a:lnTo>
                  <a:pt x="1547020" y="76486"/>
                </a:lnTo>
                <a:lnTo>
                  <a:pt x="1504156" y="60854"/>
                </a:lnTo>
                <a:lnTo>
                  <a:pt x="1460508" y="46913"/>
                </a:lnTo>
                <a:lnTo>
                  <a:pt x="1416115" y="34703"/>
                </a:lnTo>
                <a:lnTo>
                  <a:pt x="1371018" y="24264"/>
                </a:lnTo>
                <a:lnTo>
                  <a:pt x="1325254" y="15634"/>
                </a:lnTo>
                <a:lnTo>
                  <a:pt x="1278864" y="8853"/>
                </a:lnTo>
                <a:lnTo>
                  <a:pt x="1231888" y="3961"/>
                </a:lnTo>
                <a:lnTo>
                  <a:pt x="1184364" y="996"/>
                </a:lnTo>
                <a:lnTo>
                  <a:pt x="1136332" y="0"/>
                </a:lnTo>
                <a:close/>
              </a:path>
            </a:pathLst>
          </a:custGeom>
          <a:solidFill>
            <a:srgbClr val="F2A6F2"/>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p>
        </p:txBody>
      </p:sp>
      <p:sp>
        <p:nvSpPr>
          <p:cNvPr id="336" name="Google Shape;336;p24"/>
          <p:cNvSpPr txBox="1"/>
          <p:nvPr/>
        </p:nvSpPr>
        <p:spPr>
          <a:xfrm>
            <a:off x="3382296" y="2997626"/>
            <a:ext cx="1243800" cy="11085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None/>
            </a:pPr>
            <a:r>
              <a:rPr lang="en" sz="2700">
                <a:solidFill>
                  <a:srgbClr val="FFFFFF"/>
                </a:solidFill>
                <a:latin typeface="Nunito ExtraBold"/>
                <a:ea typeface="Nunito ExtraBold"/>
                <a:cs typeface="Nunito ExtraBold"/>
                <a:sym typeface="Nunito ExtraBold"/>
              </a:rPr>
              <a:t>What</a:t>
            </a:r>
            <a:endParaRPr sz="2700">
              <a:latin typeface="Nunito ExtraBold"/>
              <a:ea typeface="Nunito ExtraBold"/>
              <a:cs typeface="Nunito ExtraBold"/>
              <a:sym typeface="Nunito ExtraBold"/>
            </a:endParaRPr>
          </a:p>
          <a:p>
            <a:pPr indent="0" lvl="0" marL="0" marR="0" rtl="0" algn="ctr">
              <a:lnSpc>
                <a:spcPct val="100000"/>
              </a:lnSpc>
              <a:spcBef>
                <a:spcPts val="100"/>
              </a:spcBef>
              <a:spcAft>
                <a:spcPts val="0"/>
              </a:spcAft>
              <a:buNone/>
            </a:pPr>
            <a:r>
              <a:rPr lang="en" sz="1300">
                <a:solidFill>
                  <a:srgbClr val="59585B"/>
                </a:solidFill>
                <a:latin typeface="Raleway Medium"/>
                <a:ea typeface="Raleway Medium"/>
                <a:cs typeface="Raleway Medium"/>
                <a:sym typeface="Raleway Medium"/>
              </a:rPr>
              <a:t>are the policies</a:t>
            </a:r>
            <a:r>
              <a:rPr lang="en" sz="1300">
                <a:latin typeface="Raleway Medium"/>
                <a:ea typeface="Raleway Medium"/>
                <a:cs typeface="Raleway Medium"/>
                <a:sym typeface="Raleway Medium"/>
              </a:rPr>
              <a:t> </a:t>
            </a:r>
            <a:r>
              <a:rPr lang="en" sz="1300">
                <a:solidFill>
                  <a:srgbClr val="59585B"/>
                </a:solidFill>
                <a:latin typeface="Raleway Medium"/>
                <a:ea typeface="Raleway Medium"/>
                <a:cs typeface="Raleway Medium"/>
                <a:sym typeface="Raleway Medium"/>
              </a:rPr>
              <a:t>that are in place?</a:t>
            </a:r>
            <a:endParaRPr sz="1300">
              <a:latin typeface="Raleway Medium"/>
              <a:ea typeface="Raleway Medium"/>
              <a:cs typeface="Raleway Medium"/>
              <a:sym typeface="Raleway Medium"/>
            </a:endParaRPr>
          </a:p>
        </p:txBody>
      </p:sp>
      <p:sp>
        <p:nvSpPr>
          <p:cNvPr id="337" name="Google Shape;337;p24"/>
          <p:cNvSpPr/>
          <p:nvPr/>
        </p:nvSpPr>
        <p:spPr>
          <a:xfrm>
            <a:off x="7619000" y="2435081"/>
            <a:ext cx="399097" cy="798195"/>
          </a:xfrm>
          <a:custGeom>
            <a:rect b="b" l="l" r="r" t="t"/>
            <a:pathLst>
              <a:path extrusionOk="0" h="1064260" w="532129">
                <a:moveTo>
                  <a:pt x="532002" y="0"/>
                </a:moveTo>
                <a:lnTo>
                  <a:pt x="483580" y="2174"/>
                </a:lnTo>
                <a:lnTo>
                  <a:pt x="436375" y="8571"/>
                </a:lnTo>
                <a:lnTo>
                  <a:pt x="390576" y="19003"/>
                </a:lnTo>
                <a:lnTo>
                  <a:pt x="346370" y="33283"/>
                </a:lnTo>
                <a:lnTo>
                  <a:pt x="303946" y="51223"/>
                </a:lnTo>
                <a:lnTo>
                  <a:pt x="263492" y="72634"/>
                </a:lnTo>
                <a:lnTo>
                  <a:pt x="225194" y="97329"/>
                </a:lnTo>
                <a:lnTo>
                  <a:pt x="189241" y="125121"/>
                </a:lnTo>
                <a:lnTo>
                  <a:pt x="155821" y="155821"/>
                </a:lnTo>
                <a:lnTo>
                  <a:pt x="125121" y="189241"/>
                </a:lnTo>
                <a:lnTo>
                  <a:pt x="97329" y="225194"/>
                </a:lnTo>
                <a:lnTo>
                  <a:pt x="72634" y="263492"/>
                </a:lnTo>
                <a:lnTo>
                  <a:pt x="51223" y="303946"/>
                </a:lnTo>
                <a:lnTo>
                  <a:pt x="33283" y="346370"/>
                </a:lnTo>
                <a:lnTo>
                  <a:pt x="19003" y="390576"/>
                </a:lnTo>
                <a:lnTo>
                  <a:pt x="8571" y="436375"/>
                </a:lnTo>
                <a:lnTo>
                  <a:pt x="2174" y="483580"/>
                </a:lnTo>
                <a:lnTo>
                  <a:pt x="0" y="532003"/>
                </a:lnTo>
                <a:lnTo>
                  <a:pt x="2174" y="580425"/>
                </a:lnTo>
                <a:lnTo>
                  <a:pt x="8571" y="627630"/>
                </a:lnTo>
                <a:lnTo>
                  <a:pt x="19003" y="673429"/>
                </a:lnTo>
                <a:lnTo>
                  <a:pt x="33283" y="717635"/>
                </a:lnTo>
                <a:lnTo>
                  <a:pt x="51223" y="760059"/>
                </a:lnTo>
                <a:lnTo>
                  <a:pt x="72634" y="800513"/>
                </a:lnTo>
                <a:lnTo>
                  <a:pt x="97329" y="838811"/>
                </a:lnTo>
                <a:lnTo>
                  <a:pt x="125121" y="874764"/>
                </a:lnTo>
                <a:lnTo>
                  <a:pt x="155821" y="908184"/>
                </a:lnTo>
                <a:lnTo>
                  <a:pt x="189241" y="938884"/>
                </a:lnTo>
                <a:lnTo>
                  <a:pt x="225194" y="966676"/>
                </a:lnTo>
                <a:lnTo>
                  <a:pt x="263492" y="991371"/>
                </a:lnTo>
                <a:lnTo>
                  <a:pt x="303946" y="1012782"/>
                </a:lnTo>
                <a:lnTo>
                  <a:pt x="346370" y="1030722"/>
                </a:lnTo>
                <a:lnTo>
                  <a:pt x="390576" y="1045002"/>
                </a:lnTo>
                <a:lnTo>
                  <a:pt x="436375" y="1055434"/>
                </a:lnTo>
                <a:lnTo>
                  <a:pt x="483580" y="1061831"/>
                </a:lnTo>
                <a:lnTo>
                  <a:pt x="532002" y="1064006"/>
                </a:lnTo>
                <a:lnTo>
                  <a:pt x="532002" y="0"/>
                </a:lnTo>
                <a:close/>
              </a:path>
            </a:pathLst>
          </a:custGeom>
          <a:solidFill>
            <a:srgbClr val="FF6E1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338" name="Google Shape;338;p24"/>
          <p:cNvSpPr txBox="1"/>
          <p:nvPr>
            <p:ph idx="12" type="sldNum"/>
          </p:nvPr>
        </p:nvSpPr>
        <p:spPr>
          <a:xfrm>
            <a:off x="6065986" y="2740605"/>
            <a:ext cx="1844400" cy="200100"/>
          </a:xfrm>
          <a:prstGeom prst="rect">
            <a:avLst/>
          </a:prstGeom>
          <a:noFill/>
          <a:ln>
            <a:noFill/>
          </a:ln>
        </p:spPr>
        <p:txBody>
          <a:bodyPr anchorCtr="0" anchor="t" bIns="0" lIns="0" spcFirstLastPara="1" rIns="0" wrap="square" tIns="0">
            <a:spAutoFit/>
          </a:bodyPr>
          <a:lstStyle/>
          <a:p>
            <a:pPr indent="0" lvl="0" marL="0" marR="0" rtl="0" algn="r">
              <a:spcBef>
                <a:spcPts val="0"/>
              </a:spcBef>
              <a:spcAft>
                <a:spcPts val="0"/>
              </a:spcAft>
              <a:buNone/>
            </a:pPr>
            <a:fld id="{00000000-1234-1234-1234-123412341234}" type="slidenum">
              <a:rPr b="1" lang="en" sz="1300">
                <a:solidFill>
                  <a:schemeClr val="lt1"/>
                </a:solidFill>
                <a:latin typeface="Raleway"/>
                <a:ea typeface="Raleway"/>
                <a:cs typeface="Raleway"/>
                <a:sym typeface="Raleway"/>
              </a:rPr>
              <a:t>‹#›</a:t>
            </a:fld>
            <a:endParaRPr b="1" sz="1300" u="none">
              <a:solidFill>
                <a:schemeClr val="lt1"/>
              </a:solidFill>
              <a:latin typeface="Raleway"/>
              <a:ea typeface="Raleway"/>
              <a:cs typeface="Raleway"/>
              <a:sym typeface="Raleway"/>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pic>
        <p:nvPicPr>
          <p:cNvPr id="343" name="Google Shape;343;p25"/>
          <p:cNvPicPr preferRelativeResize="0"/>
          <p:nvPr/>
        </p:nvPicPr>
        <p:blipFill>
          <a:blip r:embed="rId3">
            <a:alphaModFix/>
          </a:blip>
          <a:stretch>
            <a:fillRect/>
          </a:stretch>
        </p:blipFill>
        <p:spPr>
          <a:xfrm>
            <a:off x="-458574" y="823506"/>
            <a:ext cx="8970325" cy="4495824"/>
          </a:xfrm>
          <a:prstGeom prst="rect">
            <a:avLst/>
          </a:prstGeom>
          <a:noFill/>
          <a:ln>
            <a:noFill/>
          </a:ln>
        </p:spPr>
      </p:pic>
      <p:sp>
        <p:nvSpPr>
          <p:cNvPr id="344" name="Google Shape;344;p25"/>
          <p:cNvSpPr txBox="1"/>
          <p:nvPr>
            <p:ph idx="3" type="subTitle"/>
          </p:nvPr>
        </p:nvSpPr>
        <p:spPr>
          <a:xfrm>
            <a:off x="4907675" y="2247975"/>
            <a:ext cx="2318700" cy="1641600"/>
          </a:xfrm>
          <a:prstGeom prst="rect">
            <a:avLst/>
          </a:prstGeom>
        </p:spPr>
        <p:txBody>
          <a:bodyPr anchorCtr="0" anchor="t" bIns="0" lIns="0" spcFirstLastPara="1" rIns="0" wrap="square" tIns="0">
            <a:spAutoFit/>
          </a:bodyPr>
          <a:lstStyle/>
          <a:p>
            <a:pPr indent="0" lvl="0" marL="0" rtl="0" algn="l">
              <a:lnSpc>
                <a:spcPct val="115000"/>
              </a:lnSpc>
              <a:spcBef>
                <a:spcPts val="0"/>
              </a:spcBef>
              <a:spcAft>
                <a:spcPts val="500"/>
              </a:spcAft>
              <a:buNone/>
            </a:pPr>
            <a:r>
              <a:rPr b="1" lang="en" sz="1350">
                <a:solidFill>
                  <a:srgbClr val="59585B"/>
                </a:solidFill>
                <a:latin typeface="Raleway"/>
                <a:ea typeface="Raleway"/>
                <a:cs typeface="Raleway"/>
                <a:sym typeface="Raleway"/>
              </a:rPr>
              <a:t>Stakeholders</a:t>
            </a:r>
            <a:r>
              <a:rPr lang="en" sz="1350">
                <a:solidFill>
                  <a:srgbClr val="59585B"/>
                </a:solidFill>
                <a:latin typeface="Raleway"/>
                <a:ea typeface="Raleway"/>
                <a:cs typeface="Raleway"/>
                <a:sym typeface="Raleway"/>
              </a:rPr>
              <a:t> are people, groups, or institutions that are likely to be affected by a proposed intervention (either negatively or positively), or those which can affect the outcome of the intervention.</a:t>
            </a:r>
            <a:endParaRPr/>
          </a:p>
        </p:txBody>
      </p:sp>
      <p:sp>
        <p:nvSpPr>
          <p:cNvPr id="345" name="Google Shape;345;p25"/>
          <p:cNvSpPr txBox="1"/>
          <p:nvPr/>
        </p:nvSpPr>
        <p:spPr>
          <a:xfrm>
            <a:off x="561901" y="2932580"/>
            <a:ext cx="2558700" cy="955800"/>
          </a:xfrm>
          <a:prstGeom prst="rect">
            <a:avLst/>
          </a:prstGeom>
          <a:noFill/>
          <a:ln>
            <a:noFill/>
          </a:ln>
        </p:spPr>
        <p:txBody>
          <a:bodyPr anchorCtr="0" anchor="t" bIns="0" lIns="0" spcFirstLastPara="1" rIns="0" wrap="square" tIns="68550">
            <a:spAutoFit/>
          </a:bodyPr>
          <a:lstStyle/>
          <a:p>
            <a:pPr indent="0" lvl="0" marL="12700" marR="0" rtl="0" algn="l">
              <a:lnSpc>
                <a:spcPct val="90000"/>
              </a:lnSpc>
              <a:spcBef>
                <a:spcPts val="0"/>
              </a:spcBef>
              <a:spcAft>
                <a:spcPts val="0"/>
              </a:spcAft>
              <a:buNone/>
            </a:pPr>
            <a:r>
              <a:rPr lang="en" sz="3200">
                <a:solidFill>
                  <a:srgbClr val="FF6E14"/>
                </a:solidFill>
                <a:latin typeface="Nunito ExtraBold"/>
                <a:ea typeface="Nunito ExtraBold"/>
                <a:cs typeface="Nunito ExtraBold"/>
                <a:sym typeface="Nunito ExtraBold"/>
              </a:rPr>
              <a:t>Identifying  Stakeholders</a:t>
            </a:r>
            <a:endParaRPr sz="3200">
              <a:latin typeface="Nunito ExtraBold"/>
              <a:ea typeface="Nunito ExtraBold"/>
              <a:cs typeface="Nunito ExtraBold"/>
              <a:sym typeface="Nunito ExtraBold"/>
            </a:endParaRPr>
          </a:p>
        </p:txBody>
      </p:sp>
      <p:pic>
        <p:nvPicPr>
          <p:cNvPr id="346" name="Google Shape;346;p25"/>
          <p:cNvPicPr preferRelativeResize="0"/>
          <p:nvPr/>
        </p:nvPicPr>
        <p:blipFill>
          <a:blip r:embed="rId4">
            <a:alphaModFix/>
          </a:blip>
          <a:stretch>
            <a:fillRect/>
          </a:stretch>
        </p:blipFill>
        <p:spPr>
          <a:xfrm>
            <a:off x="561900" y="3889574"/>
            <a:ext cx="2558699" cy="214026"/>
          </a:xfrm>
          <a:prstGeom prst="rect">
            <a:avLst/>
          </a:prstGeom>
          <a:noFill/>
          <a:ln>
            <a:noFill/>
          </a:ln>
        </p:spPr>
      </p:pic>
      <p:sp>
        <p:nvSpPr>
          <p:cNvPr id="347" name="Google Shape;347;p25"/>
          <p:cNvSpPr/>
          <p:nvPr/>
        </p:nvSpPr>
        <p:spPr>
          <a:xfrm>
            <a:off x="7619000" y="2435081"/>
            <a:ext cx="399097" cy="798195"/>
          </a:xfrm>
          <a:custGeom>
            <a:rect b="b" l="l" r="r" t="t"/>
            <a:pathLst>
              <a:path extrusionOk="0" h="1064260" w="532129">
                <a:moveTo>
                  <a:pt x="532002" y="0"/>
                </a:moveTo>
                <a:lnTo>
                  <a:pt x="483580" y="2174"/>
                </a:lnTo>
                <a:lnTo>
                  <a:pt x="436375" y="8571"/>
                </a:lnTo>
                <a:lnTo>
                  <a:pt x="390576" y="19003"/>
                </a:lnTo>
                <a:lnTo>
                  <a:pt x="346370" y="33283"/>
                </a:lnTo>
                <a:lnTo>
                  <a:pt x="303946" y="51223"/>
                </a:lnTo>
                <a:lnTo>
                  <a:pt x="263492" y="72634"/>
                </a:lnTo>
                <a:lnTo>
                  <a:pt x="225194" y="97329"/>
                </a:lnTo>
                <a:lnTo>
                  <a:pt x="189241" y="125121"/>
                </a:lnTo>
                <a:lnTo>
                  <a:pt x="155821" y="155821"/>
                </a:lnTo>
                <a:lnTo>
                  <a:pt x="125121" y="189241"/>
                </a:lnTo>
                <a:lnTo>
                  <a:pt x="97329" y="225194"/>
                </a:lnTo>
                <a:lnTo>
                  <a:pt x="72634" y="263492"/>
                </a:lnTo>
                <a:lnTo>
                  <a:pt x="51223" y="303946"/>
                </a:lnTo>
                <a:lnTo>
                  <a:pt x="33283" y="346370"/>
                </a:lnTo>
                <a:lnTo>
                  <a:pt x="19003" y="390576"/>
                </a:lnTo>
                <a:lnTo>
                  <a:pt x="8571" y="436375"/>
                </a:lnTo>
                <a:lnTo>
                  <a:pt x="2174" y="483580"/>
                </a:lnTo>
                <a:lnTo>
                  <a:pt x="0" y="532003"/>
                </a:lnTo>
                <a:lnTo>
                  <a:pt x="2174" y="580425"/>
                </a:lnTo>
                <a:lnTo>
                  <a:pt x="8571" y="627630"/>
                </a:lnTo>
                <a:lnTo>
                  <a:pt x="19003" y="673429"/>
                </a:lnTo>
                <a:lnTo>
                  <a:pt x="33283" y="717635"/>
                </a:lnTo>
                <a:lnTo>
                  <a:pt x="51223" y="760059"/>
                </a:lnTo>
                <a:lnTo>
                  <a:pt x="72634" y="800513"/>
                </a:lnTo>
                <a:lnTo>
                  <a:pt x="97329" y="838811"/>
                </a:lnTo>
                <a:lnTo>
                  <a:pt x="125121" y="874764"/>
                </a:lnTo>
                <a:lnTo>
                  <a:pt x="155821" y="908184"/>
                </a:lnTo>
                <a:lnTo>
                  <a:pt x="189241" y="938884"/>
                </a:lnTo>
                <a:lnTo>
                  <a:pt x="225194" y="966676"/>
                </a:lnTo>
                <a:lnTo>
                  <a:pt x="263492" y="991371"/>
                </a:lnTo>
                <a:lnTo>
                  <a:pt x="303946" y="1012782"/>
                </a:lnTo>
                <a:lnTo>
                  <a:pt x="346370" y="1030722"/>
                </a:lnTo>
                <a:lnTo>
                  <a:pt x="390576" y="1045002"/>
                </a:lnTo>
                <a:lnTo>
                  <a:pt x="436375" y="1055434"/>
                </a:lnTo>
                <a:lnTo>
                  <a:pt x="483580" y="1061831"/>
                </a:lnTo>
                <a:lnTo>
                  <a:pt x="532002" y="1064006"/>
                </a:lnTo>
                <a:lnTo>
                  <a:pt x="532002" y="0"/>
                </a:lnTo>
                <a:close/>
              </a:path>
            </a:pathLst>
          </a:custGeom>
          <a:solidFill>
            <a:srgbClr val="FF6E1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348" name="Google Shape;348;p25"/>
          <p:cNvSpPr txBox="1"/>
          <p:nvPr>
            <p:ph idx="12" type="sldNum"/>
          </p:nvPr>
        </p:nvSpPr>
        <p:spPr>
          <a:xfrm>
            <a:off x="6065986" y="2740605"/>
            <a:ext cx="1844400" cy="200100"/>
          </a:xfrm>
          <a:prstGeom prst="rect">
            <a:avLst/>
          </a:prstGeom>
          <a:noFill/>
          <a:ln>
            <a:noFill/>
          </a:ln>
        </p:spPr>
        <p:txBody>
          <a:bodyPr anchorCtr="0" anchor="t" bIns="0" lIns="0" spcFirstLastPara="1" rIns="0" wrap="square" tIns="0">
            <a:spAutoFit/>
          </a:bodyPr>
          <a:lstStyle/>
          <a:p>
            <a:pPr indent="0" lvl="0" marL="0" marR="0" rtl="0" algn="r">
              <a:spcBef>
                <a:spcPts val="0"/>
              </a:spcBef>
              <a:spcAft>
                <a:spcPts val="0"/>
              </a:spcAft>
              <a:buNone/>
            </a:pPr>
            <a:fld id="{00000000-1234-1234-1234-123412341234}" type="slidenum">
              <a:rPr b="1" lang="en" sz="1300">
                <a:solidFill>
                  <a:schemeClr val="lt1"/>
                </a:solidFill>
                <a:latin typeface="Raleway"/>
                <a:ea typeface="Raleway"/>
                <a:cs typeface="Raleway"/>
                <a:sym typeface="Raleway"/>
              </a:rPr>
              <a:t>‹#›</a:t>
            </a:fld>
            <a:endParaRPr b="1" sz="1300" u="none">
              <a:solidFill>
                <a:schemeClr val="lt1"/>
              </a:solidFill>
              <a:latin typeface="Raleway"/>
              <a:ea typeface="Raleway"/>
              <a:cs typeface="Raleway"/>
              <a:sym typeface="Raleway"/>
            </a:endParaRPr>
          </a:p>
        </p:txBody>
      </p:sp>
      <p:sp>
        <p:nvSpPr>
          <p:cNvPr id="349" name="Google Shape;349;p25"/>
          <p:cNvSpPr txBox="1"/>
          <p:nvPr/>
        </p:nvSpPr>
        <p:spPr>
          <a:xfrm>
            <a:off x="541332" y="2053325"/>
            <a:ext cx="2873100" cy="1069800"/>
          </a:xfrm>
          <a:prstGeom prst="rect">
            <a:avLst/>
          </a:prstGeom>
          <a:noFill/>
          <a:ln>
            <a:noFill/>
          </a:ln>
        </p:spPr>
        <p:txBody>
          <a:bodyPr anchorCtr="0" anchor="t" bIns="0" lIns="0" spcFirstLastPara="1" rIns="0" wrap="square" tIns="68550">
            <a:spAutoFit/>
          </a:bodyPr>
          <a:lstStyle/>
          <a:p>
            <a:pPr indent="0" lvl="0" marL="0" rtl="0" algn="l">
              <a:lnSpc>
                <a:spcPct val="115000"/>
              </a:lnSpc>
              <a:spcBef>
                <a:spcPts val="0"/>
              </a:spcBef>
              <a:spcAft>
                <a:spcPts val="2500"/>
              </a:spcAft>
              <a:buSzPts val="1100"/>
              <a:buNone/>
            </a:pPr>
            <a:r>
              <a:rPr lang="en" sz="6500">
                <a:solidFill>
                  <a:srgbClr val="F2A6F2"/>
                </a:solidFill>
                <a:latin typeface="Nunito ExtraBold"/>
                <a:ea typeface="Nunito ExtraBold"/>
                <a:cs typeface="Nunito ExtraBold"/>
                <a:sym typeface="Nunito ExtraBold"/>
              </a:rPr>
              <a:t>Who?</a:t>
            </a:r>
            <a:endParaRPr sz="6500">
              <a:solidFill>
                <a:srgbClr val="FF6E14"/>
              </a:solidFill>
              <a:latin typeface="Nunito ExtraBold"/>
              <a:ea typeface="Nunito ExtraBold"/>
              <a:cs typeface="Nunito ExtraBold"/>
              <a:sym typeface="Nunito ExtraBol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pic>
        <p:nvPicPr>
          <p:cNvPr id="354" name="Google Shape;354;p26"/>
          <p:cNvPicPr preferRelativeResize="0"/>
          <p:nvPr/>
        </p:nvPicPr>
        <p:blipFill>
          <a:blip r:embed="rId3">
            <a:alphaModFix/>
          </a:blip>
          <a:stretch>
            <a:fillRect/>
          </a:stretch>
        </p:blipFill>
        <p:spPr>
          <a:xfrm>
            <a:off x="157700" y="430575"/>
            <a:ext cx="7802250" cy="5040900"/>
          </a:xfrm>
          <a:prstGeom prst="rect">
            <a:avLst/>
          </a:prstGeom>
          <a:noFill/>
          <a:ln>
            <a:noFill/>
          </a:ln>
        </p:spPr>
      </p:pic>
      <p:pic>
        <p:nvPicPr>
          <p:cNvPr id="355" name="Google Shape;355;p26"/>
          <p:cNvPicPr preferRelativeResize="0"/>
          <p:nvPr/>
        </p:nvPicPr>
        <p:blipFill>
          <a:blip r:embed="rId4">
            <a:alphaModFix/>
          </a:blip>
          <a:stretch>
            <a:fillRect/>
          </a:stretch>
        </p:blipFill>
        <p:spPr>
          <a:xfrm>
            <a:off x="1655627" y="430575"/>
            <a:ext cx="4653997" cy="2133550"/>
          </a:xfrm>
          <a:prstGeom prst="rect">
            <a:avLst/>
          </a:prstGeom>
          <a:noFill/>
          <a:ln>
            <a:noFill/>
          </a:ln>
        </p:spPr>
      </p:pic>
      <p:sp>
        <p:nvSpPr>
          <p:cNvPr id="356" name="Google Shape;356;p26"/>
          <p:cNvSpPr/>
          <p:nvPr/>
        </p:nvSpPr>
        <p:spPr>
          <a:xfrm>
            <a:off x="609520" y="1536735"/>
            <a:ext cx="1704499" cy="2486501"/>
          </a:xfrm>
          <a:custGeom>
            <a:rect b="b" l="l" r="r" t="t"/>
            <a:pathLst>
              <a:path extrusionOk="0" h="3315335" w="2272665">
                <a:moveTo>
                  <a:pt x="1136332" y="0"/>
                </a:moveTo>
                <a:lnTo>
                  <a:pt x="1088295" y="996"/>
                </a:lnTo>
                <a:lnTo>
                  <a:pt x="1040767" y="3961"/>
                </a:lnTo>
                <a:lnTo>
                  <a:pt x="993787" y="8853"/>
                </a:lnTo>
                <a:lnTo>
                  <a:pt x="947394" y="15634"/>
                </a:lnTo>
                <a:lnTo>
                  <a:pt x="901628" y="24265"/>
                </a:lnTo>
                <a:lnTo>
                  <a:pt x="856528" y="34705"/>
                </a:lnTo>
                <a:lnTo>
                  <a:pt x="812133" y="46915"/>
                </a:lnTo>
                <a:lnTo>
                  <a:pt x="768483" y="60856"/>
                </a:lnTo>
                <a:lnTo>
                  <a:pt x="725618" y="76489"/>
                </a:lnTo>
                <a:lnTo>
                  <a:pt x="683577" y="93773"/>
                </a:lnTo>
                <a:lnTo>
                  <a:pt x="642399" y="112671"/>
                </a:lnTo>
                <a:lnTo>
                  <a:pt x="602123" y="133141"/>
                </a:lnTo>
                <a:lnTo>
                  <a:pt x="562790" y="155145"/>
                </a:lnTo>
                <a:lnTo>
                  <a:pt x="524439" y="178643"/>
                </a:lnTo>
                <a:lnTo>
                  <a:pt x="487108" y="203595"/>
                </a:lnTo>
                <a:lnTo>
                  <a:pt x="450838" y="229964"/>
                </a:lnTo>
                <a:lnTo>
                  <a:pt x="415667" y="257708"/>
                </a:lnTo>
                <a:lnTo>
                  <a:pt x="381637" y="286788"/>
                </a:lnTo>
                <a:lnTo>
                  <a:pt x="348784" y="317166"/>
                </a:lnTo>
                <a:lnTo>
                  <a:pt x="317150" y="348801"/>
                </a:lnTo>
                <a:lnTo>
                  <a:pt x="286774" y="381654"/>
                </a:lnTo>
                <a:lnTo>
                  <a:pt x="257694" y="415686"/>
                </a:lnTo>
                <a:lnTo>
                  <a:pt x="229951" y="450857"/>
                </a:lnTo>
                <a:lnTo>
                  <a:pt x="203584" y="487128"/>
                </a:lnTo>
                <a:lnTo>
                  <a:pt x="178633" y="524459"/>
                </a:lnTo>
                <a:lnTo>
                  <a:pt x="155136" y="562811"/>
                </a:lnTo>
                <a:lnTo>
                  <a:pt x="133133" y="602144"/>
                </a:lnTo>
                <a:lnTo>
                  <a:pt x="112664" y="642420"/>
                </a:lnTo>
                <a:lnTo>
                  <a:pt x="93768" y="683598"/>
                </a:lnTo>
                <a:lnTo>
                  <a:pt x="76484" y="725639"/>
                </a:lnTo>
                <a:lnTo>
                  <a:pt x="60852" y="768504"/>
                </a:lnTo>
                <a:lnTo>
                  <a:pt x="46912" y="812154"/>
                </a:lnTo>
                <a:lnTo>
                  <a:pt x="34702" y="856548"/>
                </a:lnTo>
                <a:lnTo>
                  <a:pt x="24263" y="901647"/>
                </a:lnTo>
                <a:lnTo>
                  <a:pt x="15633" y="947413"/>
                </a:lnTo>
                <a:lnTo>
                  <a:pt x="8853" y="993805"/>
                </a:lnTo>
                <a:lnTo>
                  <a:pt x="3961" y="1040783"/>
                </a:lnTo>
                <a:lnTo>
                  <a:pt x="996" y="1088310"/>
                </a:lnTo>
                <a:lnTo>
                  <a:pt x="0" y="1136345"/>
                </a:lnTo>
                <a:lnTo>
                  <a:pt x="1137" y="1187653"/>
                </a:lnTo>
                <a:lnTo>
                  <a:pt x="4518" y="1238378"/>
                </a:lnTo>
                <a:lnTo>
                  <a:pt x="10094" y="1288472"/>
                </a:lnTo>
                <a:lnTo>
                  <a:pt x="17818" y="1337887"/>
                </a:lnTo>
                <a:lnTo>
                  <a:pt x="27641" y="1386574"/>
                </a:lnTo>
                <a:lnTo>
                  <a:pt x="39515" y="1434487"/>
                </a:lnTo>
                <a:lnTo>
                  <a:pt x="53393" y="1481575"/>
                </a:lnTo>
                <a:lnTo>
                  <a:pt x="69226" y="1527793"/>
                </a:lnTo>
                <a:lnTo>
                  <a:pt x="86966" y="1573091"/>
                </a:lnTo>
                <a:lnTo>
                  <a:pt x="106565" y="1617421"/>
                </a:lnTo>
                <a:lnTo>
                  <a:pt x="343888" y="2045999"/>
                </a:lnTo>
                <a:lnTo>
                  <a:pt x="689375" y="2611478"/>
                </a:lnTo>
                <a:lnTo>
                  <a:pt x="1000895" y="3104382"/>
                </a:lnTo>
                <a:lnTo>
                  <a:pt x="1136319" y="3315233"/>
                </a:lnTo>
                <a:lnTo>
                  <a:pt x="1136357" y="3302571"/>
                </a:lnTo>
                <a:lnTo>
                  <a:pt x="1629727" y="2546094"/>
                </a:lnTo>
                <a:lnTo>
                  <a:pt x="1901444" y="2118410"/>
                </a:lnTo>
                <a:lnTo>
                  <a:pt x="2048039" y="1861548"/>
                </a:lnTo>
                <a:lnTo>
                  <a:pt x="2166048" y="1617535"/>
                </a:lnTo>
                <a:lnTo>
                  <a:pt x="2185655" y="1573193"/>
                </a:lnTo>
                <a:lnTo>
                  <a:pt x="2203403" y="1527883"/>
                </a:lnTo>
                <a:lnTo>
                  <a:pt x="2219243" y="1481653"/>
                </a:lnTo>
                <a:lnTo>
                  <a:pt x="2233127" y="1434552"/>
                </a:lnTo>
                <a:lnTo>
                  <a:pt x="2245007" y="1386627"/>
                </a:lnTo>
                <a:lnTo>
                  <a:pt x="2254835" y="1337927"/>
                </a:lnTo>
                <a:lnTo>
                  <a:pt x="2262563" y="1288501"/>
                </a:lnTo>
                <a:lnTo>
                  <a:pt x="2268143" y="1238396"/>
                </a:lnTo>
                <a:lnTo>
                  <a:pt x="2271526" y="1187661"/>
                </a:lnTo>
                <a:lnTo>
                  <a:pt x="2272665" y="1136345"/>
                </a:lnTo>
                <a:lnTo>
                  <a:pt x="2271668" y="1088308"/>
                </a:lnTo>
                <a:lnTo>
                  <a:pt x="2268703" y="1040780"/>
                </a:lnTo>
                <a:lnTo>
                  <a:pt x="2263810" y="993800"/>
                </a:lnTo>
                <a:lnTo>
                  <a:pt x="2257029" y="947406"/>
                </a:lnTo>
                <a:lnTo>
                  <a:pt x="2248398" y="901640"/>
                </a:lnTo>
                <a:lnTo>
                  <a:pt x="2237958" y="856539"/>
                </a:lnTo>
                <a:lnTo>
                  <a:pt x="2225747" y="812145"/>
                </a:lnTo>
                <a:lnTo>
                  <a:pt x="2211805" y="768495"/>
                </a:lnTo>
                <a:lnTo>
                  <a:pt x="2196172" y="725629"/>
                </a:lnTo>
                <a:lnTo>
                  <a:pt x="2178887" y="683587"/>
                </a:lnTo>
                <a:lnTo>
                  <a:pt x="2159989" y="642409"/>
                </a:lnTo>
                <a:lnTo>
                  <a:pt x="2139519" y="602133"/>
                </a:lnTo>
                <a:lnTo>
                  <a:pt x="2117514" y="562800"/>
                </a:lnTo>
                <a:lnTo>
                  <a:pt x="2094016" y="524447"/>
                </a:lnTo>
                <a:lnTo>
                  <a:pt x="2069062" y="487116"/>
                </a:lnTo>
                <a:lnTo>
                  <a:pt x="2042694" y="450846"/>
                </a:lnTo>
                <a:lnTo>
                  <a:pt x="2014949" y="415675"/>
                </a:lnTo>
                <a:lnTo>
                  <a:pt x="1985868" y="381644"/>
                </a:lnTo>
                <a:lnTo>
                  <a:pt x="1955491" y="348791"/>
                </a:lnTo>
                <a:lnTo>
                  <a:pt x="1923855" y="317156"/>
                </a:lnTo>
                <a:lnTo>
                  <a:pt x="1891002" y="286779"/>
                </a:lnTo>
                <a:lnTo>
                  <a:pt x="1856970" y="257699"/>
                </a:lnTo>
                <a:lnTo>
                  <a:pt x="1821799" y="229956"/>
                </a:lnTo>
                <a:lnTo>
                  <a:pt x="1785528" y="203589"/>
                </a:lnTo>
                <a:lnTo>
                  <a:pt x="1748197" y="178636"/>
                </a:lnTo>
                <a:lnTo>
                  <a:pt x="1709846" y="155139"/>
                </a:lnTo>
                <a:lnTo>
                  <a:pt x="1670513" y="133136"/>
                </a:lnTo>
                <a:lnTo>
                  <a:pt x="1630238" y="112666"/>
                </a:lnTo>
                <a:lnTo>
                  <a:pt x="1589060" y="93770"/>
                </a:lnTo>
                <a:lnTo>
                  <a:pt x="1547020" y="76486"/>
                </a:lnTo>
                <a:lnTo>
                  <a:pt x="1504156" y="60854"/>
                </a:lnTo>
                <a:lnTo>
                  <a:pt x="1460508" y="46913"/>
                </a:lnTo>
                <a:lnTo>
                  <a:pt x="1416115" y="34703"/>
                </a:lnTo>
                <a:lnTo>
                  <a:pt x="1371018" y="24264"/>
                </a:lnTo>
                <a:lnTo>
                  <a:pt x="1325254" y="15634"/>
                </a:lnTo>
                <a:lnTo>
                  <a:pt x="1278864" y="8853"/>
                </a:lnTo>
                <a:lnTo>
                  <a:pt x="1231888" y="3961"/>
                </a:lnTo>
                <a:lnTo>
                  <a:pt x="1184364" y="996"/>
                </a:lnTo>
                <a:lnTo>
                  <a:pt x="1136332" y="0"/>
                </a:lnTo>
                <a:close/>
              </a:path>
            </a:pathLst>
          </a:custGeom>
          <a:solidFill>
            <a:srgbClr val="F2A6F2"/>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p>
        </p:txBody>
      </p:sp>
      <p:sp>
        <p:nvSpPr>
          <p:cNvPr id="357" name="Google Shape;357;p26"/>
          <p:cNvSpPr/>
          <p:nvPr/>
        </p:nvSpPr>
        <p:spPr>
          <a:xfrm>
            <a:off x="3132791" y="2193748"/>
            <a:ext cx="1704499" cy="2486501"/>
          </a:xfrm>
          <a:custGeom>
            <a:rect b="b" l="l" r="r" t="t"/>
            <a:pathLst>
              <a:path extrusionOk="0" h="3315335" w="2272665">
                <a:moveTo>
                  <a:pt x="1136332" y="0"/>
                </a:moveTo>
                <a:lnTo>
                  <a:pt x="1088295" y="996"/>
                </a:lnTo>
                <a:lnTo>
                  <a:pt x="1040767" y="3961"/>
                </a:lnTo>
                <a:lnTo>
                  <a:pt x="993787" y="8853"/>
                </a:lnTo>
                <a:lnTo>
                  <a:pt x="947394" y="15634"/>
                </a:lnTo>
                <a:lnTo>
                  <a:pt x="901628" y="24265"/>
                </a:lnTo>
                <a:lnTo>
                  <a:pt x="856528" y="34705"/>
                </a:lnTo>
                <a:lnTo>
                  <a:pt x="812133" y="46915"/>
                </a:lnTo>
                <a:lnTo>
                  <a:pt x="768483" y="60856"/>
                </a:lnTo>
                <a:lnTo>
                  <a:pt x="725618" y="76489"/>
                </a:lnTo>
                <a:lnTo>
                  <a:pt x="683577" y="93773"/>
                </a:lnTo>
                <a:lnTo>
                  <a:pt x="642399" y="112671"/>
                </a:lnTo>
                <a:lnTo>
                  <a:pt x="602123" y="133141"/>
                </a:lnTo>
                <a:lnTo>
                  <a:pt x="562790" y="155145"/>
                </a:lnTo>
                <a:lnTo>
                  <a:pt x="524439" y="178643"/>
                </a:lnTo>
                <a:lnTo>
                  <a:pt x="487108" y="203595"/>
                </a:lnTo>
                <a:lnTo>
                  <a:pt x="450838" y="229964"/>
                </a:lnTo>
                <a:lnTo>
                  <a:pt x="415667" y="257708"/>
                </a:lnTo>
                <a:lnTo>
                  <a:pt x="381637" y="286788"/>
                </a:lnTo>
                <a:lnTo>
                  <a:pt x="348784" y="317166"/>
                </a:lnTo>
                <a:lnTo>
                  <a:pt x="317150" y="348801"/>
                </a:lnTo>
                <a:lnTo>
                  <a:pt x="286774" y="381654"/>
                </a:lnTo>
                <a:lnTo>
                  <a:pt x="257694" y="415686"/>
                </a:lnTo>
                <a:lnTo>
                  <a:pt x="229951" y="450857"/>
                </a:lnTo>
                <a:lnTo>
                  <a:pt x="203584" y="487128"/>
                </a:lnTo>
                <a:lnTo>
                  <a:pt x="178633" y="524459"/>
                </a:lnTo>
                <a:lnTo>
                  <a:pt x="155136" y="562811"/>
                </a:lnTo>
                <a:lnTo>
                  <a:pt x="133133" y="602144"/>
                </a:lnTo>
                <a:lnTo>
                  <a:pt x="112664" y="642420"/>
                </a:lnTo>
                <a:lnTo>
                  <a:pt x="93768" y="683598"/>
                </a:lnTo>
                <a:lnTo>
                  <a:pt x="76484" y="725639"/>
                </a:lnTo>
                <a:lnTo>
                  <a:pt x="60852" y="768504"/>
                </a:lnTo>
                <a:lnTo>
                  <a:pt x="46912" y="812154"/>
                </a:lnTo>
                <a:lnTo>
                  <a:pt x="34702" y="856548"/>
                </a:lnTo>
                <a:lnTo>
                  <a:pt x="24263" y="901647"/>
                </a:lnTo>
                <a:lnTo>
                  <a:pt x="15633" y="947413"/>
                </a:lnTo>
                <a:lnTo>
                  <a:pt x="8853" y="993805"/>
                </a:lnTo>
                <a:lnTo>
                  <a:pt x="3961" y="1040783"/>
                </a:lnTo>
                <a:lnTo>
                  <a:pt x="996" y="1088310"/>
                </a:lnTo>
                <a:lnTo>
                  <a:pt x="0" y="1136345"/>
                </a:lnTo>
                <a:lnTo>
                  <a:pt x="1137" y="1187653"/>
                </a:lnTo>
                <a:lnTo>
                  <a:pt x="4518" y="1238378"/>
                </a:lnTo>
                <a:lnTo>
                  <a:pt x="10094" y="1288472"/>
                </a:lnTo>
                <a:lnTo>
                  <a:pt x="17817" y="1337887"/>
                </a:lnTo>
                <a:lnTo>
                  <a:pt x="27639" y="1386574"/>
                </a:lnTo>
                <a:lnTo>
                  <a:pt x="39513" y="1434487"/>
                </a:lnTo>
                <a:lnTo>
                  <a:pt x="53388" y="1481575"/>
                </a:lnTo>
                <a:lnTo>
                  <a:pt x="69219" y="1527793"/>
                </a:lnTo>
                <a:lnTo>
                  <a:pt x="86957" y="1573091"/>
                </a:lnTo>
                <a:lnTo>
                  <a:pt x="106552" y="1617421"/>
                </a:lnTo>
                <a:lnTo>
                  <a:pt x="343883" y="2045999"/>
                </a:lnTo>
                <a:lnTo>
                  <a:pt x="689373" y="2611478"/>
                </a:lnTo>
                <a:lnTo>
                  <a:pt x="1000895" y="3104382"/>
                </a:lnTo>
                <a:lnTo>
                  <a:pt x="1136319" y="3315233"/>
                </a:lnTo>
                <a:lnTo>
                  <a:pt x="1136357" y="3302571"/>
                </a:lnTo>
                <a:lnTo>
                  <a:pt x="1629727" y="2546094"/>
                </a:lnTo>
                <a:lnTo>
                  <a:pt x="1901444" y="2118410"/>
                </a:lnTo>
                <a:lnTo>
                  <a:pt x="2048039" y="1861548"/>
                </a:lnTo>
                <a:lnTo>
                  <a:pt x="2166048" y="1617535"/>
                </a:lnTo>
                <a:lnTo>
                  <a:pt x="2185655" y="1573193"/>
                </a:lnTo>
                <a:lnTo>
                  <a:pt x="2203403" y="1527883"/>
                </a:lnTo>
                <a:lnTo>
                  <a:pt x="2219243" y="1481653"/>
                </a:lnTo>
                <a:lnTo>
                  <a:pt x="2233127" y="1434552"/>
                </a:lnTo>
                <a:lnTo>
                  <a:pt x="2245007" y="1386627"/>
                </a:lnTo>
                <a:lnTo>
                  <a:pt x="2254835" y="1337927"/>
                </a:lnTo>
                <a:lnTo>
                  <a:pt x="2262563" y="1288501"/>
                </a:lnTo>
                <a:lnTo>
                  <a:pt x="2268143" y="1238396"/>
                </a:lnTo>
                <a:lnTo>
                  <a:pt x="2271526" y="1187661"/>
                </a:lnTo>
                <a:lnTo>
                  <a:pt x="2272665" y="1136345"/>
                </a:lnTo>
                <a:lnTo>
                  <a:pt x="2271668" y="1088308"/>
                </a:lnTo>
                <a:lnTo>
                  <a:pt x="2268703" y="1040780"/>
                </a:lnTo>
                <a:lnTo>
                  <a:pt x="2263810" y="993800"/>
                </a:lnTo>
                <a:lnTo>
                  <a:pt x="2257029" y="947406"/>
                </a:lnTo>
                <a:lnTo>
                  <a:pt x="2248398" y="901640"/>
                </a:lnTo>
                <a:lnTo>
                  <a:pt x="2237958" y="856539"/>
                </a:lnTo>
                <a:lnTo>
                  <a:pt x="2225747" y="812145"/>
                </a:lnTo>
                <a:lnTo>
                  <a:pt x="2211805" y="768495"/>
                </a:lnTo>
                <a:lnTo>
                  <a:pt x="2196172" y="725629"/>
                </a:lnTo>
                <a:lnTo>
                  <a:pt x="2178887" y="683587"/>
                </a:lnTo>
                <a:lnTo>
                  <a:pt x="2159989" y="642409"/>
                </a:lnTo>
                <a:lnTo>
                  <a:pt x="2139519" y="602133"/>
                </a:lnTo>
                <a:lnTo>
                  <a:pt x="2117514" y="562800"/>
                </a:lnTo>
                <a:lnTo>
                  <a:pt x="2094016" y="524447"/>
                </a:lnTo>
                <a:lnTo>
                  <a:pt x="2069062" y="487116"/>
                </a:lnTo>
                <a:lnTo>
                  <a:pt x="2042694" y="450846"/>
                </a:lnTo>
                <a:lnTo>
                  <a:pt x="2014949" y="415675"/>
                </a:lnTo>
                <a:lnTo>
                  <a:pt x="1985868" y="381644"/>
                </a:lnTo>
                <a:lnTo>
                  <a:pt x="1955491" y="348791"/>
                </a:lnTo>
                <a:lnTo>
                  <a:pt x="1923855" y="317156"/>
                </a:lnTo>
                <a:lnTo>
                  <a:pt x="1891002" y="286779"/>
                </a:lnTo>
                <a:lnTo>
                  <a:pt x="1856970" y="257699"/>
                </a:lnTo>
                <a:lnTo>
                  <a:pt x="1821799" y="229956"/>
                </a:lnTo>
                <a:lnTo>
                  <a:pt x="1785528" y="203589"/>
                </a:lnTo>
                <a:lnTo>
                  <a:pt x="1748197" y="178636"/>
                </a:lnTo>
                <a:lnTo>
                  <a:pt x="1709846" y="155139"/>
                </a:lnTo>
                <a:lnTo>
                  <a:pt x="1670513" y="133136"/>
                </a:lnTo>
                <a:lnTo>
                  <a:pt x="1630238" y="112666"/>
                </a:lnTo>
                <a:lnTo>
                  <a:pt x="1589060" y="93770"/>
                </a:lnTo>
                <a:lnTo>
                  <a:pt x="1547020" y="76486"/>
                </a:lnTo>
                <a:lnTo>
                  <a:pt x="1504156" y="60854"/>
                </a:lnTo>
                <a:lnTo>
                  <a:pt x="1460508" y="46913"/>
                </a:lnTo>
                <a:lnTo>
                  <a:pt x="1416115" y="34703"/>
                </a:lnTo>
                <a:lnTo>
                  <a:pt x="1371018" y="24264"/>
                </a:lnTo>
                <a:lnTo>
                  <a:pt x="1325254" y="15634"/>
                </a:lnTo>
                <a:lnTo>
                  <a:pt x="1278864" y="8853"/>
                </a:lnTo>
                <a:lnTo>
                  <a:pt x="1231888" y="3961"/>
                </a:lnTo>
                <a:lnTo>
                  <a:pt x="1184364" y="996"/>
                </a:lnTo>
                <a:lnTo>
                  <a:pt x="1136332" y="0"/>
                </a:lnTo>
                <a:close/>
              </a:path>
            </a:pathLst>
          </a:custGeom>
          <a:solidFill>
            <a:srgbClr val="F2A6F2"/>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p>
        </p:txBody>
      </p:sp>
      <p:sp>
        <p:nvSpPr>
          <p:cNvPr id="358" name="Google Shape;358;p26"/>
          <p:cNvSpPr/>
          <p:nvPr/>
        </p:nvSpPr>
        <p:spPr>
          <a:xfrm>
            <a:off x="5694680" y="1536771"/>
            <a:ext cx="1704499" cy="2486501"/>
          </a:xfrm>
          <a:custGeom>
            <a:rect b="b" l="l" r="r" t="t"/>
            <a:pathLst>
              <a:path extrusionOk="0" h="3315335" w="2272665">
                <a:moveTo>
                  <a:pt x="1136332" y="0"/>
                </a:moveTo>
                <a:lnTo>
                  <a:pt x="1088295" y="996"/>
                </a:lnTo>
                <a:lnTo>
                  <a:pt x="1040767" y="3961"/>
                </a:lnTo>
                <a:lnTo>
                  <a:pt x="993787" y="8853"/>
                </a:lnTo>
                <a:lnTo>
                  <a:pt x="947394" y="15634"/>
                </a:lnTo>
                <a:lnTo>
                  <a:pt x="901628" y="24265"/>
                </a:lnTo>
                <a:lnTo>
                  <a:pt x="856528" y="34705"/>
                </a:lnTo>
                <a:lnTo>
                  <a:pt x="812133" y="46915"/>
                </a:lnTo>
                <a:lnTo>
                  <a:pt x="768483" y="60856"/>
                </a:lnTo>
                <a:lnTo>
                  <a:pt x="725618" y="76489"/>
                </a:lnTo>
                <a:lnTo>
                  <a:pt x="683577" y="93773"/>
                </a:lnTo>
                <a:lnTo>
                  <a:pt x="642399" y="112671"/>
                </a:lnTo>
                <a:lnTo>
                  <a:pt x="602123" y="133141"/>
                </a:lnTo>
                <a:lnTo>
                  <a:pt x="562790" y="155145"/>
                </a:lnTo>
                <a:lnTo>
                  <a:pt x="524439" y="178643"/>
                </a:lnTo>
                <a:lnTo>
                  <a:pt x="487108" y="203595"/>
                </a:lnTo>
                <a:lnTo>
                  <a:pt x="450838" y="229964"/>
                </a:lnTo>
                <a:lnTo>
                  <a:pt x="415667" y="257708"/>
                </a:lnTo>
                <a:lnTo>
                  <a:pt x="381637" y="286788"/>
                </a:lnTo>
                <a:lnTo>
                  <a:pt x="348784" y="317166"/>
                </a:lnTo>
                <a:lnTo>
                  <a:pt x="317150" y="348801"/>
                </a:lnTo>
                <a:lnTo>
                  <a:pt x="286774" y="381654"/>
                </a:lnTo>
                <a:lnTo>
                  <a:pt x="257694" y="415686"/>
                </a:lnTo>
                <a:lnTo>
                  <a:pt x="229951" y="450857"/>
                </a:lnTo>
                <a:lnTo>
                  <a:pt x="203584" y="487128"/>
                </a:lnTo>
                <a:lnTo>
                  <a:pt x="178633" y="524459"/>
                </a:lnTo>
                <a:lnTo>
                  <a:pt x="155136" y="562811"/>
                </a:lnTo>
                <a:lnTo>
                  <a:pt x="133133" y="602144"/>
                </a:lnTo>
                <a:lnTo>
                  <a:pt x="112664" y="642420"/>
                </a:lnTo>
                <a:lnTo>
                  <a:pt x="93768" y="683598"/>
                </a:lnTo>
                <a:lnTo>
                  <a:pt x="76484" y="725639"/>
                </a:lnTo>
                <a:lnTo>
                  <a:pt x="60852" y="768504"/>
                </a:lnTo>
                <a:lnTo>
                  <a:pt x="46912" y="812154"/>
                </a:lnTo>
                <a:lnTo>
                  <a:pt x="34702" y="856548"/>
                </a:lnTo>
                <a:lnTo>
                  <a:pt x="24263" y="901647"/>
                </a:lnTo>
                <a:lnTo>
                  <a:pt x="15633" y="947413"/>
                </a:lnTo>
                <a:lnTo>
                  <a:pt x="8853" y="993805"/>
                </a:lnTo>
                <a:lnTo>
                  <a:pt x="3961" y="1040783"/>
                </a:lnTo>
                <a:lnTo>
                  <a:pt x="996" y="1088310"/>
                </a:lnTo>
                <a:lnTo>
                  <a:pt x="0" y="1136345"/>
                </a:lnTo>
                <a:lnTo>
                  <a:pt x="1137" y="1187653"/>
                </a:lnTo>
                <a:lnTo>
                  <a:pt x="4518" y="1238378"/>
                </a:lnTo>
                <a:lnTo>
                  <a:pt x="10094" y="1288472"/>
                </a:lnTo>
                <a:lnTo>
                  <a:pt x="17818" y="1337887"/>
                </a:lnTo>
                <a:lnTo>
                  <a:pt x="27641" y="1386574"/>
                </a:lnTo>
                <a:lnTo>
                  <a:pt x="39515" y="1434487"/>
                </a:lnTo>
                <a:lnTo>
                  <a:pt x="53393" y="1481575"/>
                </a:lnTo>
                <a:lnTo>
                  <a:pt x="69226" y="1527793"/>
                </a:lnTo>
                <a:lnTo>
                  <a:pt x="86966" y="1573091"/>
                </a:lnTo>
                <a:lnTo>
                  <a:pt x="106565" y="1617421"/>
                </a:lnTo>
                <a:lnTo>
                  <a:pt x="343888" y="2045999"/>
                </a:lnTo>
                <a:lnTo>
                  <a:pt x="689375" y="2611478"/>
                </a:lnTo>
                <a:lnTo>
                  <a:pt x="1000895" y="3104382"/>
                </a:lnTo>
                <a:lnTo>
                  <a:pt x="1136319" y="3315233"/>
                </a:lnTo>
                <a:lnTo>
                  <a:pt x="1136357" y="3302571"/>
                </a:lnTo>
                <a:lnTo>
                  <a:pt x="1629727" y="2546094"/>
                </a:lnTo>
                <a:lnTo>
                  <a:pt x="1901444" y="2118410"/>
                </a:lnTo>
                <a:lnTo>
                  <a:pt x="2048039" y="1861548"/>
                </a:lnTo>
                <a:lnTo>
                  <a:pt x="2166048" y="1617535"/>
                </a:lnTo>
                <a:lnTo>
                  <a:pt x="2185655" y="1573193"/>
                </a:lnTo>
                <a:lnTo>
                  <a:pt x="2203403" y="1527883"/>
                </a:lnTo>
                <a:lnTo>
                  <a:pt x="2219243" y="1481653"/>
                </a:lnTo>
                <a:lnTo>
                  <a:pt x="2233127" y="1434552"/>
                </a:lnTo>
                <a:lnTo>
                  <a:pt x="2245007" y="1386627"/>
                </a:lnTo>
                <a:lnTo>
                  <a:pt x="2254835" y="1337927"/>
                </a:lnTo>
                <a:lnTo>
                  <a:pt x="2262563" y="1288501"/>
                </a:lnTo>
                <a:lnTo>
                  <a:pt x="2268143" y="1238396"/>
                </a:lnTo>
                <a:lnTo>
                  <a:pt x="2271526" y="1187661"/>
                </a:lnTo>
                <a:lnTo>
                  <a:pt x="2272665" y="1136345"/>
                </a:lnTo>
                <a:lnTo>
                  <a:pt x="2271668" y="1088308"/>
                </a:lnTo>
                <a:lnTo>
                  <a:pt x="2268703" y="1040780"/>
                </a:lnTo>
                <a:lnTo>
                  <a:pt x="2263810" y="993800"/>
                </a:lnTo>
                <a:lnTo>
                  <a:pt x="2257029" y="947406"/>
                </a:lnTo>
                <a:lnTo>
                  <a:pt x="2248398" y="901640"/>
                </a:lnTo>
                <a:lnTo>
                  <a:pt x="2237958" y="856539"/>
                </a:lnTo>
                <a:lnTo>
                  <a:pt x="2225747" y="812145"/>
                </a:lnTo>
                <a:lnTo>
                  <a:pt x="2211805" y="768495"/>
                </a:lnTo>
                <a:lnTo>
                  <a:pt x="2196172" y="725629"/>
                </a:lnTo>
                <a:lnTo>
                  <a:pt x="2178887" y="683587"/>
                </a:lnTo>
                <a:lnTo>
                  <a:pt x="2159989" y="642409"/>
                </a:lnTo>
                <a:lnTo>
                  <a:pt x="2139519" y="602133"/>
                </a:lnTo>
                <a:lnTo>
                  <a:pt x="2117514" y="562800"/>
                </a:lnTo>
                <a:lnTo>
                  <a:pt x="2094016" y="524447"/>
                </a:lnTo>
                <a:lnTo>
                  <a:pt x="2069062" y="487116"/>
                </a:lnTo>
                <a:lnTo>
                  <a:pt x="2042694" y="450846"/>
                </a:lnTo>
                <a:lnTo>
                  <a:pt x="2014949" y="415675"/>
                </a:lnTo>
                <a:lnTo>
                  <a:pt x="1985868" y="381644"/>
                </a:lnTo>
                <a:lnTo>
                  <a:pt x="1955491" y="348791"/>
                </a:lnTo>
                <a:lnTo>
                  <a:pt x="1923855" y="317156"/>
                </a:lnTo>
                <a:lnTo>
                  <a:pt x="1891002" y="286779"/>
                </a:lnTo>
                <a:lnTo>
                  <a:pt x="1856970" y="257699"/>
                </a:lnTo>
                <a:lnTo>
                  <a:pt x="1821799" y="229956"/>
                </a:lnTo>
                <a:lnTo>
                  <a:pt x="1785528" y="203589"/>
                </a:lnTo>
                <a:lnTo>
                  <a:pt x="1748197" y="178636"/>
                </a:lnTo>
                <a:lnTo>
                  <a:pt x="1709846" y="155139"/>
                </a:lnTo>
                <a:lnTo>
                  <a:pt x="1670513" y="133136"/>
                </a:lnTo>
                <a:lnTo>
                  <a:pt x="1630238" y="112666"/>
                </a:lnTo>
                <a:lnTo>
                  <a:pt x="1589060" y="93770"/>
                </a:lnTo>
                <a:lnTo>
                  <a:pt x="1547020" y="76486"/>
                </a:lnTo>
                <a:lnTo>
                  <a:pt x="1504156" y="60854"/>
                </a:lnTo>
                <a:lnTo>
                  <a:pt x="1460508" y="46913"/>
                </a:lnTo>
                <a:lnTo>
                  <a:pt x="1416115" y="34703"/>
                </a:lnTo>
                <a:lnTo>
                  <a:pt x="1371018" y="24264"/>
                </a:lnTo>
                <a:lnTo>
                  <a:pt x="1325254" y="15634"/>
                </a:lnTo>
                <a:lnTo>
                  <a:pt x="1278864" y="8853"/>
                </a:lnTo>
                <a:lnTo>
                  <a:pt x="1231888" y="3961"/>
                </a:lnTo>
                <a:lnTo>
                  <a:pt x="1184364" y="996"/>
                </a:lnTo>
                <a:lnTo>
                  <a:pt x="1136332" y="0"/>
                </a:lnTo>
                <a:close/>
              </a:path>
            </a:pathLst>
          </a:custGeom>
          <a:solidFill>
            <a:srgbClr val="F2A6F2"/>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p>
        </p:txBody>
      </p:sp>
      <p:sp>
        <p:nvSpPr>
          <p:cNvPr id="359" name="Google Shape;359;p26"/>
          <p:cNvSpPr txBox="1"/>
          <p:nvPr>
            <p:ph idx="5" type="title"/>
          </p:nvPr>
        </p:nvSpPr>
        <p:spPr>
          <a:xfrm>
            <a:off x="1933425" y="1184200"/>
            <a:ext cx="4312500" cy="831300"/>
          </a:xfrm>
          <a:prstGeom prst="rect">
            <a:avLst/>
          </a:prstGeom>
        </p:spPr>
        <p:txBody>
          <a:bodyPr anchorCtr="0" anchor="t" bIns="0" lIns="0" spcFirstLastPara="1" rIns="0" wrap="square" tIns="0">
            <a:spAutoFit/>
          </a:bodyPr>
          <a:lstStyle/>
          <a:p>
            <a:pPr indent="0" lvl="0" marL="0" rtl="0" algn="ctr">
              <a:spcBef>
                <a:spcPts val="0"/>
              </a:spcBef>
              <a:spcAft>
                <a:spcPts val="0"/>
              </a:spcAft>
              <a:buNone/>
            </a:pPr>
            <a:r>
              <a:rPr lang="en" sz="3000"/>
              <a:t>Identifying Stakeholders</a:t>
            </a:r>
            <a:endParaRPr sz="3000"/>
          </a:p>
        </p:txBody>
      </p:sp>
      <p:sp>
        <p:nvSpPr>
          <p:cNvPr id="360" name="Google Shape;360;p26"/>
          <p:cNvSpPr txBox="1"/>
          <p:nvPr/>
        </p:nvSpPr>
        <p:spPr>
          <a:xfrm>
            <a:off x="885125" y="1902921"/>
            <a:ext cx="1139400" cy="9060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None/>
            </a:pPr>
            <a:r>
              <a:rPr lang="en" sz="2700">
                <a:solidFill>
                  <a:srgbClr val="FFFFFF"/>
                </a:solidFill>
                <a:latin typeface="Nunito ExtraBold"/>
                <a:ea typeface="Nunito ExtraBold"/>
                <a:cs typeface="Nunito ExtraBold"/>
                <a:sym typeface="Nunito ExtraBold"/>
              </a:rPr>
              <a:t>Who</a:t>
            </a:r>
            <a:endParaRPr sz="2700">
              <a:latin typeface="Nunito ExtraBold"/>
              <a:ea typeface="Nunito ExtraBold"/>
              <a:cs typeface="Nunito ExtraBold"/>
              <a:sym typeface="Nunito ExtraBold"/>
            </a:endParaRPr>
          </a:p>
          <a:p>
            <a:pPr indent="0" lvl="0" marL="0" marR="0" rtl="0" algn="ctr">
              <a:lnSpc>
                <a:spcPct val="100000"/>
              </a:lnSpc>
              <a:spcBef>
                <a:spcPts val="100"/>
              </a:spcBef>
              <a:spcAft>
                <a:spcPts val="0"/>
              </a:spcAft>
              <a:buNone/>
            </a:pPr>
            <a:r>
              <a:rPr lang="en" sz="1300">
                <a:solidFill>
                  <a:srgbClr val="59585B"/>
                </a:solidFill>
                <a:latin typeface="Raleway Medium"/>
                <a:ea typeface="Raleway Medium"/>
                <a:cs typeface="Raleway Medium"/>
                <a:sym typeface="Raleway Medium"/>
              </a:rPr>
              <a:t>is directly affected by the problem</a:t>
            </a:r>
            <a:r>
              <a:rPr lang="en" sz="1300">
                <a:solidFill>
                  <a:srgbClr val="59585B"/>
                </a:solidFill>
                <a:latin typeface="Raleway Medium"/>
                <a:ea typeface="Raleway Medium"/>
                <a:cs typeface="Raleway Medium"/>
                <a:sym typeface="Raleway Medium"/>
              </a:rPr>
              <a:t>?</a:t>
            </a:r>
            <a:endParaRPr sz="1300">
              <a:latin typeface="Raleway Medium"/>
              <a:ea typeface="Raleway Medium"/>
              <a:cs typeface="Raleway Medium"/>
              <a:sym typeface="Raleway Medium"/>
            </a:endParaRPr>
          </a:p>
        </p:txBody>
      </p:sp>
      <p:sp>
        <p:nvSpPr>
          <p:cNvPr id="361" name="Google Shape;361;p26"/>
          <p:cNvSpPr txBox="1"/>
          <p:nvPr/>
        </p:nvSpPr>
        <p:spPr>
          <a:xfrm>
            <a:off x="5867978" y="1902921"/>
            <a:ext cx="1445700" cy="11085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None/>
            </a:pPr>
            <a:r>
              <a:rPr lang="en" sz="2700">
                <a:solidFill>
                  <a:srgbClr val="FFFFFF"/>
                </a:solidFill>
                <a:latin typeface="Nunito ExtraBold"/>
                <a:ea typeface="Nunito ExtraBold"/>
                <a:cs typeface="Nunito ExtraBold"/>
                <a:sym typeface="Nunito ExtraBold"/>
              </a:rPr>
              <a:t>Who</a:t>
            </a:r>
            <a:endParaRPr sz="2700">
              <a:latin typeface="Nunito ExtraBold"/>
              <a:ea typeface="Nunito ExtraBold"/>
              <a:cs typeface="Nunito ExtraBold"/>
              <a:sym typeface="Nunito ExtraBold"/>
            </a:endParaRPr>
          </a:p>
          <a:p>
            <a:pPr indent="0" lvl="0" marL="0" marR="0" rtl="0" algn="ctr">
              <a:lnSpc>
                <a:spcPct val="100000"/>
              </a:lnSpc>
              <a:spcBef>
                <a:spcPts val="100"/>
              </a:spcBef>
              <a:spcAft>
                <a:spcPts val="0"/>
              </a:spcAft>
              <a:buNone/>
            </a:pPr>
            <a:r>
              <a:rPr lang="en" sz="1300">
                <a:solidFill>
                  <a:srgbClr val="59585B"/>
                </a:solidFill>
                <a:latin typeface="Raleway Medium"/>
                <a:ea typeface="Raleway Medium"/>
                <a:cs typeface="Raleway Medium"/>
                <a:sym typeface="Raleway Medium"/>
              </a:rPr>
              <a:t>is concerned and/or paying attention</a:t>
            </a:r>
            <a:r>
              <a:rPr lang="en" sz="1300">
                <a:solidFill>
                  <a:srgbClr val="59585B"/>
                </a:solidFill>
                <a:latin typeface="Raleway Medium"/>
                <a:ea typeface="Raleway Medium"/>
                <a:cs typeface="Raleway Medium"/>
                <a:sym typeface="Raleway Medium"/>
              </a:rPr>
              <a:t>?</a:t>
            </a:r>
            <a:endParaRPr sz="1300">
              <a:latin typeface="Raleway Medium"/>
              <a:ea typeface="Raleway Medium"/>
              <a:cs typeface="Raleway Medium"/>
              <a:sym typeface="Raleway Medium"/>
            </a:endParaRPr>
          </a:p>
        </p:txBody>
      </p:sp>
      <p:sp>
        <p:nvSpPr>
          <p:cNvPr id="362" name="Google Shape;362;p26"/>
          <p:cNvSpPr txBox="1"/>
          <p:nvPr/>
        </p:nvSpPr>
        <p:spPr>
          <a:xfrm>
            <a:off x="3382296" y="2540426"/>
            <a:ext cx="1243800" cy="11085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None/>
            </a:pPr>
            <a:r>
              <a:rPr lang="en" sz="2700">
                <a:solidFill>
                  <a:srgbClr val="FFFFFF"/>
                </a:solidFill>
                <a:latin typeface="Nunito ExtraBold"/>
                <a:ea typeface="Nunito ExtraBold"/>
                <a:cs typeface="Nunito ExtraBold"/>
                <a:sym typeface="Nunito ExtraBold"/>
              </a:rPr>
              <a:t>Who</a:t>
            </a:r>
            <a:endParaRPr sz="2700">
              <a:latin typeface="Nunito ExtraBold"/>
              <a:ea typeface="Nunito ExtraBold"/>
              <a:cs typeface="Nunito ExtraBold"/>
              <a:sym typeface="Nunito ExtraBold"/>
            </a:endParaRPr>
          </a:p>
          <a:p>
            <a:pPr indent="0" lvl="0" marL="0" marR="0" rtl="0" algn="ctr">
              <a:lnSpc>
                <a:spcPct val="100000"/>
              </a:lnSpc>
              <a:spcBef>
                <a:spcPts val="100"/>
              </a:spcBef>
              <a:spcAft>
                <a:spcPts val="0"/>
              </a:spcAft>
              <a:buNone/>
            </a:pPr>
            <a:r>
              <a:rPr lang="en" sz="1300">
                <a:solidFill>
                  <a:srgbClr val="59585B"/>
                </a:solidFill>
                <a:latin typeface="Raleway Medium"/>
                <a:ea typeface="Raleway Medium"/>
                <a:cs typeface="Raleway Medium"/>
                <a:sym typeface="Raleway Medium"/>
              </a:rPr>
              <a:t>has the power to fix the problem?</a:t>
            </a:r>
            <a:endParaRPr sz="1300">
              <a:latin typeface="Raleway Medium"/>
              <a:ea typeface="Raleway Medium"/>
              <a:cs typeface="Raleway Medium"/>
              <a:sym typeface="Raleway Medium"/>
            </a:endParaRPr>
          </a:p>
        </p:txBody>
      </p:sp>
      <p:sp>
        <p:nvSpPr>
          <p:cNvPr id="363" name="Google Shape;363;p26"/>
          <p:cNvSpPr/>
          <p:nvPr/>
        </p:nvSpPr>
        <p:spPr>
          <a:xfrm>
            <a:off x="7619000" y="2435081"/>
            <a:ext cx="399097" cy="798195"/>
          </a:xfrm>
          <a:custGeom>
            <a:rect b="b" l="l" r="r" t="t"/>
            <a:pathLst>
              <a:path extrusionOk="0" h="1064260" w="532129">
                <a:moveTo>
                  <a:pt x="532002" y="0"/>
                </a:moveTo>
                <a:lnTo>
                  <a:pt x="483580" y="2174"/>
                </a:lnTo>
                <a:lnTo>
                  <a:pt x="436375" y="8571"/>
                </a:lnTo>
                <a:lnTo>
                  <a:pt x="390576" y="19003"/>
                </a:lnTo>
                <a:lnTo>
                  <a:pt x="346370" y="33283"/>
                </a:lnTo>
                <a:lnTo>
                  <a:pt x="303946" y="51223"/>
                </a:lnTo>
                <a:lnTo>
                  <a:pt x="263492" y="72634"/>
                </a:lnTo>
                <a:lnTo>
                  <a:pt x="225194" y="97329"/>
                </a:lnTo>
                <a:lnTo>
                  <a:pt x="189241" y="125121"/>
                </a:lnTo>
                <a:lnTo>
                  <a:pt x="155821" y="155821"/>
                </a:lnTo>
                <a:lnTo>
                  <a:pt x="125121" y="189241"/>
                </a:lnTo>
                <a:lnTo>
                  <a:pt x="97329" y="225194"/>
                </a:lnTo>
                <a:lnTo>
                  <a:pt x="72634" y="263492"/>
                </a:lnTo>
                <a:lnTo>
                  <a:pt x="51223" y="303946"/>
                </a:lnTo>
                <a:lnTo>
                  <a:pt x="33283" y="346370"/>
                </a:lnTo>
                <a:lnTo>
                  <a:pt x="19003" y="390576"/>
                </a:lnTo>
                <a:lnTo>
                  <a:pt x="8571" y="436375"/>
                </a:lnTo>
                <a:lnTo>
                  <a:pt x="2174" y="483580"/>
                </a:lnTo>
                <a:lnTo>
                  <a:pt x="0" y="532003"/>
                </a:lnTo>
                <a:lnTo>
                  <a:pt x="2174" y="580425"/>
                </a:lnTo>
                <a:lnTo>
                  <a:pt x="8571" y="627630"/>
                </a:lnTo>
                <a:lnTo>
                  <a:pt x="19003" y="673429"/>
                </a:lnTo>
                <a:lnTo>
                  <a:pt x="33283" y="717635"/>
                </a:lnTo>
                <a:lnTo>
                  <a:pt x="51223" y="760059"/>
                </a:lnTo>
                <a:lnTo>
                  <a:pt x="72634" y="800513"/>
                </a:lnTo>
                <a:lnTo>
                  <a:pt x="97329" y="838811"/>
                </a:lnTo>
                <a:lnTo>
                  <a:pt x="125121" y="874764"/>
                </a:lnTo>
                <a:lnTo>
                  <a:pt x="155821" y="908184"/>
                </a:lnTo>
                <a:lnTo>
                  <a:pt x="189241" y="938884"/>
                </a:lnTo>
                <a:lnTo>
                  <a:pt x="225194" y="966676"/>
                </a:lnTo>
                <a:lnTo>
                  <a:pt x="263492" y="991371"/>
                </a:lnTo>
                <a:lnTo>
                  <a:pt x="303946" y="1012782"/>
                </a:lnTo>
                <a:lnTo>
                  <a:pt x="346370" y="1030722"/>
                </a:lnTo>
                <a:lnTo>
                  <a:pt x="390576" y="1045002"/>
                </a:lnTo>
                <a:lnTo>
                  <a:pt x="436375" y="1055434"/>
                </a:lnTo>
                <a:lnTo>
                  <a:pt x="483580" y="1061831"/>
                </a:lnTo>
                <a:lnTo>
                  <a:pt x="532002" y="1064006"/>
                </a:lnTo>
                <a:lnTo>
                  <a:pt x="532002" y="0"/>
                </a:lnTo>
                <a:close/>
              </a:path>
            </a:pathLst>
          </a:custGeom>
          <a:solidFill>
            <a:srgbClr val="FF6E1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364" name="Google Shape;364;p26"/>
          <p:cNvSpPr txBox="1"/>
          <p:nvPr>
            <p:ph idx="12" type="sldNum"/>
          </p:nvPr>
        </p:nvSpPr>
        <p:spPr>
          <a:xfrm>
            <a:off x="6065986" y="2740605"/>
            <a:ext cx="1844400" cy="200100"/>
          </a:xfrm>
          <a:prstGeom prst="rect">
            <a:avLst/>
          </a:prstGeom>
          <a:noFill/>
          <a:ln>
            <a:noFill/>
          </a:ln>
        </p:spPr>
        <p:txBody>
          <a:bodyPr anchorCtr="0" anchor="t" bIns="0" lIns="0" spcFirstLastPara="1" rIns="0" wrap="square" tIns="0">
            <a:spAutoFit/>
          </a:bodyPr>
          <a:lstStyle/>
          <a:p>
            <a:pPr indent="0" lvl="0" marL="0" marR="0" rtl="0" algn="r">
              <a:spcBef>
                <a:spcPts val="0"/>
              </a:spcBef>
              <a:spcAft>
                <a:spcPts val="0"/>
              </a:spcAft>
              <a:buNone/>
            </a:pPr>
            <a:fld id="{00000000-1234-1234-1234-123412341234}" type="slidenum">
              <a:rPr b="1" lang="en" sz="1300">
                <a:solidFill>
                  <a:schemeClr val="lt1"/>
                </a:solidFill>
                <a:latin typeface="Raleway"/>
                <a:ea typeface="Raleway"/>
                <a:cs typeface="Raleway"/>
                <a:sym typeface="Raleway"/>
              </a:rPr>
              <a:t>‹#›</a:t>
            </a:fld>
            <a:endParaRPr b="1" sz="1300" u="none">
              <a:solidFill>
                <a:schemeClr val="lt1"/>
              </a:solidFill>
              <a:latin typeface="Raleway"/>
              <a:ea typeface="Raleway"/>
              <a:cs typeface="Raleway"/>
              <a:sym typeface="Raleway"/>
            </a:endParaRPr>
          </a:p>
        </p:txBody>
      </p:sp>
      <p:sp>
        <p:nvSpPr>
          <p:cNvPr id="365" name="Google Shape;365;p26"/>
          <p:cNvSpPr txBox="1"/>
          <p:nvPr/>
        </p:nvSpPr>
        <p:spPr>
          <a:xfrm>
            <a:off x="1602599" y="4687150"/>
            <a:ext cx="4813800" cy="502500"/>
          </a:xfrm>
          <a:prstGeom prst="rect">
            <a:avLst/>
          </a:prstGeom>
          <a:noFill/>
          <a:ln>
            <a:noFill/>
          </a:ln>
        </p:spPr>
        <p:txBody>
          <a:bodyPr anchorCtr="0" anchor="t" bIns="0" lIns="0" spcFirstLastPara="1" rIns="0" wrap="square" tIns="1900">
            <a:spAutoFit/>
          </a:bodyPr>
          <a:lstStyle/>
          <a:p>
            <a:pPr indent="0" lvl="0" marL="0" marR="0" rtl="0" algn="ctr">
              <a:lnSpc>
                <a:spcPct val="103200"/>
              </a:lnSpc>
              <a:spcBef>
                <a:spcPts val="0"/>
              </a:spcBef>
              <a:spcAft>
                <a:spcPts val="0"/>
              </a:spcAft>
              <a:buNone/>
            </a:pPr>
            <a:r>
              <a:rPr lang="en" sz="1600">
                <a:solidFill>
                  <a:srgbClr val="FF6E14"/>
                </a:solidFill>
                <a:latin typeface="Nunito ExtraBold"/>
                <a:ea typeface="Nunito ExtraBold"/>
                <a:cs typeface="Nunito ExtraBold"/>
                <a:sym typeface="Nunito ExtraBold"/>
              </a:rPr>
              <a:t>Consider “mapping” results by interest level,  influence, or importance to your issue.</a:t>
            </a:r>
            <a:endParaRPr sz="1600">
              <a:latin typeface="Nunito ExtraBold"/>
              <a:ea typeface="Nunito ExtraBold"/>
              <a:cs typeface="Nunito ExtraBold"/>
              <a:sym typeface="Nunito ExtraBol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pic>
        <p:nvPicPr>
          <p:cNvPr id="370" name="Google Shape;370;p27"/>
          <p:cNvPicPr preferRelativeResize="0"/>
          <p:nvPr/>
        </p:nvPicPr>
        <p:blipFill>
          <a:blip r:embed="rId3">
            <a:alphaModFix/>
          </a:blip>
          <a:stretch>
            <a:fillRect/>
          </a:stretch>
        </p:blipFill>
        <p:spPr>
          <a:xfrm>
            <a:off x="-458574" y="823506"/>
            <a:ext cx="8970325" cy="4495824"/>
          </a:xfrm>
          <a:prstGeom prst="rect">
            <a:avLst/>
          </a:prstGeom>
          <a:noFill/>
          <a:ln>
            <a:noFill/>
          </a:ln>
        </p:spPr>
      </p:pic>
      <p:sp>
        <p:nvSpPr>
          <p:cNvPr id="371" name="Google Shape;371;p27"/>
          <p:cNvSpPr txBox="1"/>
          <p:nvPr/>
        </p:nvSpPr>
        <p:spPr>
          <a:xfrm>
            <a:off x="561901" y="2932580"/>
            <a:ext cx="2558700" cy="955800"/>
          </a:xfrm>
          <a:prstGeom prst="rect">
            <a:avLst/>
          </a:prstGeom>
          <a:noFill/>
          <a:ln>
            <a:noFill/>
          </a:ln>
        </p:spPr>
        <p:txBody>
          <a:bodyPr anchorCtr="0" anchor="t" bIns="0" lIns="0" spcFirstLastPara="1" rIns="0" wrap="square" tIns="68550">
            <a:spAutoFit/>
          </a:bodyPr>
          <a:lstStyle/>
          <a:p>
            <a:pPr indent="0" lvl="0" marL="12700" marR="0" rtl="0" algn="l">
              <a:lnSpc>
                <a:spcPct val="90000"/>
              </a:lnSpc>
              <a:spcBef>
                <a:spcPts val="0"/>
              </a:spcBef>
              <a:spcAft>
                <a:spcPts val="0"/>
              </a:spcAft>
              <a:buNone/>
            </a:pPr>
            <a:r>
              <a:rPr lang="en" sz="3200">
                <a:solidFill>
                  <a:srgbClr val="FF6E14"/>
                </a:solidFill>
                <a:latin typeface="Nunito ExtraBold"/>
                <a:ea typeface="Nunito ExtraBold"/>
                <a:cs typeface="Nunito ExtraBold"/>
                <a:sym typeface="Nunito ExtraBold"/>
              </a:rPr>
              <a:t>Examining Policies</a:t>
            </a:r>
            <a:endParaRPr sz="3200">
              <a:latin typeface="Nunito ExtraBold"/>
              <a:ea typeface="Nunito ExtraBold"/>
              <a:cs typeface="Nunito ExtraBold"/>
              <a:sym typeface="Nunito ExtraBold"/>
            </a:endParaRPr>
          </a:p>
        </p:txBody>
      </p:sp>
      <p:pic>
        <p:nvPicPr>
          <p:cNvPr id="372" name="Google Shape;372;p27"/>
          <p:cNvPicPr preferRelativeResize="0"/>
          <p:nvPr/>
        </p:nvPicPr>
        <p:blipFill>
          <a:blip r:embed="rId4">
            <a:alphaModFix/>
          </a:blip>
          <a:stretch>
            <a:fillRect/>
          </a:stretch>
        </p:blipFill>
        <p:spPr>
          <a:xfrm>
            <a:off x="561900" y="3889574"/>
            <a:ext cx="2558699" cy="214026"/>
          </a:xfrm>
          <a:prstGeom prst="rect">
            <a:avLst/>
          </a:prstGeom>
          <a:noFill/>
          <a:ln>
            <a:noFill/>
          </a:ln>
        </p:spPr>
      </p:pic>
      <p:sp>
        <p:nvSpPr>
          <p:cNvPr id="373" name="Google Shape;373;p27"/>
          <p:cNvSpPr txBox="1"/>
          <p:nvPr/>
        </p:nvSpPr>
        <p:spPr>
          <a:xfrm>
            <a:off x="541325" y="2042525"/>
            <a:ext cx="3209100" cy="1069800"/>
          </a:xfrm>
          <a:prstGeom prst="rect">
            <a:avLst/>
          </a:prstGeom>
          <a:noFill/>
          <a:ln>
            <a:noFill/>
          </a:ln>
        </p:spPr>
        <p:txBody>
          <a:bodyPr anchorCtr="0" anchor="t" bIns="0" lIns="0" spcFirstLastPara="1" rIns="0" wrap="square" tIns="68550">
            <a:spAutoFit/>
          </a:bodyPr>
          <a:lstStyle/>
          <a:p>
            <a:pPr indent="0" lvl="0" marL="0" rtl="0" algn="l">
              <a:lnSpc>
                <a:spcPct val="115000"/>
              </a:lnSpc>
              <a:spcBef>
                <a:spcPts val="0"/>
              </a:spcBef>
              <a:spcAft>
                <a:spcPts val="2500"/>
              </a:spcAft>
              <a:buSzPts val="1100"/>
              <a:buNone/>
            </a:pPr>
            <a:r>
              <a:rPr lang="en" sz="6500">
                <a:solidFill>
                  <a:srgbClr val="F2A6F2"/>
                </a:solidFill>
                <a:latin typeface="Nunito ExtraBold"/>
                <a:ea typeface="Nunito ExtraBold"/>
                <a:cs typeface="Nunito ExtraBold"/>
                <a:sym typeface="Nunito ExtraBold"/>
              </a:rPr>
              <a:t>What?</a:t>
            </a:r>
            <a:endParaRPr sz="400">
              <a:solidFill>
                <a:srgbClr val="FF6E14"/>
              </a:solidFill>
              <a:latin typeface="Nunito ExtraBold"/>
              <a:ea typeface="Nunito ExtraBold"/>
              <a:cs typeface="Nunito ExtraBold"/>
              <a:sym typeface="Nunito ExtraBold"/>
            </a:endParaRPr>
          </a:p>
        </p:txBody>
      </p:sp>
      <p:sp>
        <p:nvSpPr>
          <p:cNvPr id="374" name="Google Shape;374;p27"/>
          <p:cNvSpPr txBox="1"/>
          <p:nvPr>
            <p:ph idx="4" type="subTitle"/>
          </p:nvPr>
        </p:nvSpPr>
        <p:spPr>
          <a:xfrm>
            <a:off x="212427" y="5505673"/>
            <a:ext cx="2966700" cy="846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t>IMAGE: SHUTTERSTOCK</a:t>
            </a:r>
            <a:endParaRPr/>
          </a:p>
        </p:txBody>
      </p:sp>
      <p:pic>
        <p:nvPicPr>
          <p:cNvPr id="375" name="Google Shape;375;p27"/>
          <p:cNvPicPr preferRelativeResize="0"/>
          <p:nvPr/>
        </p:nvPicPr>
        <p:blipFill>
          <a:blip r:embed="rId5">
            <a:alphaModFix/>
          </a:blip>
          <a:stretch>
            <a:fillRect/>
          </a:stretch>
        </p:blipFill>
        <p:spPr>
          <a:xfrm>
            <a:off x="3869200" y="575925"/>
            <a:ext cx="4339875" cy="4909175"/>
          </a:xfrm>
          <a:prstGeom prst="rect">
            <a:avLst/>
          </a:prstGeom>
          <a:noFill/>
          <a:ln>
            <a:noFill/>
          </a:ln>
        </p:spPr>
      </p:pic>
      <p:sp>
        <p:nvSpPr>
          <p:cNvPr id="376" name="Google Shape;376;p27"/>
          <p:cNvSpPr/>
          <p:nvPr/>
        </p:nvSpPr>
        <p:spPr>
          <a:xfrm>
            <a:off x="7619000" y="2435081"/>
            <a:ext cx="399097" cy="798195"/>
          </a:xfrm>
          <a:custGeom>
            <a:rect b="b" l="l" r="r" t="t"/>
            <a:pathLst>
              <a:path extrusionOk="0" h="1064260" w="532129">
                <a:moveTo>
                  <a:pt x="532002" y="0"/>
                </a:moveTo>
                <a:lnTo>
                  <a:pt x="483580" y="2174"/>
                </a:lnTo>
                <a:lnTo>
                  <a:pt x="436375" y="8571"/>
                </a:lnTo>
                <a:lnTo>
                  <a:pt x="390576" y="19003"/>
                </a:lnTo>
                <a:lnTo>
                  <a:pt x="346370" y="33283"/>
                </a:lnTo>
                <a:lnTo>
                  <a:pt x="303946" y="51223"/>
                </a:lnTo>
                <a:lnTo>
                  <a:pt x="263492" y="72634"/>
                </a:lnTo>
                <a:lnTo>
                  <a:pt x="225194" y="97329"/>
                </a:lnTo>
                <a:lnTo>
                  <a:pt x="189241" y="125121"/>
                </a:lnTo>
                <a:lnTo>
                  <a:pt x="155821" y="155821"/>
                </a:lnTo>
                <a:lnTo>
                  <a:pt x="125121" y="189241"/>
                </a:lnTo>
                <a:lnTo>
                  <a:pt x="97329" y="225194"/>
                </a:lnTo>
                <a:lnTo>
                  <a:pt x="72634" y="263492"/>
                </a:lnTo>
                <a:lnTo>
                  <a:pt x="51223" y="303946"/>
                </a:lnTo>
                <a:lnTo>
                  <a:pt x="33283" y="346370"/>
                </a:lnTo>
                <a:lnTo>
                  <a:pt x="19003" y="390576"/>
                </a:lnTo>
                <a:lnTo>
                  <a:pt x="8571" y="436375"/>
                </a:lnTo>
                <a:lnTo>
                  <a:pt x="2174" y="483580"/>
                </a:lnTo>
                <a:lnTo>
                  <a:pt x="0" y="532003"/>
                </a:lnTo>
                <a:lnTo>
                  <a:pt x="2174" y="580425"/>
                </a:lnTo>
                <a:lnTo>
                  <a:pt x="8571" y="627630"/>
                </a:lnTo>
                <a:lnTo>
                  <a:pt x="19003" y="673429"/>
                </a:lnTo>
                <a:lnTo>
                  <a:pt x="33283" y="717635"/>
                </a:lnTo>
                <a:lnTo>
                  <a:pt x="51223" y="760059"/>
                </a:lnTo>
                <a:lnTo>
                  <a:pt x="72634" y="800513"/>
                </a:lnTo>
                <a:lnTo>
                  <a:pt x="97329" y="838811"/>
                </a:lnTo>
                <a:lnTo>
                  <a:pt x="125121" y="874764"/>
                </a:lnTo>
                <a:lnTo>
                  <a:pt x="155821" y="908184"/>
                </a:lnTo>
                <a:lnTo>
                  <a:pt x="189241" y="938884"/>
                </a:lnTo>
                <a:lnTo>
                  <a:pt x="225194" y="966676"/>
                </a:lnTo>
                <a:lnTo>
                  <a:pt x="263492" y="991371"/>
                </a:lnTo>
                <a:lnTo>
                  <a:pt x="303946" y="1012782"/>
                </a:lnTo>
                <a:lnTo>
                  <a:pt x="346370" y="1030722"/>
                </a:lnTo>
                <a:lnTo>
                  <a:pt x="390576" y="1045002"/>
                </a:lnTo>
                <a:lnTo>
                  <a:pt x="436375" y="1055434"/>
                </a:lnTo>
                <a:lnTo>
                  <a:pt x="483580" y="1061831"/>
                </a:lnTo>
                <a:lnTo>
                  <a:pt x="532002" y="1064006"/>
                </a:lnTo>
                <a:lnTo>
                  <a:pt x="532002" y="0"/>
                </a:lnTo>
                <a:close/>
              </a:path>
            </a:pathLst>
          </a:custGeom>
          <a:solidFill>
            <a:srgbClr val="FF6E1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377" name="Google Shape;377;p27"/>
          <p:cNvSpPr txBox="1"/>
          <p:nvPr>
            <p:ph idx="12" type="sldNum"/>
          </p:nvPr>
        </p:nvSpPr>
        <p:spPr>
          <a:xfrm>
            <a:off x="6065986" y="2740605"/>
            <a:ext cx="1844400" cy="200100"/>
          </a:xfrm>
          <a:prstGeom prst="rect">
            <a:avLst/>
          </a:prstGeom>
          <a:noFill/>
          <a:ln>
            <a:noFill/>
          </a:ln>
        </p:spPr>
        <p:txBody>
          <a:bodyPr anchorCtr="0" anchor="t" bIns="0" lIns="0" spcFirstLastPara="1" rIns="0" wrap="square" tIns="0">
            <a:spAutoFit/>
          </a:bodyPr>
          <a:lstStyle/>
          <a:p>
            <a:pPr indent="0" lvl="0" marL="0" marR="0" rtl="0" algn="r">
              <a:spcBef>
                <a:spcPts val="0"/>
              </a:spcBef>
              <a:spcAft>
                <a:spcPts val="0"/>
              </a:spcAft>
              <a:buNone/>
            </a:pPr>
            <a:fld id="{00000000-1234-1234-1234-123412341234}" type="slidenum">
              <a:rPr b="1" lang="en" sz="1300">
                <a:solidFill>
                  <a:schemeClr val="lt1"/>
                </a:solidFill>
                <a:latin typeface="Raleway"/>
                <a:ea typeface="Raleway"/>
                <a:cs typeface="Raleway"/>
                <a:sym typeface="Raleway"/>
              </a:rPr>
              <a:t>‹#›</a:t>
            </a:fld>
            <a:endParaRPr b="1" sz="1300" u="none">
              <a:solidFill>
                <a:schemeClr val="lt1"/>
              </a:solidFill>
              <a:latin typeface="Raleway"/>
              <a:ea typeface="Raleway"/>
              <a:cs typeface="Raleway"/>
              <a:sym typeface="Raleway"/>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pic>
        <p:nvPicPr>
          <p:cNvPr id="382" name="Google Shape;382;p28"/>
          <p:cNvPicPr preferRelativeResize="0"/>
          <p:nvPr/>
        </p:nvPicPr>
        <p:blipFill>
          <a:blip r:embed="rId3">
            <a:alphaModFix/>
          </a:blip>
          <a:stretch>
            <a:fillRect/>
          </a:stretch>
        </p:blipFill>
        <p:spPr>
          <a:xfrm>
            <a:off x="1766075" y="425352"/>
            <a:ext cx="4641900" cy="2144547"/>
          </a:xfrm>
          <a:prstGeom prst="rect">
            <a:avLst/>
          </a:prstGeom>
          <a:noFill/>
          <a:ln>
            <a:noFill/>
          </a:ln>
        </p:spPr>
      </p:pic>
      <p:sp>
        <p:nvSpPr>
          <p:cNvPr id="383" name="Google Shape;383;p28"/>
          <p:cNvSpPr/>
          <p:nvPr/>
        </p:nvSpPr>
        <p:spPr>
          <a:xfrm>
            <a:off x="3163474" y="4059078"/>
            <a:ext cx="1666875" cy="1666875"/>
          </a:xfrm>
          <a:custGeom>
            <a:rect b="b" l="l" r="r" t="t"/>
            <a:pathLst>
              <a:path extrusionOk="0" h="2222500" w="2222500">
                <a:moveTo>
                  <a:pt x="1111250" y="0"/>
                </a:moveTo>
                <a:lnTo>
                  <a:pt x="1063046" y="1026"/>
                </a:lnTo>
                <a:lnTo>
                  <a:pt x="1015366" y="4079"/>
                </a:lnTo>
                <a:lnTo>
                  <a:pt x="968253" y="9115"/>
                </a:lnTo>
                <a:lnTo>
                  <a:pt x="921748" y="16093"/>
                </a:lnTo>
                <a:lnTo>
                  <a:pt x="875893" y="24972"/>
                </a:lnTo>
                <a:lnTo>
                  <a:pt x="830729" y="35710"/>
                </a:lnTo>
                <a:lnTo>
                  <a:pt x="786298" y="48265"/>
                </a:lnTo>
                <a:lnTo>
                  <a:pt x="742641" y="62595"/>
                </a:lnTo>
                <a:lnTo>
                  <a:pt x="699801" y="78660"/>
                </a:lnTo>
                <a:lnTo>
                  <a:pt x="657819" y="96416"/>
                </a:lnTo>
                <a:lnTo>
                  <a:pt x="616737" y="115822"/>
                </a:lnTo>
                <a:lnTo>
                  <a:pt x="576597" y="136837"/>
                </a:lnTo>
                <a:lnTo>
                  <a:pt x="537439" y="159419"/>
                </a:lnTo>
                <a:lnTo>
                  <a:pt x="499307" y="183526"/>
                </a:lnTo>
                <a:lnTo>
                  <a:pt x="462241" y="209117"/>
                </a:lnTo>
                <a:lnTo>
                  <a:pt x="426283" y="236150"/>
                </a:lnTo>
                <a:lnTo>
                  <a:pt x="391475" y="264582"/>
                </a:lnTo>
                <a:lnTo>
                  <a:pt x="357859" y="294374"/>
                </a:lnTo>
                <a:lnTo>
                  <a:pt x="325477" y="325481"/>
                </a:lnTo>
                <a:lnTo>
                  <a:pt x="294369" y="357864"/>
                </a:lnTo>
                <a:lnTo>
                  <a:pt x="264578" y="391481"/>
                </a:lnTo>
                <a:lnTo>
                  <a:pt x="236146" y="426288"/>
                </a:lnTo>
                <a:lnTo>
                  <a:pt x="209114" y="462246"/>
                </a:lnTo>
                <a:lnTo>
                  <a:pt x="183523" y="499312"/>
                </a:lnTo>
                <a:lnTo>
                  <a:pt x="159416" y="537445"/>
                </a:lnTo>
                <a:lnTo>
                  <a:pt x="136835" y="576602"/>
                </a:lnTo>
                <a:lnTo>
                  <a:pt x="115820" y="616743"/>
                </a:lnTo>
                <a:lnTo>
                  <a:pt x="96414" y="657825"/>
                </a:lnTo>
                <a:lnTo>
                  <a:pt x="78658" y="699806"/>
                </a:lnTo>
                <a:lnTo>
                  <a:pt x="62594" y="742646"/>
                </a:lnTo>
                <a:lnTo>
                  <a:pt x="48264" y="786302"/>
                </a:lnTo>
                <a:lnTo>
                  <a:pt x="35709" y="830733"/>
                </a:lnTo>
                <a:lnTo>
                  <a:pt x="24972" y="875897"/>
                </a:lnTo>
                <a:lnTo>
                  <a:pt x="16093" y="921752"/>
                </a:lnTo>
                <a:lnTo>
                  <a:pt x="9115" y="968256"/>
                </a:lnTo>
                <a:lnTo>
                  <a:pt x="4078" y="1015368"/>
                </a:lnTo>
                <a:lnTo>
                  <a:pt x="1026" y="1063047"/>
                </a:lnTo>
                <a:lnTo>
                  <a:pt x="0" y="1111249"/>
                </a:lnTo>
                <a:lnTo>
                  <a:pt x="1026" y="1159452"/>
                </a:lnTo>
                <a:lnTo>
                  <a:pt x="4078" y="1207131"/>
                </a:lnTo>
                <a:lnTo>
                  <a:pt x="9115" y="1254243"/>
                </a:lnTo>
                <a:lnTo>
                  <a:pt x="16093" y="1300747"/>
                </a:lnTo>
                <a:lnTo>
                  <a:pt x="24972" y="1346602"/>
                </a:lnTo>
                <a:lnTo>
                  <a:pt x="35709" y="1391766"/>
                </a:lnTo>
                <a:lnTo>
                  <a:pt x="48264" y="1436197"/>
                </a:lnTo>
                <a:lnTo>
                  <a:pt x="62594" y="1479853"/>
                </a:lnTo>
                <a:lnTo>
                  <a:pt x="78658" y="1522693"/>
                </a:lnTo>
                <a:lnTo>
                  <a:pt x="96414" y="1564674"/>
                </a:lnTo>
                <a:lnTo>
                  <a:pt x="115820" y="1605756"/>
                </a:lnTo>
                <a:lnTo>
                  <a:pt x="136835" y="1645897"/>
                </a:lnTo>
                <a:lnTo>
                  <a:pt x="159416" y="1685054"/>
                </a:lnTo>
                <a:lnTo>
                  <a:pt x="183523" y="1723187"/>
                </a:lnTo>
                <a:lnTo>
                  <a:pt x="209114" y="1760253"/>
                </a:lnTo>
                <a:lnTo>
                  <a:pt x="236146" y="1796211"/>
                </a:lnTo>
                <a:lnTo>
                  <a:pt x="264578" y="1831018"/>
                </a:lnTo>
                <a:lnTo>
                  <a:pt x="294369" y="1864635"/>
                </a:lnTo>
                <a:lnTo>
                  <a:pt x="325477" y="1897018"/>
                </a:lnTo>
                <a:lnTo>
                  <a:pt x="357859" y="1928125"/>
                </a:lnTo>
                <a:lnTo>
                  <a:pt x="391475" y="1957917"/>
                </a:lnTo>
                <a:lnTo>
                  <a:pt x="426283" y="1986349"/>
                </a:lnTo>
                <a:lnTo>
                  <a:pt x="462241" y="2013382"/>
                </a:lnTo>
                <a:lnTo>
                  <a:pt x="499307" y="2038973"/>
                </a:lnTo>
                <a:lnTo>
                  <a:pt x="537439" y="2063080"/>
                </a:lnTo>
                <a:lnTo>
                  <a:pt x="576597" y="2085662"/>
                </a:lnTo>
                <a:lnTo>
                  <a:pt x="616737" y="2106677"/>
                </a:lnTo>
                <a:lnTo>
                  <a:pt x="657819" y="2126083"/>
                </a:lnTo>
                <a:lnTo>
                  <a:pt x="699801" y="2143839"/>
                </a:lnTo>
                <a:lnTo>
                  <a:pt x="742641" y="2159904"/>
                </a:lnTo>
                <a:lnTo>
                  <a:pt x="786298" y="2174234"/>
                </a:lnTo>
                <a:lnTo>
                  <a:pt x="830729" y="2186789"/>
                </a:lnTo>
                <a:lnTo>
                  <a:pt x="875893" y="2197527"/>
                </a:lnTo>
                <a:lnTo>
                  <a:pt x="921748" y="2206406"/>
                </a:lnTo>
                <a:lnTo>
                  <a:pt x="968253" y="2213384"/>
                </a:lnTo>
                <a:lnTo>
                  <a:pt x="1015366" y="2218420"/>
                </a:lnTo>
                <a:lnTo>
                  <a:pt x="1063046" y="2221473"/>
                </a:lnTo>
                <a:lnTo>
                  <a:pt x="1111250" y="2222499"/>
                </a:lnTo>
                <a:lnTo>
                  <a:pt x="1159453" y="2221473"/>
                </a:lnTo>
                <a:lnTo>
                  <a:pt x="1207133" y="2218420"/>
                </a:lnTo>
                <a:lnTo>
                  <a:pt x="1254246" y="2213384"/>
                </a:lnTo>
                <a:lnTo>
                  <a:pt x="1300751" y="2206406"/>
                </a:lnTo>
                <a:lnTo>
                  <a:pt x="1346606" y="2197527"/>
                </a:lnTo>
                <a:lnTo>
                  <a:pt x="1391770" y="2186789"/>
                </a:lnTo>
                <a:lnTo>
                  <a:pt x="1436201" y="2174234"/>
                </a:lnTo>
                <a:lnTo>
                  <a:pt x="1479858" y="2159904"/>
                </a:lnTo>
                <a:lnTo>
                  <a:pt x="1522698" y="2143839"/>
                </a:lnTo>
                <a:lnTo>
                  <a:pt x="1564680" y="2126083"/>
                </a:lnTo>
                <a:lnTo>
                  <a:pt x="1605762" y="2106677"/>
                </a:lnTo>
                <a:lnTo>
                  <a:pt x="1645902" y="2085662"/>
                </a:lnTo>
                <a:lnTo>
                  <a:pt x="1685060" y="2063080"/>
                </a:lnTo>
                <a:lnTo>
                  <a:pt x="1723192" y="2038973"/>
                </a:lnTo>
                <a:lnTo>
                  <a:pt x="1760258" y="2013382"/>
                </a:lnTo>
                <a:lnTo>
                  <a:pt x="1796216" y="1986349"/>
                </a:lnTo>
                <a:lnTo>
                  <a:pt x="1831024" y="1957917"/>
                </a:lnTo>
                <a:lnTo>
                  <a:pt x="1864640" y="1928125"/>
                </a:lnTo>
                <a:lnTo>
                  <a:pt x="1897022" y="1897018"/>
                </a:lnTo>
                <a:lnTo>
                  <a:pt x="1928130" y="1864635"/>
                </a:lnTo>
                <a:lnTo>
                  <a:pt x="1957921" y="1831018"/>
                </a:lnTo>
                <a:lnTo>
                  <a:pt x="1986353" y="1796211"/>
                </a:lnTo>
                <a:lnTo>
                  <a:pt x="2013385" y="1760253"/>
                </a:lnTo>
                <a:lnTo>
                  <a:pt x="2038976" y="1723187"/>
                </a:lnTo>
                <a:lnTo>
                  <a:pt x="2063083" y="1685054"/>
                </a:lnTo>
                <a:lnTo>
                  <a:pt x="2085664" y="1645897"/>
                </a:lnTo>
                <a:lnTo>
                  <a:pt x="2106679" y="1605756"/>
                </a:lnTo>
                <a:lnTo>
                  <a:pt x="2126085" y="1564674"/>
                </a:lnTo>
                <a:lnTo>
                  <a:pt x="2143841" y="1522693"/>
                </a:lnTo>
                <a:lnTo>
                  <a:pt x="2159905" y="1479853"/>
                </a:lnTo>
                <a:lnTo>
                  <a:pt x="2174235" y="1436197"/>
                </a:lnTo>
                <a:lnTo>
                  <a:pt x="2186790" y="1391766"/>
                </a:lnTo>
                <a:lnTo>
                  <a:pt x="2197527" y="1346602"/>
                </a:lnTo>
                <a:lnTo>
                  <a:pt x="2206406" y="1300747"/>
                </a:lnTo>
                <a:lnTo>
                  <a:pt x="2213384" y="1254243"/>
                </a:lnTo>
                <a:lnTo>
                  <a:pt x="2218421" y="1207131"/>
                </a:lnTo>
                <a:lnTo>
                  <a:pt x="2221473" y="1159452"/>
                </a:lnTo>
                <a:lnTo>
                  <a:pt x="2222500" y="1111249"/>
                </a:lnTo>
                <a:lnTo>
                  <a:pt x="2221473" y="1063047"/>
                </a:lnTo>
                <a:lnTo>
                  <a:pt x="2218421" y="1015368"/>
                </a:lnTo>
                <a:lnTo>
                  <a:pt x="2213384" y="968256"/>
                </a:lnTo>
                <a:lnTo>
                  <a:pt x="2206406" y="921752"/>
                </a:lnTo>
                <a:lnTo>
                  <a:pt x="2197527" y="875897"/>
                </a:lnTo>
                <a:lnTo>
                  <a:pt x="2186790" y="830733"/>
                </a:lnTo>
                <a:lnTo>
                  <a:pt x="2174235" y="786302"/>
                </a:lnTo>
                <a:lnTo>
                  <a:pt x="2159905" y="742646"/>
                </a:lnTo>
                <a:lnTo>
                  <a:pt x="2143841" y="699806"/>
                </a:lnTo>
                <a:lnTo>
                  <a:pt x="2126085" y="657825"/>
                </a:lnTo>
                <a:lnTo>
                  <a:pt x="2106679" y="616743"/>
                </a:lnTo>
                <a:lnTo>
                  <a:pt x="2085664" y="576602"/>
                </a:lnTo>
                <a:lnTo>
                  <a:pt x="2063083" y="537445"/>
                </a:lnTo>
                <a:lnTo>
                  <a:pt x="2038976" y="499312"/>
                </a:lnTo>
                <a:lnTo>
                  <a:pt x="2013385" y="462246"/>
                </a:lnTo>
                <a:lnTo>
                  <a:pt x="1986353" y="426288"/>
                </a:lnTo>
                <a:lnTo>
                  <a:pt x="1957921" y="391481"/>
                </a:lnTo>
                <a:lnTo>
                  <a:pt x="1928130" y="357864"/>
                </a:lnTo>
                <a:lnTo>
                  <a:pt x="1897022" y="325481"/>
                </a:lnTo>
                <a:lnTo>
                  <a:pt x="1864640" y="294374"/>
                </a:lnTo>
                <a:lnTo>
                  <a:pt x="1831024" y="264582"/>
                </a:lnTo>
                <a:lnTo>
                  <a:pt x="1796216" y="236150"/>
                </a:lnTo>
                <a:lnTo>
                  <a:pt x="1760258" y="209117"/>
                </a:lnTo>
                <a:lnTo>
                  <a:pt x="1723192" y="183526"/>
                </a:lnTo>
                <a:lnTo>
                  <a:pt x="1685060" y="159419"/>
                </a:lnTo>
                <a:lnTo>
                  <a:pt x="1645902" y="136837"/>
                </a:lnTo>
                <a:lnTo>
                  <a:pt x="1605762" y="115822"/>
                </a:lnTo>
                <a:lnTo>
                  <a:pt x="1564680" y="96416"/>
                </a:lnTo>
                <a:lnTo>
                  <a:pt x="1522698" y="78660"/>
                </a:lnTo>
                <a:lnTo>
                  <a:pt x="1479858" y="62595"/>
                </a:lnTo>
                <a:lnTo>
                  <a:pt x="1436201" y="48265"/>
                </a:lnTo>
                <a:lnTo>
                  <a:pt x="1391770" y="35710"/>
                </a:lnTo>
                <a:lnTo>
                  <a:pt x="1346606" y="24972"/>
                </a:lnTo>
                <a:lnTo>
                  <a:pt x="1300751" y="16093"/>
                </a:lnTo>
                <a:lnTo>
                  <a:pt x="1254246" y="9115"/>
                </a:lnTo>
                <a:lnTo>
                  <a:pt x="1207133" y="4079"/>
                </a:lnTo>
                <a:lnTo>
                  <a:pt x="1159453" y="1026"/>
                </a:lnTo>
                <a:lnTo>
                  <a:pt x="1111250"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p>
        </p:txBody>
      </p:sp>
      <p:sp>
        <p:nvSpPr>
          <p:cNvPr id="384" name="Google Shape;384;p28"/>
          <p:cNvSpPr/>
          <p:nvPr/>
        </p:nvSpPr>
        <p:spPr>
          <a:xfrm>
            <a:off x="3163474" y="2401915"/>
            <a:ext cx="1666875" cy="1666875"/>
          </a:xfrm>
          <a:custGeom>
            <a:rect b="b" l="l" r="r" t="t"/>
            <a:pathLst>
              <a:path extrusionOk="0" h="2222500" w="2222500">
                <a:moveTo>
                  <a:pt x="1111250" y="0"/>
                </a:moveTo>
                <a:lnTo>
                  <a:pt x="1063046" y="1026"/>
                </a:lnTo>
                <a:lnTo>
                  <a:pt x="1015366" y="4079"/>
                </a:lnTo>
                <a:lnTo>
                  <a:pt x="968253" y="9115"/>
                </a:lnTo>
                <a:lnTo>
                  <a:pt x="921748" y="16093"/>
                </a:lnTo>
                <a:lnTo>
                  <a:pt x="875893" y="24972"/>
                </a:lnTo>
                <a:lnTo>
                  <a:pt x="830729" y="35710"/>
                </a:lnTo>
                <a:lnTo>
                  <a:pt x="786298" y="48265"/>
                </a:lnTo>
                <a:lnTo>
                  <a:pt x="742641" y="62595"/>
                </a:lnTo>
                <a:lnTo>
                  <a:pt x="699801" y="78660"/>
                </a:lnTo>
                <a:lnTo>
                  <a:pt x="657819" y="96416"/>
                </a:lnTo>
                <a:lnTo>
                  <a:pt x="616737" y="115822"/>
                </a:lnTo>
                <a:lnTo>
                  <a:pt x="576597" y="136837"/>
                </a:lnTo>
                <a:lnTo>
                  <a:pt x="537439" y="159419"/>
                </a:lnTo>
                <a:lnTo>
                  <a:pt x="499307" y="183526"/>
                </a:lnTo>
                <a:lnTo>
                  <a:pt x="462241" y="209117"/>
                </a:lnTo>
                <a:lnTo>
                  <a:pt x="426283" y="236150"/>
                </a:lnTo>
                <a:lnTo>
                  <a:pt x="391475" y="264582"/>
                </a:lnTo>
                <a:lnTo>
                  <a:pt x="357859" y="294374"/>
                </a:lnTo>
                <a:lnTo>
                  <a:pt x="325477" y="325481"/>
                </a:lnTo>
                <a:lnTo>
                  <a:pt x="294369" y="357864"/>
                </a:lnTo>
                <a:lnTo>
                  <a:pt x="264578" y="391481"/>
                </a:lnTo>
                <a:lnTo>
                  <a:pt x="236146" y="426288"/>
                </a:lnTo>
                <a:lnTo>
                  <a:pt x="209114" y="462246"/>
                </a:lnTo>
                <a:lnTo>
                  <a:pt x="183523" y="499312"/>
                </a:lnTo>
                <a:lnTo>
                  <a:pt x="159416" y="537445"/>
                </a:lnTo>
                <a:lnTo>
                  <a:pt x="136835" y="576602"/>
                </a:lnTo>
                <a:lnTo>
                  <a:pt x="115820" y="616743"/>
                </a:lnTo>
                <a:lnTo>
                  <a:pt x="96414" y="657825"/>
                </a:lnTo>
                <a:lnTo>
                  <a:pt x="78658" y="699806"/>
                </a:lnTo>
                <a:lnTo>
                  <a:pt x="62594" y="742646"/>
                </a:lnTo>
                <a:lnTo>
                  <a:pt x="48264" y="786302"/>
                </a:lnTo>
                <a:lnTo>
                  <a:pt x="35709" y="830733"/>
                </a:lnTo>
                <a:lnTo>
                  <a:pt x="24972" y="875897"/>
                </a:lnTo>
                <a:lnTo>
                  <a:pt x="16093" y="921752"/>
                </a:lnTo>
                <a:lnTo>
                  <a:pt x="9115" y="968256"/>
                </a:lnTo>
                <a:lnTo>
                  <a:pt x="4078" y="1015368"/>
                </a:lnTo>
                <a:lnTo>
                  <a:pt x="1026" y="1063047"/>
                </a:lnTo>
                <a:lnTo>
                  <a:pt x="0" y="1111249"/>
                </a:lnTo>
                <a:lnTo>
                  <a:pt x="1026" y="1159452"/>
                </a:lnTo>
                <a:lnTo>
                  <a:pt x="4078" y="1207131"/>
                </a:lnTo>
                <a:lnTo>
                  <a:pt x="9115" y="1254243"/>
                </a:lnTo>
                <a:lnTo>
                  <a:pt x="16093" y="1300747"/>
                </a:lnTo>
                <a:lnTo>
                  <a:pt x="24972" y="1346602"/>
                </a:lnTo>
                <a:lnTo>
                  <a:pt x="35709" y="1391766"/>
                </a:lnTo>
                <a:lnTo>
                  <a:pt x="48264" y="1436197"/>
                </a:lnTo>
                <a:lnTo>
                  <a:pt x="62594" y="1479853"/>
                </a:lnTo>
                <a:lnTo>
                  <a:pt x="78658" y="1522693"/>
                </a:lnTo>
                <a:lnTo>
                  <a:pt x="96414" y="1564674"/>
                </a:lnTo>
                <a:lnTo>
                  <a:pt x="115820" y="1605756"/>
                </a:lnTo>
                <a:lnTo>
                  <a:pt x="136835" y="1645897"/>
                </a:lnTo>
                <a:lnTo>
                  <a:pt x="159416" y="1685054"/>
                </a:lnTo>
                <a:lnTo>
                  <a:pt x="183523" y="1723187"/>
                </a:lnTo>
                <a:lnTo>
                  <a:pt x="209114" y="1760253"/>
                </a:lnTo>
                <a:lnTo>
                  <a:pt x="236146" y="1796211"/>
                </a:lnTo>
                <a:lnTo>
                  <a:pt x="264578" y="1831018"/>
                </a:lnTo>
                <a:lnTo>
                  <a:pt x="294369" y="1864635"/>
                </a:lnTo>
                <a:lnTo>
                  <a:pt x="325477" y="1897018"/>
                </a:lnTo>
                <a:lnTo>
                  <a:pt x="357859" y="1928125"/>
                </a:lnTo>
                <a:lnTo>
                  <a:pt x="391475" y="1957917"/>
                </a:lnTo>
                <a:lnTo>
                  <a:pt x="426283" y="1986349"/>
                </a:lnTo>
                <a:lnTo>
                  <a:pt x="462241" y="2013382"/>
                </a:lnTo>
                <a:lnTo>
                  <a:pt x="499307" y="2038973"/>
                </a:lnTo>
                <a:lnTo>
                  <a:pt x="537439" y="2063080"/>
                </a:lnTo>
                <a:lnTo>
                  <a:pt x="576597" y="2085662"/>
                </a:lnTo>
                <a:lnTo>
                  <a:pt x="616737" y="2106677"/>
                </a:lnTo>
                <a:lnTo>
                  <a:pt x="657819" y="2126083"/>
                </a:lnTo>
                <a:lnTo>
                  <a:pt x="699801" y="2143839"/>
                </a:lnTo>
                <a:lnTo>
                  <a:pt x="742641" y="2159904"/>
                </a:lnTo>
                <a:lnTo>
                  <a:pt x="786298" y="2174234"/>
                </a:lnTo>
                <a:lnTo>
                  <a:pt x="830729" y="2186789"/>
                </a:lnTo>
                <a:lnTo>
                  <a:pt x="875893" y="2197527"/>
                </a:lnTo>
                <a:lnTo>
                  <a:pt x="921748" y="2206406"/>
                </a:lnTo>
                <a:lnTo>
                  <a:pt x="968253" y="2213384"/>
                </a:lnTo>
                <a:lnTo>
                  <a:pt x="1015366" y="2218420"/>
                </a:lnTo>
                <a:lnTo>
                  <a:pt x="1063046" y="2221473"/>
                </a:lnTo>
                <a:lnTo>
                  <a:pt x="1111250" y="2222499"/>
                </a:lnTo>
                <a:lnTo>
                  <a:pt x="1159453" y="2221473"/>
                </a:lnTo>
                <a:lnTo>
                  <a:pt x="1207133" y="2218420"/>
                </a:lnTo>
                <a:lnTo>
                  <a:pt x="1254246" y="2213384"/>
                </a:lnTo>
                <a:lnTo>
                  <a:pt x="1300751" y="2206406"/>
                </a:lnTo>
                <a:lnTo>
                  <a:pt x="1346606" y="2197527"/>
                </a:lnTo>
                <a:lnTo>
                  <a:pt x="1391770" y="2186789"/>
                </a:lnTo>
                <a:lnTo>
                  <a:pt x="1436201" y="2174234"/>
                </a:lnTo>
                <a:lnTo>
                  <a:pt x="1479858" y="2159904"/>
                </a:lnTo>
                <a:lnTo>
                  <a:pt x="1522698" y="2143839"/>
                </a:lnTo>
                <a:lnTo>
                  <a:pt x="1564680" y="2126083"/>
                </a:lnTo>
                <a:lnTo>
                  <a:pt x="1605762" y="2106677"/>
                </a:lnTo>
                <a:lnTo>
                  <a:pt x="1645902" y="2085662"/>
                </a:lnTo>
                <a:lnTo>
                  <a:pt x="1685060" y="2063080"/>
                </a:lnTo>
                <a:lnTo>
                  <a:pt x="1723192" y="2038973"/>
                </a:lnTo>
                <a:lnTo>
                  <a:pt x="1760258" y="2013382"/>
                </a:lnTo>
                <a:lnTo>
                  <a:pt x="1796216" y="1986349"/>
                </a:lnTo>
                <a:lnTo>
                  <a:pt x="1831024" y="1957917"/>
                </a:lnTo>
                <a:lnTo>
                  <a:pt x="1864640" y="1928125"/>
                </a:lnTo>
                <a:lnTo>
                  <a:pt x="1897022" y="1897018"/>
                </a:lnTo>
                <a:lnTo>
                  <a:pt x="1928130" y="1864635"/>
                </a:lnTo>
                <a:lnTo>
                  <a:pt x="1957921" y="1831018"/>
                </a:lnTo>
                <a:lnTo>
                  <a:pt x="1986353" y="1796211"/>
                </a:lnTo>
                <a:lnTo>
                  <a:pt x="2013385" y="1760253"/>
                </a:lnTo>
                <a:lnTo>
                  <a:pt x="2038976" y="1723187"/>
                </a:lnTo>
                <a:lnTo>
                  <a:pt x="2063083" y="1685054"/>
                </a:lnTo>
                <a:lnTo>
                  <a:pt x="2085664" y="1645897"/>
                </a:lnTo>
                <a:lnTo>
                  <a:pt x="2106679" y="1605756"/>
                </a:lnTo>
                <a:lnTo>
                  <a:pt x="2126085" y="1564674"/>
                </a:lnTo>
                <a:lnTo>
                  <a:pt x="2143841" y="1522693"/>
                </a:lnTo>
                <a:lnTo>
                  <a:pt x="2159905" y="1479853"/>
                </a:lnTo>
                <a:lnTo>
                  <a:pt x="2174235" y="1436197"/>
                </a:lnTo>
                <a:lnTo>
                  <a:pt x="2186790" y="1391766"/>
                </a:lnTo>
                <a:lnTo>
                  <a:pt x="2197527" y="1346602"/>
                </a:lnTo>
                <a:lnTo>
                  <a:pt x="2206406" y="1300747"/>
                </a:lnTo>
                <a:lnTo>
                  <a:pt x="2213384" y="1254243"/>
                </a:lnTo>
                <a:lnTo>
                  <a:pt x="2218421" y="1207131"/>
                </a:lnTo>
                <a:lnTo>
                  <a:pt x="2221473" y="1159452"/>
                </a:lnTo>
                <a:lnTo>
                  <a:pt x="2222500" y="1111249"/>
                </a:lnTo>
                <a:lnTo>
                  <a:pt x="2221473" y="1063047"/>
                </a:lnTo>
                <a:lnTo>
                  <a:pt x="2218421" y="1015368"/>
                </a:lnTo>
                <a:lnTo>
                  <a:pt x="2213384" y="968256"/>
                </a:lnTo>
                <a:lnTo>
                  <a:pt x="2206406" y="921752"/>
                </a:lnTo>
                <a:lnTo>
                  <a:pt x="2197527" y="875897"/>
                </a:lnTo>
                <a:lnTo>
                  <a:pt x="2186790" y="830733"/>
                </a:lnTo>
                <a:lnTo>
                  <a:pt x="2174235" y="786302"/>
                </a:lnTo>
                <a:lnTo>
                  <a:pt x="2159905" y="742646"/>
                </a:lnTo>
                <a:lnTo>
                  <a:pt x="2143841" y="699806"/>
                </a:lnTo>
                <a:lnTo>
                  <a:pt x="2126085" y="657825"/>
                </a:lnTo>
                <a:lnTo>
                  <a:pt x="2106679" y="616743"/>
                </a:lnTo>
                <a:lnTo>
                  <a:pt x="2085664" y="576602"/>
                </a:lnTo>
                <a:lnTo>
                  <a:pt x="2063083" y="537445"/>
                </a:lnTo>
                <a:lnTo>
                  <a:pt x="2038976" y="499312"/>
                </a:lnTo>
                <a:lnTo>
                  <a:pt x="2013385" y="462246"/>
                </a:lnTo>
                <a:lnTo>
                  <a:pt x="1986353" y="426288"/>
                </a:lnTo>
                <a:lnTo>
                  <a:pt x="1957921" y="391481"/>
                </a:lnTo>
                <a:lnTo>
                  <a:pt x="1928130" y="357864"/>
                </a:lnTo>
                <a:lnTo>
                  <a:pt x="1897022" y="325481"/>
                </a:lnTo>
                <a:lnTo>
                  <a:pt x="1864640" y="294374"/>
                </a:lnTo>
                <a:lnTo>
                  <a:pt x="1831024" y="264582"/>
                </a:lnTo>
                <a:lnTo>
                  <a:pt x="1796216" y="236150"/>
                </a:lnTo>
                <a:lnTo>
                  <a:pt x="1760258" y="209117"/>
                </a:lnTo>
                <a:lnTo>
                  <a:pt x="1723192" y="183526"/>
                </a:lnTo>
                <a:lnTo>
                  <a:pt x="1685060" y="159419"/>
                </a:lnTo>
                <a:lnTo>
                  <a:pt x="1645902" y="136837"/>
                </a:lnTo>
                <a:lnTo>
                  <a:pt x="1605762" y="115822"/>
                </a:lnTo>
                <a:lnTo>
                  <a:pt x="1564680" y="96416"/>
                </a:lnTo>
                <a:lnTo>
                  <a:pt x="1522698" y="78660"/>
                </a:lnTo>
                <a:lnTo>
                  <a:pt x="1479858" y="62595"/>
                </a:lnTo>
                <a:lnTo>
                  <a:pt x="1436201" y="48265"/>
                </a:lnTo>
                <a:lnTo>
                  <a:pt x="1391770" y="35710"/>
                </a:lnTo>
                <a:lnTo>
                  <a:pt x="1346606" y="24972"/>
                </a:lnTo>
                <a:lnTo>
                  <a:pt x="1300751" y="16093"/>
                </a:lnTo>
                <a:lnTo>
                  <a:pt x="1254246" y="9115"/>
                </a:lnTo>
                <a:lnTo>
                  <a:pt x="1207133" y="4079"/>
                </a:lnTo>
                <a:lnTo>
                  <a:pt x="1159453" y="1026"/>
                </a:lnTo>
                <a:lnTo>
                  <a:pt x="1111250"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p>
        </p:txBody>
      </p:sp>
      <p:sp>
        <p:nvSpPr>
          <p:cNvPr id="385" name="Google Shape;385;p28"/>
          <p:cNvSpPr/>
          <p:nvPr/>
        </p:nvSpPr>
        <p:spPr>
          <a:xfrm>
            <a:off x="441994" y="3287216"/>
            <a:ext cx="1666875" cy="1666875"/>
          </a:xfrm>
          <a:custGeom>
            <a:rect b="b" l="l" r="r" t="t"/>
            <a:pathLst>
              <a:path extrusionOk="0" h="2222500" w="2222500">
                <a:moveTo>
                  <a:pt x="1111250" y="0"/>
                </a:moveTo>
                <a:lnTo>
                  <a:pt x="1063046" y="1026"/>
                </a:lnTo>
                <a:lnTo>
                  <a:pt x="1015366" y="4079"/>
                </a:lnTo>
                <a:lnTo>
                  <a:pt x="968253" y="9115"/>
                </a:lnTo>
                <a:lnTo>
                  <a:pt x="921748" y="16093"/>
                </a:lnTo>
                <a:lnTo>
                  <a:pt x="875893" y="24972"/>
                </a:lnTo>
                <a:lnTo>
                  <a:pt x="830729" y="35710"/>
                </a:lnTo>
                <a:lnTo>
                  <a:pt x="786298" y="48265"/>
                </a:lnTo>
                <a:lnTo>
                  <a:pt x="742641" y="62595"/>
                </a:lnTo>
                <a:lnTo>
                  <a:pt x="699801" y="78660"/>
                </a:lnTo>
                <a:lnTo>
                  <a:pt x="657819" y="96416"/>
                </a:lnTo>
                <a:lnTo>
                  <a:pt x="616737" y="115822"/>
                </a:lnTo>
                <a:lnTo>
                  <a:pt x="576597" y="136837"/>
                </a:lnTo>
                <a:lnTo>
                  <a:pt x="537439" y="159419"/>
                </a:lnTo>
                <a:lnTo>
                  <a:pt x="499307" y="183526"/>
                </a:lnTo>
                <a:lnTo>
                  <a:pt x="462241" y="209117"/>
                </a:lnTo>
                <a:lnTo>
                  <a:pt x="426283" y="236150"/>
                </a:lnTo>
                <a:lnTo>
                  <a:pt x="391475" y="264582"/>
                </a:lnTo>
                <a:lnTo>
                  <a:pt x="357859" y="294374"/>
                </a:lnTo>
                <a:lnTo>
                  <a:pt x="325477" y="325481"/>
                </a:lnTo>
                <a:lnTo>
                  <a:pt x="294369" y="357864"/>
                </a:lnTo>
                <a:lnTo>
                  <a:pt x="264578" y="391481"/>
                </a:lnTo>
                <a:lnTo>
                  <a:pt x="236146" y="426288"/>
                </a:lnTo>
                <a:lnTo>
                  <a:pt x="209114" y="462246"/>
                </a:lnTo>
                <a:lnTo>
                  <a:pt x="183523" y="499312"/>
                </a:lnTo>
                <a:lnTo>
                  <a:pt x="159416" y="537445"/>
                </a:lnTo>
                <a:lnTo>
                  <a:pt x="136835" y="576602"/>
                </a:lnTo>
                <a:lnTo>
                  <a:pt x="115820" y="616743"/>
                </a:lnTo>
                <a:lnTo>
                  <a:pt x="96414" y="657825"/>
                </a:lnTo>
                <a:lnTo>
                  <a:pt x="78658" y="699806"/>
                </a:lnTo>
                <a:lnTo>
                  <a:pt x="62594" y="742646"/>
                </a:lnTo>
                <a:lnTo>
                  <a:pt x="48264" y="786302"/>
                </a:lnTo>
                <a:lnTo>
                  <a:pt x="35709" y="830733"/>
                </a:lnTo>
                <a:lnTo>
                  <a:pt x="24972" y="875897"/>
                </a:lnTo>
                <a:lnTo>
                  <a:pt x="16093" y="921752"/>
                </a:lnTo>
                <a:lnTo>
                  <a:pt x="9115" y="968256"/>
                </a:lnTo>
                <a:lnTo>
                  <a:pt x="4078" y="1015368"/>
                </a:lnTo>
                <a:lnTo>
                  <a:pt x="1026" y="1063047"/>
                </a:lnTo>
                <a:lnTo>
                  <a:pt x="0" y="1111249"/>
                </a:lnTo>
                <a:lnTo>
                  <a:pt x="1026" y="1159452"/>
                </a:lnTo>
                <a:lnTo>
                  <a:pt x="4078" y="1207131"/>
                </a:lnTo>
                <a:lnTo>
                  <a:pt x="9115" y="1254243"/>
                </a:lnTo>
                <a:lnTo>
                  <a:pt x="16093" y="1300747"/>
                </a:lnTo>
                <a:lnTo>
                  <a:pt x="24972" y="1346602"/>
                </a:lnTo>
                <a:lnTo>
                  <a:pt x="35709" y="1391766"/>
                </a:lnTo>
                <a:lnTo>
                  <a:pt x="48264" y="1436197"/>
                </a:lnTo>
                <a:lnTo>
                  <a:pt x="62594" y="1479853"/>
                </a:lnTo>
                <a:lnTo>
                  <a:pt x="78658" y="1522693"/>
                </a:lnTo>
                <a:lnTo>
                  <a:pt x="96414" y="1564674"/>
                </a:lnTo>
                <a:lnTo>
                  <a:pt x="115820" y="1605756"/>
                </a:lnTo>
                <a:lnTo>
                  <a:pt x="136835" y="1645897"/>
                </a:lnTo>
                <a:lnTo>
                  <a:pt x="159416" y="1685054"/>
                </a:lnTo>
                <a:lnTo>
                  <a:pt x="183523" y="1723187"/>
                </a:lnTo>
                <a:lnTo>
                  <a:pt x="209114" y="1760253"/>
                </a:lnTo>
                <a:lnTo>
                  <a:pt x="236146" y="1796211"/>
                </a:lnTo>
                <a:lnTo>
                  <a:pt x="264578" y="1831018"/>
                </a:lnTo>
                <a:lnTo>
                  <a:pt x="294369" y="1864635"/>
                </a:lnTo>
                <a:lnTo>
                  <a:pt x="325477" y="1897018"/>
                </a:lnTo>
                <a:lnTo>
                  <a:pt x="357859" y="1928125"/>
                </a:lnTo>
                <a:lnTo>
                  <a:pt x="391475" y="1957917"/>
                </a:lnTo>
                <a:lnTo>
                  <a:pt x="426283" y="1986349"/>
                </a:lnTo>
                <a:lnTo>
                  <a:pt x="462241" y="2013382"/>
                </a:lnTo>
                <a:lnTo>
                  <a:pt x="499307" y="2038973"/>
                </a:lnTo>
                <a:lnTo>
                  <a:pt x="537439" y="2063080"/>
                </a:lnTo>
                <a:lnTo>
                  <a:pt x="576597" y="2085662"/>
                </a:lnTo>
                <a:lnTo>
                  <a:pt x="616737" y="2106677"/>
                </a:lnTo>
                <a:lnTo>
                  <a:pt x="657819" y="2126083"/>
                </a:lnTo>
                <a:lnTo>
                  <a:pt x="699801" y="2143839"/>
                </a:lnTo>
                <a:lnTo>
                  <a:pt x="742641" y="2159904"/>
                </a:lnTo>
                <a:lnTo>
                  <a:pt x="786298" y="2174234"/>
                </a:lnTo>
                <a:lnTo>
                  <a:pt x="830729" y="2186789"/>
                </a:lnTo>
                <a:lnTo>
                  <a:pt x="875893" y="2197527"/>
                </a:lnTo>
                <a:lnTo>
                  <a:pt x="921748" y="2206406"/>
                </a:lnTo>
                <a:lnTo>
                  <a:pt x="968253" y="2213384"/>
                </a:lnTo>
                <a:lnTo>
                  <a:pt x="1015366" y="2218420"/>
                </a:lnTo>
                <a:lnTo>
                  <a:pt x="1063046" y="2221473"/>
                </a:lnTo>
                <a:lnTo>
                  <a:pt x="1111250" y="2222499"/>
                </a:lnTo>
                <a:lnTo>
                  <a:pt x="1159453" y="2221473"/>
                </a:lnTo>
                <a:lnTo>
                  <a:pt x="1207133" y="2218420"/>
                </a:lnTo>
                <a:lnTo>
                  <a:pt x="1254246" y="2213384"/>
                </a:lnTo>
                <a:lnTo>
                  <a:pt x="1300751" y="2206406"/>
                </a:lnTo>
                <a:lnTo>
                  <a:pt x="1346606" y="2197527"/>
                </a:lnTo>
                <a:lnTo>
                  <a:pt x="1391770" y="2186789"/>
                </a:lnTo>
                <a:lnTo>
                  <a:pt x="1436201" y="2174234"/>
                </a:lnTo>
                <a:lnTo>
                  <a:pt x="1479858" y="2159904"/>
                </a:lnTo>
                <a:lnTo>
                  <a:pt x="1522698" y="2143839"/>
                </a:lnTo>
                <a:lnTo>
                  <a:pt x="1564680" y="2126083"/>
                </a:lnTo>
                <a:lnTo>
                  <a:pt x="1605762" y="2106677"/>
                </a:lnTo>
                <a:lnTo>
                  <a:pt x="1645902" y="2085662"/>
                </a:lnTo>
                <a:lnTo>
                  <a:pt x="1685060" y="2063080"/>
                </a:lnTo>
                <a:lnTo>
                  <a:pt x="1723192" y="2038973"/>
                </a:lnTo>
                <a:lnTo>
                  <a:pt x="1760258" y="2013382"/>
                </a:lnTo>
                <a:lnTo>
                  <a:pt x="1796216" y="1986349"/>
                </a:lnTo>
                <a:lnTo>
                  <a:pt x="1831024" y="1957917"/>
                </a:lnTo>
                <a:lnTo>
                  <a:pt x="1864640" y="1928125"/>
                </a:lnTo>
                <a:lnTo>
                  <a:pt x="1897022" y="1897018"/>
                </a:lnTo>
                <a:lnTo>
                  <a:pt x="1928130" y="1864635"/>
                </a:lnTo>
                <a:lnTo>
                  <a:pt x="1957921" y="1831018"/>
                </a:lnTo>
                <a:lnTo>
                  <a:pt x="1986353" y="1796211"/>
                </a:lnTo>
                <a:lnTo>
                  <a:pt x="2013385" y="1760253"/>
                </a:lnTo>
                <a:lnTo>
                  <a:pt x="2038976" y="1723187"/>
                </a:lnTo>
                <a:lnTo>
                  <a:pt x="2063083" y="1685054"/>
                </a:lnTo>
                <a:lnTo>
                  <a:pt x="2085664" y="1645897"/>
                </a:lnTo>
                <a:lnTo>
                  <a:pt x="2106679" y="1605756"/>
                </a:lnTo>
                <a:lnTo>
                  <a:pt x="2126085" y="1564674"/>
                </a:lnTo>
                <a:lnTo>
                  <a:pt x="2143841" y="1522693"/>
                </a:lnTo>
                <a:lnTo>
                  <a:pt x="2159905" y="1479853"/>
                </a:lnTo>
                <a:lnTo>
                  <a:pt x="2174235" y="1436197"/>
                </a:lnTo>
                <a:lnTo>
                  <a:pt x="2186790" y="1391766"/>
                </a:lnTo>
                <a:lnTo>
                  <a:pt x="2197527" y="1346602"/>
                </a:lnTo>
                <a:lnTo>
                  <a:pt x="2206406" y="1300747"/>
                </a:lnTo>
                <a:lnTo>
                  <a:pt x="2213384" y="1254243"/>
                </a:lnTo>
                <a:lnTo>
                  <a:pt x="2218421" y="1207131"/>
                </a:lnTo>
                <a:lnTo>
                  <a:pt x="2221473" y="1159452"/>
                </a:lnTo>
                <a:lnTo>
                  <a:pt x="2222500" y="1111249"/>
                </a:lnTo>
                <a:lnTo>
                  <a:pt x="2221473" y="1063047"/>
                </a:lnTo>
                <a:lnTo>
                  <a:pt x="2218421" y="1015368"/>
                </a:lnTo>
                <a:lnTo>
                  <a:pt x="2213384" y="968256"/>
                </a:lnTo>
                <a:lnTo>
                  <a:pt x="2206406" y="921752"/>
                </a:lnTo>
                <a:lnTo>
                  <a:pt x="2197527" y="875897"/>
                </a:lnTo>
                <a:lnTo>
                  <a:pt x="2186790" y="830733"/>
                </a:lnTo>
                <a:lnTo>
                  <a:pt x="2174235" y="786302"/>
                </a:lnTo>
                <a:lnTo>
                  <a:pt x="2159905" y="742646"/>
                </a:lnTo>
                <a:lnTo>
                  <a:pt x="2143841" y="699806"/>
                </a:lnTo>
                <a:lnTo>
                  <a:pt x="2126085" y="657825"/>
                </a:lnTo>
                <a:lnTo>
                  <a:pt x="2106679" y="616743"/>
                </a:lnTo>
                <a:lnTo>
                  <a:pt x="2085664" y="576602"/>
                </a:lnTo>
                <a:lnTo>
                  <a:pt x="2063083" y="537445"/>
                </a:lnTo>
                <a:lnTo>
                  <a:pt x="2038976" y="499312"/>
                </a:lnTo>
                <a:lnTo>
                  <a:pt x="2013385" y="462246"/>
                </a:lnTo>
                <a:lnTo>
                  <a:pt x="1986353" y="426288"/>
                </a:lnTo>
                <a:lnTo>
                  <a:pt x="1957921" y="391481"/>
                </a:lnTo>
                <a:lnTo>
                  <a:pt x="1928130" y="357864"/>
                </a:lnTo>
                <a:lnTo>
                  <a:pt x="1897022" y="325481"/>
                </a:lnTo>
                <a:lnTo>
                  <a:pt x="1864640" y="294374"/>
                </a:lnTo>
                <a:lnTo>
                  <a:pt x="1831024" y="264582"/>
                </a:lnTo>
                <a:lnTo>
                  <a:pt x="1796216" y="236150"/>
                </a:lnTo>
                <a:lnTo>
                  <a:pt x="1760258" y="209117"/>
                </a:lnTo>
                <a:lnTo>
                  <a:pt x="1723192" y="183526"/>
                </a:lnTo>
                <a:lnTo>
                  <a:pt x="1685060" y="159419"/>
                </a:lnTo>
                <a:lnTo>
                  <a:pt x="1645902" y="136837"/>
                </a:lnTo>
                <a:lnTo>
                  <a:pt x="1605762" y="115822"/>
                </a:lnTo>
                <a:lnTo>
                  <a:pt x="1564680" y="96416"/>
                </a:lnTo>
                <a:lnTo>
                  <a:pt x="1522698" y="78660"/>
                </a:lnTo>
                <a:lnTo>
                  <a:pt x="1479858" y="62595"/>
                </a:lnTo>
                <a:lnTo>
                  <a:pt x="1436201" y="48265"/>
                </a:lnTo>
                <a:lnTo>
                  <a:pt x="1391770" y="35710"/>
                </a:lnTo>
                <a:lnTo>
                  <a:pt x="1346606" y="24972"/>
                </a:lnTo>
                <a:lnTo>
                  <a:pt x="1300751" y="16093"/>
                </a:lnTo>
                <a:lnTo>
                  <a:pt x="1254246" y="9115"/>
                </a:lnTo>
                <a:lnTo>
                  <a:pt x="1207133" y="4079"/>
                </a:lnTo>
                <a:lnTo>
                  <a:pt x="1159453" y="1026"/>
                </a:lnTo>
                <a:lnTo>
                  <a:pt x="1111250"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p>
        </p:txBody>
      </p:sp>
      <p:sp>
        <p:nvSpPr>
          <p:cNvPr id="386" name="Google Shape;386;p28"/>
          <p:cNvSpPr txBox="1"/>
          <p:nvPr>
            <p:ph idx="5" type="title"/>
          </p:nvPr>
        </p:nvSpPr>
        <p:spPr>
          <a:xfrm>
            <a:off x="2389213" y="1184200"/>
            <a:ext cx="3215400" cy="831300"/>
          </a:xfrm>
          <a:prstGeom prst="rect">
            <a:avLst/>
          </a:prstGeom>
        </p:spPr>
        <p:txBody>
          <a:bodyPr anchorCtr="0" anchor="t" bIns="0" lIns="0" spcFirstLastPara="1" rIns="0" wrap="square" tIns="0">
            <a:spAutoFit/>
          </a:bodyPr>
          <a:lstStyle/>
          <a:p>
            <a:pPr indent="0" lvl="0" marL="0" rtl="0" algn="ctr">
              <a:spcBef>
                <a:spcPts val="0"/>
              </a:spcBef>
              <a:spcAft>
                <a:spcPts val="0"/>
              </a:spcAft>
              <a:buNone/>
            </a:pPr>
            <a:r>
              <a:rPr lang="en" sz="3000"/>
              <a:t>What Policies Are in Place?</a:t>
            </a:r>
            <a:endParaRPr sz="3000"/>
          </a:p>
        </p:txBody>
      </p:sp>
      <p:sp>
        <p:nvSpPr>
          <p:cNvPr id="387" name="Google Shape;387;p28"/>
          <p:cNvSpPr/>
          <p:nvPr/>
        </p:nvSpPr>
        <p:spPr>
          <a:xfrm>
            <a:off x="4984635" y="1891178"/>
            <a:ext cx="1666875" cy="1666875"/>
          </a:xfrm>
          <a:custGeom>
            <a:rect b="b" l="l" r="r" t="t"/>
            <a:pathLst>
              <a:path extrusionOk="0" h="2222500" w="2222500">
                <a:moveTo>
                  <a:pt x="1111250" y="0"/>
                </a:moveTo>
                <a:lnTo>
                  <a:pt x="1063046" y="1026"/>
                </a:lnTo>
                <a:lnTo>
                  <a:pt x="1015366" y="4079"/>
                </a:lnTo>
                <a:lnTo>
                  <a:pt x="968253" y="9115"/>
                </a:lnTo>
                <a:lnTo>
                  <a:pt x="921748" y="16093"/>
                </a:lnTo>
                <a:lnTo>
                  <a:pt x="875893" y="24972"/>
                </a:lnTo>
                <a:lnTo>
                  <a:pt x="830729" y="35710"/>
                </a:lnTo>
                <a:lnTo>
                  <a:pt x="786298" y="48265"/>
                </a:lnTo>
                <a:lnTo>
                  <a:pt x="742641" y="62595"/>
                </a:lnTo>
                <a:lnTo>
                  <a:pt x="699801" y="78660"/>
                </a:lnTo>
                <a:lnTo>
                  <a:pt x="657819" y="96416"/>
                </a:lnTo>
                <a:lnTo>
                  <a:pt x="616737" y="115822"/>
                </a:lnTo>
                <a:lnTo>
                  <a:pt x="576597" y="136837"/>
                </a:lnTo>
                <a:lnTo>
                  <a:pt x="537439" y="159419"/>
                </a:lnTo>
                <a:lnTo>
                  <a:pt x="499307" y="183526"/>
                </a:lnTo>
                <a:lnTo>
                  <a:pt x="462241" y="209117"/>
                </a:lnTo>
                <a:lnTo>
                  <a:pt x="426283" y="236150"/>
                </a:lnTo>
                <a:lnTo>
                  <a:pt x="391475" y="264582"/>
                </a:lnTo>
                <a:lnTo>
                  <a:pt x="357859" y="294374"/>
                </a:lnTo>
                <a:lnTo>
                  <a:pt x="325477" y="325481"/>
                </a:lnTo>
                <a:lnTo>
                  <a:pt x="294369" y="357864"/>
                </a:lnTo>
                <a:lnTo>
                  <a:pt x="264578" y="391481"/>
                </a:lnTo>
                <a:lnTo>
                  <a:pt x="236146" y="426288"/>
                </a:lnTo>
                <a:lnTo>
                  <a:pt x="209114" y="462246"/>
                </a:lnTo>
                <a:lnTo>
                  <a:pt x="183523" y="499312"/>
                </a:lnTo>
                <a:lnTo>
                  <a:pt x="159416" y="537445"/>
                </a:lnTo>
                <a:lnTo>
                  <a:pt x="136835" y="576602"/>
                </a:lnTo>
                <a:lnTo>
                  <a:pt x="115820" y="616743"/>
                </a:lnTo>
                <a:lnTo>
                  <a:pt x="96414" y="657825"/>
                </a:lnTo>
                <a:lnTo>
                  <a:pt x="78658" y="699806"/>
                </a:lnTo>
                <a:lnTo>
                  <a:pt x="62594" y="742646"/>
                </a:lnTo>
                <a:lnTo>
                  <a:pt x="48264" y="786302"/>
                </a:lnTo>
                <a:lnTo>
                  <a:pt x="35709" y="830733"/>
                </a:lnTo>
                <a:lnTo>
                  <a:pt x="24972" y="875897"/>
                </a:lnTo>
                <a:lnTo>
                  <a:pt x="16093" y="921752"/>
                </a:lnTo>
                <a:lnTo>
                  <a:pt x="9115" y="968256"/>
                </a:lnTo>
                <a:lnTo>
                  <a:pt x="4078" y="1015368"/>
                </a:lnTo>
                <a:lnTo>
                  <a:pt x="1026" y="1063047"/>
                </a:lnTo>
                <a:lnTo>
                  <a:pt x="0" y="1111249"/>
                </a:lnTo>
                <a:lnTo>
                  <a:pt x="1026" y="1159452"/>
                </a:lnTo>
                <a:lnTo>
                  <a:pt x="4078" y="1207131"/>
                </a:lnTo>
                <a:lnTo>
                  <a:pt x="9115" y="1254243"/>
                </a:lnTo>
                <a:lnTo>
                  <a:pt x="16093" y="1300747"/>
                </a:lnTo>
                <a:lnTo>
                  <a:pt x="24972" y="1346602"/>
                </a:lnTo>
                <a:lnTo>
                  <a:pt x="35709" y="1391766"/>
                </a:lnTo>
                <a:lnTo>
                  <a:pt x="48264" y="1436197"/>
                </a:lnTo>
                <a:lnTo>
                  <a:pt x="62594" y="1479853"/>
                </a:lnTo>
                <a:lnTo>
                  <a:pt x="78658" y="1522693"/>
                </a:lnTo>
                <a:lnTo>
                  <a:pt x="96414" y="1564674"/>
                </a:lnTo>
                <a:lnTo>
                  <a:pt x="115820" y="1605756"/>
                </a:lnTo>
                <a:lnTo>
                  <a:pt x="136835" y="1645897"/>
                </a:lnTo>
                <a:lnTo>
                  <a:pt x="159416" y="1685054"/>
                </a:lnTo>
                <a:lnTo>
                  <a:pt x="183523" y="1723187"/>
                </a:lnTo>
                <a:lnTo>
                  <a:pt x="209114" y="1760253"/>
                </a:lnTo>
                <a:lnTo>
                  <a:pt x="236146" y="1796211"/>
                </a:lnTo>
                <a:lnTo>
                  <a:pt x="264578" y="1831018"/>
                </a:lnTo>
                <a:lnTo>
                  <a:pt x="294369" y="1864635"/>
                </a:lnTo>
                <a:lnTo>
                  <a:pt x="325477" y="1897018"/>
                </a:lnTo>
                <a:lnTo>
                  <a:pt x="357859" y="1928125"/>
                </a:lnTo>
                <a:lnTo>
                  <a:pt x="391475" y="1957917"/>
                </a:lnTo>
                <a:lnTo>
                  <a:pt x="426283" y="1986349"/>
                </a:lnTo>
                <a:lnTo>
                  <a:pt x="462241" y="2013382"/>
                </a:lnTo>
                <a:lnTo>
                  <a:pt x="499307" y="2038973"/>
                </a:lnTo>
                <a:lnTo>
                  <a:pt x="537439" y="2063080"/>
                </a:lnTo>
                <a:lnTo>
                  <a:pt x="576597" y="2085662"/>
                </a:lnTo>
                <a:lnTo>
                  <a:pt x="616737" y="2106677"/>
                </a:lnTo>
                <a:lnTo>
                  <a:pt x="657819" y="2126083"/>
                </a:lnTo>
                <a:lnTo>
                  <a:pt x="699801" y="2143839"/>
                </a:lnTo>
                <a:lnTo>
                  <a:pt x="742641" y="2159904"/>
                </a:lnTo>
                <a:lnTo>
                  <a:pt x="786298" y="2174234"/>
                </a:lnTo>
                <a:lnTo>
                  <a:pt x="830729" y="2186789"/>
                </a:lnTo>
                <a:lnTo>
                  <a:pt x="875893" y="2197527"/>
                </a:lnTo>
                <a:lnTo>
                  <a:pt x="921748" y="2206406"/>
                </a:lnTo>
                <a:lnTo>
                  <a:pt x="968253" y="2213384"/>
                </a:lnTo>
                <a:lnTo>
                  <a:pt x="1015366" y="2218420"/>
                </a:lnTo>
                <a:lnTo>
                  <a:pt x="1063046" y="2221473"/>
                </a:lnTo>
                <a:lnTo>
                  <a:pt x="1111250" y="2222499"/>
                </a:lnTo>
                <a:lnTo>
                  <a:pt x="1159453" y="2221473"/>
                </a:lnTo>
                <a:lnTo>
                  <a:pt x="1207133" y="2218420"/>
                </a:lnTo>
                <a:lnTo>
                  <a:pt x="1254246" y="2213384"/>
                </a:lnTo>
                <a:lnTo>
                  <a:pt x="1300751" y="2206406"/>
                </a:lnTo>
                <a:lnTo>
                  <a:pt x="1346606" y="2197527"/>
                </a:lnTo>
                <a:lnTo>
                  <a:pt x="1391770" y="2186789"/>
                </a:lnTo>
                <a:lnTo>
                  <a:pt x="1436201" y="2174234"/>
                </a:lnTo>
                <a:lnTo>
                  <a:pt x="1479858" y="2159904"/>
                </a:lnTo>
                <a:lnTo>
                  <a:pt x="1522698" y="2143839"/>
                </a:lnTo>
                <a:lnTo>
                  <a:pt x="1564680" y="2126083"/>
                </a:lnTo>
                <a:lnTo>
                  <a:pt x="1605762" y="2106677"/>
                </a:lnTo>
                <a:lnTo>
                  <a:pt x="1645902" y="2085662"/>
                </a:lnTo>
                <a:lnTo>
                  <a:pt x="1685060" y="2063080"/>
                </a:lnTo>
                <a:lnTo>
                  <a:pt x="1723192" y="2038973"/>
                </a:lnTo>
                <a:lnTo>
                  <a:pt x="1760258" y="2013382"/>
                </a:lnTo>
                <a:lnTo>
                  <a:pt x="1796216" y="1986349"/>
                </a:lnTo>
                <a:lnTo>
                  <a:pt x="1831024" y="1957917"/>
                </a:lnTo>
                <a:lnTo>
                  <a:pt x="1864640" y="1928125"/>
                </a:lnTo>
                <a:lnTo>
                  <a:pt x="1897022" y="1897018"/>
                </a:lnTo>
                <a:lnTo>
                  <a:pt x="1928130" y="1864635"/>
                </a:lnTo>
                <a:lnTo>
                  <a:pt x="1957921" y="1831018"/>
                </a:lnTo>
                <a:lnTo>
                  <a:pt x="1986353" y="1796211"/>
                </a:lnTo>
                <a:lnTo>
                  <a:pt x="2013385" y="1760253"/>
                </a:lnTo>
                <a:lnTo>
                  <a:pt x="2038976" y="1723187"/>
                </a:lnTo>
                <a:lnTo>
                  <a:pt x="2063083" y="1685054"/>
                </a:lnTo>
                <a:lnTo>
                  <a:pt x="2085664" y="1645897"/>
                </a:lnTo>
                <a:lnTo>
                  <a:pt x="2106679" y="1605756"/>
                </a:lnTo>
                <a:lnTo>
                  <a:pt x="2126085" y="1564674"/>
                </a:lnTo>
                <a:lnTo>
                  <a:pt x="2143841" y="1522693"/>
                </a:lnTo>
                <a:lnTo>
                  <a:pt x="2159905" y="1479853"/>
                </a:lnTo>
                <a:lnTo>
                  <a:pt x="2174235" y="1436197"/>
                </a:lnTo>
                <a:lnTo>
                  <a:pt x="2186790" y="1391766"/>
                </a:lnTo>
                <a:lnTo>
                  <a:pt x="2197527" y="1346602"/>
                </a:lnTo>
                <a:lnTo>
                  <a:pt x="2206406" y="1300747"/>
                </a:lnTo>
                <a:lnTo>
                  <a:pt x="2213384" y="1254243"/>
                </a:lnTo>
                <a:lnTo>
                  <a:pt x="2218421" y="1207131"/>
                </a:lnTo>
                <a:lnTo>
                  <a:pt x="2221473" y="1159452"/>
                </a:lnTo>
                <a:lnTo>
                  <a:pt x="2222500" y="1111249"/>
                </a:lnTo>
                <a:lnTo>
                  <a:pt x="2221473" y="1063047"/>
                </a:lnTo>
                <a:lnTo>
                  <a:pt x="2218421" y="1015368"/>
                </a:lnTo>
                <a:lnTo>
                  <a:pt x="2213384" y="968256"/>
                </a:lnTo>
                <a:lnTo>
                  <a:pt x="2206406" y="921752"/>
                </a:lnTo>
                <a:lnTo>
                  <a:pt x="2197527" y="875897"/>
                </a:lnTo>
                <a:lnTo>
                  <a:pt x="2186790" y="830733"/>
                </a:lnTo>
                <a:lnTo>
                  <a:pt x="2174235" y="786302"/>
                </a:lnTo>
                <a:lnTo>
                  <a:pt x="2159905" y="742646"/>
                </a:lnTo>
                <a:lnTo>
                  <a:pt x="2143841" y="699806"/>
                </a:lnTo>
                <a:lnTo>
                  <a:pt x="2126085" y="657825"/>
                </a:lnTo>
                <a:lnTo>
                  <a:pt x="2106679" y="616743"/>
                </a:lnTo>
                <a:lnTo>
                  <a:pt x="2085664" y="576602"/>
                </a:lnTo>
                <a:lnTo>
                  <a:pt x="2063083" y="537445"/>
                </a:lnTo>
                <a:lnTo>
                  <a:pt x="2038976" y="499312"/>
                </a:lnTo>
                <a:lnTo>
                  <a:pt x="2013385" y="462246"/>
                </a:lnTo>
                <a:lnTo>
                  <a:pt x="1986353" y="426288"/>
                </a:lnTo>
                <a:lnTo>
                  <a:pt x="1957921" y="391481"/>
                </a:lnTo>
                <a:lnTo>
                  <a:pt x="1928130" y="357864"/>
                </a:lnTo>
                <a:lnTo>
                  <a:pt x="1897022" y="325481"/>
                </a:lnTo>
                <a:lnTo>
                  <a:pt x="1864640" y="294374"/>
                </a:lnTo>
                <a:lnTo>
                  <a:pt x="1831024" y="264582"/>
                </a:lnTo>
                <a:lnTo>
                  <a:pt x="1796216" y="236150"/>
                </a:lnTo>
                <a:lnTo>
                  <a:pt x="1760258" y="209117"/>
                </a:lnTo>
                <a:lnTo>
                  <a:pt x="1723192" y="183526"/>
                </a:lnTo>
                <a:lnTo>
                  <a:pt x="1685060" y="159419"/>
                </a:lnTo>
                <a:lnTo>
                  <a:pt x="1645902" y="136837"/>
                </a:lnTo>
                <a:lnTo>
                  <a:pt x="1605762" y="115822"/>
                </a:lnTo>
                <a:lnTo>
                  <a:pt x="1564680" y="96416"/>
                </a:lnTo>
                <a:lnTo>
                  <a:pt x="1522698" y="78660"/>
                </a:lnTo>
                <a:lnTo>
                  <a:pt x="1479858" y="62595"/>
                </a:lnTo>
                <a:lnTo>
                  <a:pt x="1436201" y="48265"/>
                </a:lnTo>
                <a:lnTo>
                  <a:pt x="1391770" y="35710"/>
                </a:lnTo>
                <a:lnTo>
                  <a:pt x="1346606" y="24972"/>
                </a:lnTo>
                <a:lnTo>
                  <a:pt x="1300751" y="16093"/>
                </a:lnTo>
                <a:lnTo>
                  <a:pt x="1254246" y="9115"/>
                </a:lnTo>
                <a:lnTo>
                  <a:pt x="1207133" y="4079"/>
                </a:lnTo>
                <a:lnTo>
                  <a:pt x="1159453" y="1026"/>
                </a:lnTo>
                <a:lnTo>
                  <a:pt x="1111250"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p>
        </p:txBody>
      </p:sp>
      <p:sp>
        <p:nvSpPr>
          <p:cNvPr id="388" name="Google Shape;388;p28"/>
          <p:cNvSpPr txBox="1"/>
          <p:nvPr/>
        </p:nvSpPr>
        <p:spPr>
          <a:xfrm>
            <a:off x="5155396" y="2290805"/>
            <a:ext cx="1325100" cy="900000"/>
          </a:xfrm>
          <a:prstGeom prst="rect">
            <a:avLst/>
          </a:prstGeom>
          <a:noFill/>
          <a:ln>
            <a:noFill/>
          </a:ln>
        </p:spPr>
        <p:txBody>
          <a:bodyPr anchorCtr="0" anchor="t" bIns="0" lIns="0" spcFirstLastPara="1" rIns="0" wrap="square" tIns="9525">
            <a:spAutoFit/>
          </a:bodyPr>
          <a:lstStyle/>
          <a:p>
            <a:pPr indent="0" lvl="0" marL="12700" marR="0" rtl="0" algn="l">
              <a:lnSpc>
                <a:spcPct val="115000"/>
              </a:lnSpc>
              <a:spcBef>
                <a:spcPts val="0"/>
              </a:spcBef>
              <a:spcAft>
                <a:spcPts val="0"/>
              </a:spcAft>
              <a:buNone/>
            </a:pPr>
            <a:r>
              <a:rPr lang="en" sz="1300">
                <a:solidFill>
                  <a:srgbClr val="59585B"/>
                </a:solidFill>
                <a:latin typeface="Raleway Medium"/>
                <a:ea typeface="Raleway Medium"/>
                <a:cs typeface="Raleway Medium"/>
                <a:sym typeface="Raleway Medium"/>
              </a:rPr>
              <a:t>Are there recent</a:t>
            </a:r>
            <a:endParaRPr sz="1300">
              <a:solidFill>
                <a:srgbClr val="59585B"/>
              </a:solidFill>
              <a:latin typeface="Raleway Medium"/>
              <a:ea typeface="Raleway Medium"/>
              <a:cs typeface="Raleway Medium"/>
              <a:sym typeface="Raleway Medium"/>
            </a:endParaRPr>
          </a:p>
          <a:p>
            <a:pPr indent="0" lvl="0" marL="12700" rtl="0" algn="ctr">
              <a:lnSpc>
                <a:spcPct val="115000"/>
              </a:lnSpc>
              <a:spcBef>
                <a:spcPts val="0"/>
              </a:spcBef>
              <a:spcAft>
                <a:spcPts val="0"/>
              </a:spcAft>
              <a:buNone/>
            </a:pPr>
            <a:r>
              <a:rPr lang="en" sz="1300">
                <a:solidFill>
                  <a:schemeClr val="hlink"/>
                </a:solidFill>
                <a:latin typeface="Raleway Medium"/>
                <a:ea typeface="Raleway Medium"/>
                <a:cs typeface="Raleway Medium"/>
                <a:sym typeface="Raleway Medium"/>
              </a:rPr>
              <a:t>developments  or public  statements?</a:t>
            </a:r>
            <a:endParaRPr sz="1300">
              <a:solidFill>
                <a:srgbClr val="59585B"/>
              </a:solidFill>
              <a:latin typeface="Raleway Medium"/>
              <a:ea typeface="Raleway Medium"/>
              <a:cs typeface="Raleway Medium"/>
              <a:sym typeface="Raleway Medium"/>
            </a:endParaRPr>
          </a:p>
        </p:txBody>
      </p:sp>
      <p:sp>
        <p:nvSpPr>
          <p:cNvPr id="389" name="Google Shape;389;p28"/>
          <p:cNvSpPr txBox="1"/>
          <p:nvPr/>
        </p:nvSpPr>
        <p:spPr>
          <a:xfrm>
            <a:off x="5228077" y="2458260"/>
            <a:ext cx="1179900" cy="209700"/>
          </a:xfrm>
          <a:prstGeom prst="rect">
            <a:avLst/>
          </a:prstGeom>
          <a:noFill/>
          <a:ln>
            <a:noFill/>
          </a:ln>
        </p:spPr>
        <p:txBody>
          <a:bodyPr anchorCtr="0" anchor="t" bIns="0" lIns="0" spcFirstLastPara="1" rIns="0" wrap="square" tIns="9525">
            <a:spAutoFit/>
          </a:bodyPr>
          <a:lstStyle/>
          <a:p>
            <a:pPr indent="0" lvl="0" marL="12700" marR="0" rtl="0" algn="ctr">
              <a:lnSpc>
                <a:spcPct val="120400"/>
              </a:lnSpc>
              <a:spcBef>
                <a:spcPts val="0"/>
              </a:spcBef>
              <a:spcAft>
                <a:spcPts val="0"/>
              </a:spcAft>
              <a:buNone/>
            </a:pPr>
            <a:r>
              <a:t/>
            </a:r>
            <a:endParaRPr sz="1300">
              <a:latin typeface="Raleway Medium"/>
              <a:ea typeface="Raleway Medium"/>
              <a:cs typeface="Raleway Medium"/>
              <a:sym typeface="Raleway Medium"/>
            </a:endParaRPr>
          </a:p>
        </p:txBody>
      </p:sp>
      <p:sp>
        <p:nvSpPr>
          <p:cNvPr id="390" name="Google Shape;390;p28"/>
          <p:cNvSpPr txBox="1"/>
          <p:nvPr/>
        </p:nvSpPr>
        <p:spPr>
          <a:xfrm>
            <a:off x="720131" y="3684832"/>
            <a:ext cx="1066800" cy="900000"/>
          </a:xfrm>
          <a:prstGeom prst="rect">
            <a:avLst/>
          </a:prstGeom>
          <a:noFill/>
          <a:ln>
            <a:noFill/>
          </a:ln>
        </p:spPr>
        <p:txBody>
          <a:bodyPr anchorCtr="0" anchor="t" bIns="0" lIns="0" spcFirstLastPara="1" rIns="0" wrap="square" tIns="9525">
            <a:spAutoFit/>
          </a:bodyPr>
          <a:lstStyle/>
          <a:p>
            <a:pPr indent="0" lvl="0" marL="12700" marR="0" rtl="0" algn="ctr">
              <a:lnSpc>
                <a:spcPct val="115000"/>
              </a:lnSpc>
              <a:spcBef>
                <a:spcPts val="0"/>
              </a:spcBef>
              <a:spcAft>
                <a:spcPts val="0"/>
              </a:spcAft>
              <a:buNone/>
            </a:pPr>
            <a:r>
              <a:rPr lang="en" sz="1300">
                <a:solidFill>
                  <a:srgbClr val="59585B"/>
                </a:solidFill>
                <a:latin typeface="Raleway Medium"/>
                <a:ea typeface="Raleway Medium"/>
                <a:cs typeface="Raleway Medium"/>
                <a:sym typeface="Raleway Medium"/>
              </a:rPr>
              <a:t>Is there a  dedicated  policy for the  given topic?</a:t>
            </a:r>
            <a:endParaRPr sz="1300">
              <a:latin typeface="Raleway Medium"/>
              <a:ea typeface="Raleway Medium"/>
              <a:cs typeface="Raleway Medium"/>
              <a:sym typeface="Raleway Medium"/>
            </a:endParaRPr>
          </a:p>
        </p:txBody>
      </p:sp>
      <p:sp>
        <p:nvSpPr>
          <p:cNvPr id="391" name="Google Shape;391;p28"/>
          <p:cNvSpPr txBox="1"/>
          <p:nvPr/>
        </p:nvSpPr>
        <p:spPr>
          <a:xfrm>
            <a:off x="3514234" y="2694537"/>
            <a:ext cx="989400" cy="1130100"/>
          </a:xfrm>
          <a:prstGeom prst="rect">
            <a:avLst/>
          </a:prstGeom>
          <a:noFill/>
          <a:ln>
            <a:noFill/>
          </a:ln>
        </p:spPr>
        <p:txBody>
          <a:bodyPr anchorCtr="0" anchor="t" bIns="0" lIns="0" spcFirstLastPara="1" rIns="0" wrap="square" tIns="9525">
            <a:spAutoFit/>
          </a:bodyPr>
          <a:lstStyle/>
          <a:p>
            <a:pPr indent="0" lvl="0" marL="12700" marR="0" rtl="0" algn="ctr">
              <a:lnSpc>
                <a:spcPct val="115000"/>
              </a:lnSpc>
              <a:spcBef>
                <a:spcPts val="0"/>
              </a:spcBef>
              <a:spcAft>
                <a:spcPts val="0"/>
              </a:spcAft>
              <a:buNone/>
            </a:pPr>
            <a:r>
              <a:rPr lang="en" sz="1300">
                <a:solidFill>
                  <a:srgbClr val="59585B"/>
                </a:solidFill>
                <a:latin typeface="Raleway Medium"/>
                <a:ea typeface="Raleway Medium"/>
                <a:cs typeface="Raleway Medium"/>
                <a:sym typeface="Raleway Medium"/>
              </a:rPr>
              <a:t>What other  policies or  strategies  address this  topic?</a:t>
            </a:r>
            <a:endParaRPr sz="1300">
              <a:latin typeface="Raleway Medium"/>
              <a:ea typeface="Raleway Medium"/>
              <a:cs typeface="Raleway Medium"/>
              <a:sym typeface="Raleway Medium"/>
            </a:endParaRPr>
          </a:p>
        </p:txBody>
      </p:sp>
      <p:sp>
        <p:nvSpPr>
          <p:cNvPr id="392" name="Google Shape;392;p28"/>
          <p:cNvSpPr/>
          <p:nvPr/>
        </p:nvSpPr>
        <p:spPr>
          <a:xfrm>
            <a:off x="5875106" y="3287216"/>
            <a:ext cx="1666875" cy="1666875"/>
          </a:xfrm>
          <a:custGeom>
            <a:rect b="b" l="l" r="r" t="t"/>
            <a:pathLst>
              <a:path extrusionOk="0" h="2222500" w="2222500">
                <a:moveTo>
                  <a:pt x="1111250" y="0"/>
                </a:moveTo>
                <a:lnTo>
                  <a:pt x="1063046" y="1026"/>
                </a:lnTo>
                <a:lnTo>
                  <a:pt x="1015366" y="4079"/>
                </a:lnTo>
                <a:lnTo>
                  <a:pt x="968253" y="9115"/>
                </a:lnTo>
                <a:lnTo>
                  <a:pt x="921748" y="16093"/>
                </a:lnTo>
                <a:lnTo>
                  <a:pt x="875893" y="24972"/>
                </a:lnTo>
                <a:lnTo>
                  <a:pt x="830729" y="35710"/>
                </a:lnTo>
                <a:lnTo>
                  <a:pt x="786298" y="48265"/>
                </a:lnTo>
                <a:lnTo>
                  <a:pt x="742641" y="62595"/>
                </a:lnTo>
                <a:lnTo>
                  <a:pt x="699801" y="78660"/>
                </a:lnTo>
                <a:lnTo>
                  <a:pt x="657819" y="96416"/>
                </a:lnTo>
                <a:lnTo>
                  <a:pt x="616737" y="115822"/>
                </a:lnTo>
                <a:lnTo>
                  <a:pt x="576597" y="136837"/>
                </a:lnTo>
                <a:lnTo>
                  <a:pt x="537439" y="159419"/>
                </a:lnTo>
                <a:lnTo>
                  <a:pt x="499307" y="183526"/>
                </a:lnTo>
                <a:lnTo>
                  <a:pt x="462241" y="209117"/>
                </a:lnTo>
                <a:lnTo>
                  <a:pt x="426283" y="236150"/>
                </a:lnTo>
                <a:lnTo>
                  <a:pt x="391475" y="264582"/>
                </a:lnTo>
                <a:lnTo>
                  <a:pt x="357859" y="294374"/>
                </a:lnTo>
                <a:lnTo>
                  <a:pt x="325477" y="325481"/>
                </a:lnTo>
                <a:lnTo>
                  <a:pt x="294369" y="357864"/>
                </a:lnTo>
                <a:lnTo>
                  <a:pt x="264578" y="391481"/>
                </a:lnTo>
                <a:lnTo>
                  <a:pt x="236146" y="426288"/>
                </a:lnTo>
                <a:lnTo>
                  <a:pt x="209114" y="462246"/>
                </a:lnTo>
                <a:lnTo>
                  <a:pt x="183523" y="499312"/>
                </a:lnTo>
                <a:lnTo>
                  <a:pt x="159416" y="537445"/>
                </a:lnTo>
                <a:lnTo>
                  <a:pt x="136835" y="576602"/>
                </a:lnTo>
                <a:lnTo>
                  <a:pt x="115820" y="616743"/>
                </a:lnTo>
                <a:lnTo>
                  <a:pt x="96414" y="657825"/>
                </a:lnTo>
                <a:lnTo>
                  <a:pt x="78658" y="699806"/>
                </a:lnTo>
                <a:lnTo>
                  <a:pt x="62594" y="742646"/>
                </a:lnTo>
                <a:lnTo>
                  <a:pt x="48264" y="786302"/>
                </a:lnTo>
                <a:lnTo>
                  <a:pt x="35709" y="830733"/>
                </a:lnTo>
                <a:lnTo>
                  <a:pt x="24972" y="875897"/>
                </a:lnTo>
                <a:lnTo>
                  <a:pt x="16093" y="921752"/>
                </a:lnTo>
                <a:lnTo>
                  <a:pt x="9115" y="968256"/>
                </a:lnTo>
                <a:lnTo>
                  <a:pt x="4078" y="1015368"/>
                </a:lnTo>
                <a:lnTo>
                  <a:pt x="1026" y="1063047"/>
                </a:lnTo>
                <a:lnTo>
                  <a:pt x="0" y="1111250"/>
                </a:lnTo>
                <a:lnTo>
                  <a:pt x="1026" y="1159452"/>
                </a:lnTo>
                <a:lnTo>
                  <a:pt x="4078" y="1207131"/>
                </a:lnTo>
                <a:lnTo>
                  <a:pt x="9115" y="1254243"/>
                </a:lnTo>
                <a:lnTo>
                  <a:pt x="16093" y="1300747"/>
                </a:lnTo>
                <a:lnTo>
                  <a:pt x="24972" y="1346602"/>
                </a:lnTo>
                <a:lnTo>
                  <a:pt x="35709" y="1391766"/>
                </a:lnTo>
                <a:lnTo>
                  <a:pt x="48264" y="1436197"/>
                </a:lnTo>
                <a:lnTo>
                  <a:pt x="62594" y="1479853"/>
                </a:lnTo>
                <a:lnTo>
                  <a:pt x="78658" y="1522693"/>
                </a:lnTo>
                <a:lnTo>
                  <a:pt x="96414" y="1564674"/>
                </a:lnTo>
                <a:lnTo>
                  <a:pt x="115820" y="1605756"/>
                </a:lnTo>
                <a:lnTo>
                  <a:pt x="136835" y="1645897"/>
                </a:lnTo>
                <a:lnTo>
                  <a:pt x="159416" y="1685054"/>
                </a:lnTo>
                <a:lnTo>
                  <a:pt x="183523" y="1723187"/>
                </a:lnTo>
                <a:lnTo>
                  <a:pt x="209114" y="1760253"/>
                </a:lnTo>
                <a:lnTo>
                  <a:pt x="236146" y="1796211"/>
                </a:lnTo>
                <a:lnTo>
                  <a:pt x="264578" y="1831018"/>
                </a:lnTo>
                <a:lnTo>
                  <a:pt x="294369" y="1864635"/>
                </a:lnTo>
                <a:lnTo>
                  <a:pt x="325477" y="1897018"/>
                </a:lnTo>
                <a:lnTo>
                  <a:pt x="357859" y="1928125"/>
                </a:lnTo>
                <a:lnTo>
                  <a:pt x="391475" y="1957917"/>
                </a:lnTo>
                <a:lnTo>
                  <a:pt x="426283" y="1986349"/>
                </a:lnTo>
                <a:lnTo>
                  <a:pt x="462241" y="2013382"/>
                </a:lnTo>
                <a:lnTo>
                  <a:pt x="499307" y="2038973"/>
                </a:lnTo>
                <a:lnTo>
                  <a:pt x="537439" y="2063080"/>
                </a:lnTo>
                <a:lnTo>
                  <a:pt x="576597" y="2085662"/>
                </a:lnTo>
                <a:lnTo>
                  <a:pt x="616737" y="2106677"/>
                </a:lnTo>
                <a:lnTo>
                  <a:pt x="657819" y="2126083"/>
                </a:lnTo>
                <a:lnTo>
                  <a:pt x="699801" y="2143839"/>
                </a:lnTo>
                <a:lnTo>
                  <a:pt x="742641" y="2159904"/>
                </a:lnTo>
                <a:lnTo>
                  <a:pt x="786298" y="2174234"/>
                </a:lnTo>
                <a:lnTo>
                  <a:pt x="830729" y="2186789"/>
                </a:lnTo>
                <a:lnTo>
                  <a:pt x="875893" y="2197527"/>
                </a:lnTo>
                <a:lnTo>
                  <a:pt x="921748" y="2206406"/>
                </a:lnTo>
                <a:lnTo>
                  <a:pt x="968253" y="2213384"/>
                </a:lnTo>
                <a:lnTo>
                  <a:pt x="1015366" y="2218420"/>
                </a:lnTo>
                <a:lnTo>
                  <a:pt x="1063046" y="2221473"/>
                </a:lnTo>
                <a:lnTo>
                  <a:pt x="1111250" y="2222500"/>
                </a:lnTo>
                <a:lnTo>
                  <a:pt x="1159453" y="2221473"/>
                </a:lnTo>
                <a:lnTo>
                  <a:pt x="1207133" y="2218420"/>
                </a:lnTo>
                <a:lnTo>
                  <a:pt x="1254246" y="2213384"/>
                </a:lnTo>
                <a:lnTo>
                  <a:pt x="1300751" y="2206406"/>
                </a:lnTo>
                <a:lnTo>
                  <a:pt x="1346606" y="2197527"/>
                </a:lnTo>
                <a:lnTo>
                  <a:pt x="1391770" y="2186789"/>
                </a:lnTo>
                <a:lnTo>
                  <a:pt x="1436201" y="2174234"/>
                </a:lnTo>
                <a:lnTo>
                  <a:pt x="1479858" y="2159904"/>
                </a:lnTo>
                <a:lnTo>
                  <a:pt x="1522698" y="2143839"/>
                </a:lnTo>
                <a:lnTo>
                  <a:pt x="1564680" y="2126083"/>
                </a:lnTo>
                <a:lnTo>
                  <a:pt x="1605762" y="2106677"/>
                </a:lnTo>
                <a:lnTo>
                  <a:pt x="1645902" y="2085662"/>
                </a:lnTo>
                <a:lnTo>
                  <a:pt x="1685060" y="2063080"/>
                </a:lnTo>
                <a:lnTo>
                  <a:pt x="1723192" y="2038973"/>
                </a:lnTo>
                <a:lnTo>
                  <a:pt x="1760258" y="2013382"/>
                </a:lnTo>
                <a:lnTo>
                  <a:pt x="1796216" y="1986349"/>
                </a:lnTo>
                <a:lnTo>
                  <a:pt x="1831024" y="1957917"/>
                </a:lnTo>
                <a:lnTo>
                  <a:pt x="1864640" y="1928125"/>
                </a:lnTo>
                <a:lnTo>
                  <a:pt x="1897022" y="1897018"/>
                </a:lnTo>
                <a:lnTo>
                  <a:pt x="1928130" y="1864635"/>
                </a:lnTo>
                <a:lnTo>
                  <a:pt x="1957921" y="1831018"/>
                </a:lnTo>
                <a:lnTo>
                  <a:pt x="1986353" y="1796211"/>
                </a:lnTo>
                <a:lnTo>
                  <a:pt x="2013385" y="1760253"/>
                </a:lnTo>
                <a:lnTo>
                  <a:pt x="2038976" y="1723187"/>
                </a:lnTo>
                <a:lnTo>
                  <a:pt x="2063083" y="1685054"/>
                </a:lnTo>
                <a:lnTo>
                  <a:pt x="2085664" y="1645897"/>
                </a:lnTo>
                <a:lnTo>
                  <a:pt x="2106679" y="1605756"/>
                </a:lnTo>
                <a:lnTo>
                  <a:pt x="2126085" y="1564674"/>
                </a:lnTo>
                <a:lnTo>
                  <a:pt x="2143841" y="1522693"/>
                </a:lnTo>
                <a:lnTo>
                  <a:pt x="2159905" y="1479853"/>
                </a:lnTo>
                <a:lnTo>
                  <a:pt x="2174235" y="1436197"/>
                </a:lnTo>
                <a:lnTo>
                  <a:pt x="2186790" y="1391766"/>
                </a:lnTo>
                <a:lnTo>
                  <a:pt x="2197527" y="1346602"/>
                </a:lnTo>
                <a:lnTo>
                  <a:pt x="2206406" y="1300747"/>
                </a:lnTo>
                <a:lnTo>
                  <a:pt x="2213384" y="1254243"/>
                </a:lnTo>
                <a:lnTo>
                  <a:pt x="2218421" y="1207131"/>
                </a:lnTo>
                <a:lnTo>
                  <a:pt x="2221473" y="1159452"/>
                </a:lnTo>
                <a:lnTo>
                  <a:pt x="2222500" y="1111250"/>
                </a:lnTo>
                <a:lnTo>
                  <a:pt x="2221473" y="1063047"/>
                </a:lnTo>
                <a:lnTo>
                  <a:pt x="2218421" y="1015368"/>
                </a:lnTo>
                <a:lnTo>
                  <a:pt x="2213384" y="968256"/>
                </a:lnTo>
                <a:lnTo>
                  <a:pt x="2206406" y="921752"/>
                </a:lnTo>
                <a:lnTo>
                  <a:pt x="2197527" y="875897"/>
                </a:lnTo>
                <a:lnTo>
                  <a:pt x="2186790" y="830733"/>
                </a:lnTo>
                <a:lnTo>
                  <a:pt x="2174235" y="786302"/>
                </a:lnTo>
                <a:lnTo>
                  <a:pt x="2159905" y="742646"/>
                </a:lnTo>
                <a:lnTo>
                  <a:pt x="2143841" y="699806"/>
                </a:lnTo>
                <a:lnTo>
                  <a:pt x="2126085" y="657825"/>
                </a:lnTo>
                <a:lnTo>
                  <a:pt x="2106679" y="616743"/>
                </a:lnTo>
                <a:lnTo>
                  <a:pt x="2085664" y="576602"/>
                </a:lnTo>
                <a:lnTo>
                  <a:pt x="2063083" y="537445"/>
                </a:lnTo>
                <a:lnTo>
                  <a:pt x="2038976" y="499312"/>
                </a:lnTo>
                <a:lnTo>
                  <a:pt x="2013385" y="462246"/>
                </a:lnTo>
                <a:lnTo>
                  <a:pt x="1986353" y="426288"/>
                </a:lnTo>
                <a:lnTo>
                  <a:pt x="1957921" y="391481"/>
                </a:lnTo>
                <a:lnTo>
                  <a:pt x="1928130" y="357864"/>
                </a:lnTo>
                <a:lnTo>
                  <a:pt x="1897022" y="325481"/>
                </a:lnTo>
                <a:lnTo>
                  <a:pt x="1864640" y="294374"/>
                </a:lnTo>
                <a:lnTo>
                  <a:pt x="1831024" y="264582"/>
                </a:lnTo>
                <a:lnTo>
                  <a:pt x="1796216" y="236150"/>
                </a:lnTo>
                <a:lnTo>
                  <a:pt x="1760258" y="209117"/>
                </a:lnTo>
                <a:lnTo>
                  <a:pt x="1723192" y="183526"/>
                </a:lnTo>
                <a:lnTo>
                  <a:pt x="1685060" y="159419"/>
                </a:lnTo>
                <a:lnTo>
                  <a:pt x="1645902" y="136837"/>
                </a:lnTo>
                <a:lnTo>
                  <a:pt x="1605762" y="115822"/>
                </a:lnTo>
                <a:lnTo>
                  <a:pt x="1564680" y="96416"/>
                </a:lnTo>
                <a:lnTo>
                  <a:pt x="1522698" y="78660"/>
                </a:lnTo>
                <a:lnTo>
                  <a:pt x="1479858" y="62595"/>
                </a:lnTo>
                <a:lnTo>
                  <a:pt x="1436201" y="48265"/>
                </a:lnTo>
                <a:lnTo>
                  <a:pt x="1391770" y="35710"/>
                </a:lnTo>
                <a:lnTo>
                  <a:pt x="1346606" y="24972"/>
                </a:lnTo>
                <a:lnTo>
                  <a:pt x="1300751" y="16093"/>
                </a:lnTo>
                <a:lnTo>
                  <a:pt x="1254246" y="9115"/>
                </a:lnTo>
                <a:lnTo>
                  <a:pt x="1207133" y="4079"/>
                </a:lnTo>
                <a:lnTo>
                  <a:pt x="1159453" y="1026"/>
                </a:lnTo>
                <a:lnTo>
                  <a:pt x="1111250"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p>
        </p:txBody>
      </p:sp>
      <p:sp>
        <p:nvSpPr>
          <p:cNvPr id="393" name="Google Shape;393;p28"/>
          <p:cNvSpPr txBox="1"/>
          <p:nvPr/>
        </p:nvSpPr>
        <p:spPr>
          <a:xfrm>
            <a:off x="6012782" y="3799881"/>
            <a:ext cx="1391400" cy="669900"/>
          </a:xfrm>
          <a:prstGeom prst="rect">
            <a:avLst/>
          </a:prstGeom>
          <a:noFill/>
          <a:ln>
            <a:noFill/>
          </a:ln>
        </p:spPr>
        <p:txBody>
          <a:bodyPr anchorCtr="0" anchor="t" bIns="0" lIns="0" spcFirstLastPara="1" rIns="0" wrap="square" tIns="9525">
            <a:spAutoFit/>
          </a:bodyPr>
          <a:lstStyle/>
          <a:p>
            <a:pPr indent="0" lvl="0" marL="12700" marR="0" rtl="0" algn="ctr">
              <a:lnSpc>
                <a:spcPct val="115000"/>
              </a:lnSpc>
              <a:spcBef>
                <a:spcPts val="0"/>
              </a:spcBef>
              <a:spcAft>
                <a:spcPts val="0"/>
              </a:spcAft>
              <a:buNone/>
            </a:pPr>
            <a:r>
              <a:rPr lang="en" sz="1300">
                <a:solidFill>
                  <a:srgbClr val="59585B"/>
                </a:solidFill>
                <a:latin typeface="Raleway Medium"/>
                <a:ea typeface="Raleway Medium"/>
                <a:cs typeface="Raleway Medium"/>
                <a:sym typeface="Raleway Medium"/>
              </a:rPr>
              <a:t>What are the  stated objectives  of the policy?</a:t>
            </a:r>
            <a:endParaRPr sz="1300">
              <a:latin typeface="Raleway Medium"/>
              <a:ea typeface="Raleway Medium"/>
              <a:cs typeface="Raleway Medium"/>
              <a:sym typeface="Raleway Medium"/>
            </a:endParaRPr>
          </a:p>
        </p:txBody>
      </p:sp>
      <p:sp>
        <p:nvSpPr>
          <p:cNvPr id="394" name="Google Shape;394;p28"/>
          <p:cNvSpPr/>
          <p:nvPr/>
        </p:nvSpPr>
        <p:spPr>
          <a:xfrm>
            <a:off x="1342324" y="1891178"/>
            <a:ext cx="1666875" cy="1666875"/>
          </a:xfrm>
          <a:custGeom>
            <a:rect b="b" l="l" r="r" t="t"/>
            <a:pathLst>
              <a:path extrusionOk="0" h="2222500" w="2222500">
                <a:moveTo>
                  <a:pt x="1111250" y="0"/>
                </a:moveTo>
                <a:lnTo>
                  <a:pt x="1063046" y="1026"/>
                </a:lnTo>
                <a:lnTo>
                  <a:pt x="1015366" y="4079"/>
                </a:lnTo>
                <a:lnTo>
                  <a:pt x="968253" y="9115"/>
                </a:lnTo>
                <a:lnTo>
                  <a:pt x="921748" y="16093"/>
                </a:lnTo>
                <a:lnTo>
                  <a:pt x="875893" y="24972"/>
                </a:lnTo>
                <a:lnTo>
                  <a:pt x="830729" y="35710"/>
                </a:lnTo>
                <a:lnTo>
                  <a:pt x="786298" y="48265"/>
                </a:lnTo>
                <a:lnTo>
                  <a:pt x="742641" y="62595"/>
                </a:lnTo>
                <a:lnTo>
                  <a:pt x="699801" y="78660"/>
                </a:lnTo>
                <a:lnTo>
                  <a:pt x="657819" y="96416"/>
                </a:lnTo>
                <a:lnTo>
                  <a:pt x="616737" y="115822"/>
                </a:lnTo>
                <a:lnTo>
                  <a:pt x="576597" y="136837"/>
                </a:lnTo>
                <a:lnTo>
                  <a:pt x="537439" y="159419"/>
                </a:lnTo>
                <a:lnTo>
                  <a:pt x="499307" y="183526"/>
                </a:lnTo>
                <a:lnTo>
                  <a:pt x="462241" y="209117"/>
                </a:lnTo>
                <a:lnTo>
                  <a:pt x="426283" y="236150"/>
                </a:lnTo>
                <a:lnTo>
                  <a:pt x="391475" y="264582"/>
                </a:lnTo>
                <a:lnTo>
                  <a:pt x="357859" y="294374"/>
                </a:lnTo>
                <a:lnTo>
                  <a:pt x="325477" y="325481"/>
                </a:lnTo>
                <a:lnTo>
                  <a:pt x="294369" y="357864"/>
                </a:lnTo>
                <a:lnTo>
                  <a:pt x="264578" y="391481"/>
                </a:lnTo>
                <a:lnTo>
                  <a:pt x="236146" y="426288"/>
                </a:lnTo>
                <a:lnTo>
                  <a:pt x="209114" y="462246"/>
                </a:lnTo>
                <a:lnTo>
                  <a:pt x="183523" y="499312"/>
                </a:lnTo>
                <a:lnTo>
                  <a:pt x="159416" y="537445"/>
                </a:lnTo>
                <a:lnTo>
                  <a:pt x="136835" y="576602"/>
                </a:lnTo>
                <a:lnTo>
                  <a:pt x="115820" y="616743"/>
                </a:lnTo>
                <a:lnTo>
                  <a:pt x="96414" y="657825"/>
                </a:lnTo>
                <a:lnTo>
                  <a:pt x="78658" y="699806"/>
                </a:lnTo>
                <a:lnTo>
                  <a:pt x="62594" y="742646"/>
                </a:lnTo>
                <a:lnTo>
                  <a:pt x="48264" y="786302"/>
                </a:lnTo>
                <a:lnTo>
                  <a:pt x="35709" y="830733"/>
                </a:lnTo>
                <a:lnTo>
                  <a:pt x="24972" y="875897"/>
                </a:lnTo>
                <a:lnTo>
                  <a:pt x="16093" y="921752"/>
                </a:lnTo>
                <a:lnTo>
                  <a:pt x="9115" y="968256"/>
                </a:lnTo>
                <a:lnTo>
                  <a:pt x="4078" y="1015368"/>
                </a:lnTo>
                <a:lnTo>
                  <a:pt x="1026" y="1063047"/>
                </a:lnTo>
                <a:lnTo>
                  <a:pt x="0" y="1111249"/>
                </a:lnTo>
                <a:lnTo>
                  <a:pt x="1026" y="1159452"/>
                </a:lnTo>
                <a:lnTo>
                  <a:pt x="4078" y="1207131"/>
                </a:lnTo>
                <a:lnTo>
                  <a:pt x="9115" y="1254243"/>
                </a:lnTo>
                <a:lnTo>
                  <a:pt x="16093" y="1300747"/>
                </a:lnTo>
                <a:lnTo>
                  <a:pt x="24972" y="1346602"/>
                </a:lnTo>
                <a:lnTo>
                  <a:pt x="35709" y="1391766"/>
                </a:lnTo>
                <a:lnTo>
                  <a:pt x="48264" y="1436197"/>
                </a:lnTo>
                <a:lnTo>
                  <a:pt x="62594" y="1479853"/>
                </a:lnTo>
                <a:lnTo>
                  <a:pt x="78658" y="1522693"/>
                </a:lnTo>
                <a:lnTo>
                  <a:pt x="96414" y="1564674"/>
                </a:lnTo>
                <a:lnTo>
                  <a:pt x="115820" y="1605756"/>
                </a:lnTo>
                <a:lnTo>
                  <a:pt x="136835" y="1645897"/>
                </a:lnTo>
                <a:lnTo>
                  <a:pt x="159416" y="1685054"/>
                </a:lnTo>
                <a:lnTo>
                  <a:pt x="183523" y="1723187"/>
                </a:lnTo>
                <a:lnTo>
                  <a:pt x="209114" y="1760253"/>
                </a:lnTo>
                <a:lnTo>
                  <a:pt x="236146" y="1796211"/>
                </a:lnTo>
                <a:lnTo>
                  <a:pt x="264578" y="1831018"/>
                </a:lnTo>
                <a:lnTo>
                  <a:pt x="294369" y="1864635"/>
                </a:lnTo>
                <a:lnTo>
                  <a:pt x="325477" y="1897018"/>
                </a:lnTo>
                <a:lnTo>
                  <a:pt x="357859" y="1928125"/>
                </a:lnTo>
                <a:lnTo>
                  <a:pt x="391475" y="1957917"/>
                </a:lnTo>
                <a:lnTo>
                  <a:pt x="426283" y="1986349"/>
                </a:lnTo>
                <a:lnTo>
                  <a:pt x="462241" y="2013382"/>
                </a:lnTo>
                <a:lnTo>
                  <a:pt x="499307" y="2038973"/>
                </a:lnTo>
                <a:lnTo>
                  <a:pt x="537439" y="2063080"/>
                </a:lnTo>
                <a:lnTo>
                  <a:pt x="576597" y="2085662"/>
                </a:lnTo>
                <a:lnTo>
                  <a:pt x="616737" y="2106677"/>
                </a:lnTo>
                <a:lnTo>
                  <a:pt x="657819" y="2126083"/>
                </a:lnTo>
                <a:lnTo>
                  <a:pt x="699801" y="2143839"/>
                </a:lnTo>
                <a:lnTo>
                  <a:pt x="742641" y="2159904"/>
                </a:lnTo>
                <a:lnTo>
                  <a:pt x="786298" y="2174234"/>
                </a:lnTo>
                <a:lnTo>
                  <a:pt x="830729" y="2186789"/>
                </a:lnTo>
                <a:lnTo>
                  <a:pt x="875893" y="2197527"/>
                </a:lnTo>
                <a:lnTo>
                  <a:pt x="921748" y="2206406"/>
                </a:lnTo>
                <a:lnTo>
                  <a:pt x="968253" y="2213384"/>
                </a:lnTo>
                <a:lnTo>
                  <a:pt x="1015366" y="2218420"/>
                </a:lnTo>
                <a:lnTo>
                  <a:pt x="1063046" y="2221473"/>
                </a:lnTo>
                <a:lnTo>
                  <a:pt x="1111250" y="2222499"/>
                </a:lnTo>
                <a:lnTo>
                  <a:pt x="1159453" y="2221473"/>
                </a:lnTo>
                <a:lnTo>
                  <a:pt x="1207133" y="2218420"/>
                </a:lnTo>
                <a:lnTo>
                  <a:pt x="1254246" y="2213384"/>
                </a:lnTo>
                <a:lnTo>
                  <a:pt x="1300751" y="2206406"/>
                </a:lnTo>
                <a:lnTo>
                  <a:pt x="1346606" y="2197527"/>
                </a:lnTo>
                <a:lnTo>
                  <a:pt x="1391770" y="2186789"/>
                </a:lnTo>
                <a:lnTo>
                  <a:pt x="1436201" y="2174234"/>
                </a:lnTo>
                <a:lnTo>
                  <a:pt x="1479858" y="2159904"/>
                </a:lnTo>
                <a:lnTo>
                  <a:pt x="1522698" y="2143839"/>
                </a:lnTo>
                <a:lnTo>
                  <a:pt x="1564680" y="2126083"/>
                </a:lnTo>
                <a:lnTo>
                  <a:pt x="1605762" y="2106677"/>
                </a:lnTo>
                <a:lnTo>
                  <a:pt x="1645902" y="2085662"/>
                </a:lnTo>
                <a:lnTo>
                  <a:pt x="1685060" y="2063080"/>
                </a:lnTo>
                <a:lnTo>
                  <a:pt x="1723192" y="2038973"/>
                </a:lnTo>
                <a:lnTo>
                  <a:pt x="1760258" y="2013382"/>
                </a:lnTo>
                <a:lnTo>
                  <a:pt x="1796216" y="1986349"/>
                </a:lnTo>
                <a:lnTo>
                  <a:pt x="1831024" y="1957917"/>
                </a:lnTo>
                <a:lnTo>
                  <a:pt x="1864640" y="1928125"/>
                </a:lnTo>
                <a:lnTo>
                  <a:pt x="1897022" y="1897018"/>
                </a:lnTo>
                <a:lnTo>
                  <a:pt x="1928130" y="1864635"/>
                </a:lnTo>
                <a:lnTo>
                  <a:pt x="1957921" y="1831018"/>
                </a:lnTo>
                <a:lnTo>
                  <a:pt x="1986353" y="1796211"/>
                </a:lnTo>
                <a:lnTo>
                  <a:pt x="2013385" y="1760253"/>
                </a:lnTo>
                <a:lnTo>
                  <a:pt x="2038976" y="1723187"/>
                </a:lnTo>
                <a:lnTo>
                  <a:pt x="2063083" y="1685054"/>
                </a:lnTo>
                <a:lnTo>
                  <a:pt x="2085664" y="1645897"/>
                </a:lnTo>
                <a:lnTo>
                  <a:pt x="2106679" y="1605756"/>
                </a:lnTo>
                <a:lnTo>
                  <a:pt x="2126085" y="1564674"/>
                </a:lnTo>
                <a:lnTo>
                  <a:pt x="2143841" y="1522693"/>
                </a:lnTo>
                <a:lnTo>
                  <a:pt x="2159905" y="1479853"/>
                </a:lnTo>
                <a:lnTo>
                  <a:pt x="2174235" y="1436197"/>
                </a:lnTo>
                <a:lnTo>
                  <a:pt x="2186790" y="1391766"/>
                </a:lnTo>
                <a:lnTo>
                  <a:pt x="2197527" y="1346602"/>
                </a:lnTo>
                <a:lnTo>
                  <a:pt x="2206406" y="1300747"/>
                </a:lnTo>
                <a:lnTo>
                  <a:pt x="2213384" y="1254243"/>
                </a:lnTo>
                <a:lnTo>
                  <a:pt x="2218421" y="1207131"/>
                </a:lnTo>
                <a:lnTo>
                  <a:pt x="2221473" y="1159452"/>
                </a:lnTo>
                <a:lnTo>
                  <a:pt x="2222500" y="1111249"/>
                </a:lnTo>
                <a:lnTo>
                  <a:pt x="2221473" y="1063047"/>
                </a:lnTo>
                <a:lnTo>
                  <a:pt x="2218421" y="1015368"/>
                </a:lnTo>
                <a:lnTo>
                  <a:pt x="2213384" y="968256"/>
                </a:lnTo>
                <a:lnTo>
                  <a:pt x="2206406" y="921752"/>
                </a:lnTo>
                <a:lnTo>
                  <a:pt x="2197527" y="875897"/>
                </a:lnTo>
                <a:lnTo>
                  <a:pt x="2186790" y="830733"/>
                </a:lnTo>
                <a:lnTo>
                  <a:pt x="2174235" y="786302"/>
                </a:lnTo>
                <a:lnTo>
                  <a:pt x="2159905" y="742646"/>
                </a:lnTo>
                <a:lnTo>
                  <a:pt x="2143841" y="699806"/>
                </a:lnTo>
                <a:lnTo>
                  <a:pt x="2126085" y="657825"/>
                </a:lnTo>
                <a:lnTo>
                  <a:pt x="2106679" y="616743"/>
                </a:lnTo>
                <a:lnTo>
                  <a:pt x="2085664" y="576602"/>
                </a:lnTo>
                <a:lnTo>
                  <a:pt x="2063083" y="537445"/>
                </a:lnTo>
                <a:lnTo>
                  <a:pt x="2038976" y="499312"/>
                </a:lnTo>
                <a:lnTo>
                  <a:pt x="2013385" y="462246"/>
                </a:lnTo>
                <a:lnTo>
                  <a:pt x="1986353" y="426288"/>
                </a:lnTo>
                <a:lnTo>
                  <a:pt x="1957921" y="391481"/>
                </a:lnTo>
                <a:lnTo>
                  <a:pt x="1928130" y="357864"/>
                </a:lnTo>
                <a:lnTo>
                  <a:pt x="1897022" y="325481"/>
                </a:lnTo>
                <a:lnTo>
                  <a:pt x="1864640" y="294374"/>
                </a:lnTo>
                <a:lnTo>
                  <a:pt x="1831024" y="264582"/>
                </a:lnTo>
                <a:lnTo>
                  <a:pt x="1796216" y="236150"/>
                </a:lnTo>
                <a:lnTo>
                  <a:pt x="1760258" y="209117"/>
                </a:lnTo>
                <a:lnTo>
                  <a:pt x="1723192" y="183526"/>
                </a:lnTo>
                <a:lnTo>
                  <a:pt x="1685060" y="159419"/>
                </a:lnTo>
                <a:lnTo>
                  <a:pt x="1645902" y="136837"/>
                </a:lnTo>
                <a:lnTo>
                  <a:pt x="1605762" y="115822"/>
                </a:lnTo>
                <a:lnTo>
                  <a:pt x="1564680" y="96416"/>
                </a:lnTo>
                <a:lnTo>
                  <a:pt x="1522698" y="78660"/>
                </a:lnTo>
                <a:lnTo>
                  <a:pt x="1479858" y="62595"/>
                </a:lnTo>
                <a:lnTo>
                  <a:pt x="1436201" y="48265"/>
                </a:lnTo>
                <a:lnTo>
                  <a:pt x="1391770" y="35710"/>
                </a:lnTo>
                <a:lnTo>
                  <a:pt x="1346606" y="24972"/>
                </a:lnTo>
                <a:lnTo>
                  <a:pt x="1300751" y="16093"/>
                </a:lnTo>
                <a:lnTo>
                  <a:pt x="1254246" y="9115"/>
                </a:lnTo>
                <a:lnTo>
                  <a:pt x="1207133" y="4079"/>
                </a:lnTo>
                <a:lnTo>
                  <a:pt x="1159453" y="1026"/>
                </a:lnTo>
                <a:lnTo>
                  <a:pt x="1111250"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p>
        </p:txBody>
      </p:sp>
      <p:sp>
        <p:nvSpPr>
          <p:cNvPr id="395" name="Google Shape;395;p28"/>
          <p:cNvSpPr txBox="1"/>
          <p:nvPr/>
        </p:nvSpPr>
        <p:spPr>
          <a:xfrm>
            <a:off x="1447025" y="2517546"/>
            <a:ext cx="1391400" cy="439800"/>
          </a:xfrm>
          <a:prstGeom prst="rect">
            <a:avLst/>
          </a:prstGeom>
          <a:noFill/>
          <a:ln>
            <a:noFill/>
          </a:ln>
        </p:spPr>
        <p:txBody>
          <a:bodyPr anchorCtr="0" anchor="t" bIns="0" lIns="0" spcFirstLastPara="1" rIns="0" wrap="square" tIns="9525">
            <a:spAutoFit/>
          </a:bodyPr>
          <a:lstStyle/>
          <a:p>
            <a:pPr indent="0" lvl="0" marL="57150" marR="0" rtl="0" algn="ctr">
              <a:lnSpc>
                <a:spcPct val="115000"/>
              </a:lnSpc>
              <a:spcBef>
                <a:spcPts val="0"/>
              </a:spcBef>
              <a:spcAft>
                <a:spcPts val="0"/>
              </a:spcAft>
              <a:buNone/>
            </a:pPr>
            <a:r>
              <a:rPr lang="en" sz="1300">
                <a:solidFill>
                  <a:srgbClr val="59585B"/>
                </a:solidFill>
                <a:latin typeface="Raleway Medium"/>
                <a:ea typeface="Raleway Medium"/>
                <a:cs typeface="Raleway Medium"/>
                <a:sym typeface="Raleway Medium"/>
              </a:rPr>
              <a:t>Does it address implementation?</a:t>
            </a:r>
            <a:endParaRPr sz="1300">
              <a:latin typeface="Raleway Medium"/>
              <a:ea typeface="Raleway Medium"/>
              <a:cs typeface="Raleway Medium"/>
              <a:sym typeface="Raleway Medium"/>
            </a:endParaRPr>
          </a:p>
        </p:txBody>
      </p:sp>
      <p:sp>
        <p:nvSpPr>
          <p:cNvPr id="396" name="Google Shape;396;p28"/>
          <p:cNvSpPr txBox="1"/>
          <p:nvPr/>
        </p:nvSpPr>
        <p:spPr>
          <a:xfrm>
            <a:off x="3306040" y="4697792"/>
            <a:ext cx="1371900" cy="439800"/>
          </a:xfrm>
          <a:prstGeom prst="rect">
            <a:avLst/>
          </a:prstGeom>
          <a:noFill/>
          <a:ln>
            <a:noFill/>
          </a:ln>
        </p:spPr>
        <p:txBody>
          <a:bodyPr anchorCtr="0" anchor="t" bIns="0" lIns="0" spcFirstLastPara="1" rIns="0" wrap="square" tIns="9525">
            <a:spAutoFit/>
          </a:bodyPr>
          <a:lstStyle/>
          <a:p>
            <a:pPr indent="88900" lvl="0" marL="12700" marR="0" rtl="0" algn="ctr">
              <a:lnSpc>
                <a:spcPct val="115000"/>
              </a:lnSpc>
              <a:spcBef>
                <a:spcPts val="0"/>
              </a:spcBef>
              <a:spcAft>
                <a:spcPts val="0"/>
              </a:spcAft>
              <a:buNone/>
            </a:pPr>
            <a:r>
              <a:rPr lang="en" sz="1300">
                <a:solidFill>
                  <a:srgbClr val="59585B"/>
                </a:solidFill>
                <a:latin typeface="Raleway Medium"/>
                <a:ea typeface="Raleway Medium"/>
                <a:cs typeface="Raleway Medium"/>
                <a:sym typeface="Raleway Medium"/>
              </a:rPr>
              <a:t>Does it specify  funding?</a:t>
            </a:r>
            <a:endParaRPr sz="1300">
              <a:latin typeface="Raleway Medium"/>
              <a:ea typeface="Raleway Medium"/>
              <a:cs typeface="Raleway Medium"/>
              <a:sym typeface="Raleway Medium"/>
            </a:endParaRPr>
          </a:p>
        </p:txBody>
      </p:sp>
      <p:sp>
        <p:nvSpPr>
          <p:cNvPr id="397" name="Google Shape;397;p28"/>
          <p:cNvSpPr/>
          <p:nvPr/>
        </p:nvSpPr>
        <p:spPr>
          <a:xfrm>
            <a:off x="2589412" y="3661624"/>
            <a:ext cx="553878" cy="553878"/>
          </a:xfrm>
          <a:custGeom>
            <a:rect b="b" l="l" r="r" t="t"/>
            <a:pathLst>
              <a:path extrusionOk="0" h="738504" w="738504">
                <a:moveTo>
                  <a:pt x="368998" y="0"/>
                </a:moveTo>
                <a:lnTo>
                  <a:pt x="322711" y="2874"/>
                </a:lnTo>
                <a:lnTo>
                  <a:pt x="278139" y="11268"/>
                </a:lnTo>
                <a:lnTo>
                  <a:pt x="235630" y="24835"/>
                </a:lnTo>
                <a:lnTo>
                  <a:pt x="195528" y="43230"/>
                </a:lnTo>
                <a:lnTo>
                  <a:pt x="158179" y="66106"/>
                </a:lnTo>
                <a:lnTo>
                  <a:pt x="123930" y="93119"/>
                </a:lnTo>
                <a:lnTo>
                  <a:pt x="93125" y="123922"/>
                </a:lnTo>
                <a:lnTo>
                  <a:pt x="66110" y="158171"/>
                </a:lnTo>
                <a:lnTo>
                  <a:pt x="43233" y="195518"/>
                </a:lnTo>
                <a:lnTo>
                  <a:pt x="24837" y="235619"/>
                </a:lnTo>
                <a:lnTo>
                  <a:pt x="11269" y="278128"/>
                </a:lnTo>
                <a:lnTo>
                  <a:pt x="2874" y="322698"/>
                </a:lnTo>
                <a:lnTo>
                  <a:pt x="0" y="368985"/>
                </a:lnTo>
                <a:lnTo>
                  <a:pt x="2874" y="415273"/>
                </a:lnTo>
                <a:lnTo>
                  <a:pt x="11269" y="459844"/>
                </a:lnTo>
                <a:lnTo>
                  <a:pt x="24837" y="502353"/>
                </a:lnTo>
                <a:lnTo>
                  <a:pt x="43233" y="542455"/>
                </a:lnTo>
                <a:lnTo>
                  <a:pt x="66110" y="579804"/>
                </a:lnTo>
                <a:lnTo>
                  <a:pt x="93125" y="614054"/>
                </a:lnTo>
                <a:lnTo>
                  <a:pt x="123930" y="644859"/>
                </a:lnTo>
                <a:lnTo>
                  <a:pt x="158179" y="671873"/>
                </a:lnTo>
                <a:lnTo>
                  <a:pt x="195528" y="694751"/>
                </a:lnTo>
                <a:lnTo>
                  <a:pt x="235630" y="713147"/>
                </a:lnTo>
                <a:lnTo>
                  <a:pt x="278139" y="726715"/>
                </a:lnTo>
                <a:lnTo>
                  <a:pt x="322711" y="735109"/>
                </a:lnTo>
                <a:lnTo>
                  <a:pt x="368998" y="737984"/>
                </a:lnTo>
                <a:lnTo>
                  <a:pt x="415285" y="735109"/>
                </a:lnTo>
                <a:lnTo>
                  <a:pt x="459857" y="726715"/>
                </a:lnTo>
                <a:lnTo>
                  <a:pt x="502366" y="713147"/>
                </a:lnTo>
                <a:lnTo>
                  <a:pt x="542468" y="694751"/>
                </a:lnTo>
                <a:lnTo>
                  <a:pt x="579817" y="671873"/>
                </a:lnTo>
                <a:lnTo>
                  <a:pt x="614066" y="644859"/>
                </a:lnTo>
                <a:lnTo>
                  <a:pt x="644871" y="614054"/>
                </a:lnTo>
                <a:lnTo>
                  <a:pt x="671886" y="579804"/>
                </a:lnTo>
                <a:lnTo>
                  <a:pt x="694763" y="542455"/>
                </a:lnTo>
                <a:lnTo>
                  <a:pt x="713159" y="502353"/>
                </a:lnTo>
                <a:lnTo>
                  <a:pt x="726727" y="459844"/>
                </a:lnTo>
                <a:lnTo>
                  <a:pt x="735122" y="415273"/>
                </a:lnTo>
                <a:lnTo>
                  <a:pt x="737997" y="368985"/>
                </a:lnTo>
                <a:lnTo>
                  <a:pt x="735122" y="322698"/>
                </a:lnTo>
                <a:lnTo>
                  <a:pt x="726727" y="278128"/>
                </a:lnTo>
                <a:lnTo>
                  <a:pt x="713159" y="235619"/>
                </a:lnTo>
                <a:lnTo>
                  <a:pt x="694763" y="195518"/>
                </a:lnTo>
                <a:lnTo>
                  <a:pt x="671886" y="158171"/>
                </a:lnTo>
                <a:lnTo>
                  <a:pt x="644871" y="123922"/>
                </a:lnTo>
                <a:lnTo>
                  <a:pt x="614066" y="93119"/>
                </a:lnTo>
                <a:lnTo>
                  <a:pt x="579817" y="66106"/>
                </a:lnTo>
                <a:lnTo>
                  <a:pt x="542468" y="43230"/>
                </a:lnTo>
                <a:lnTo>
                  <a:pt x="502366" y="24835"/>
                </a:lnTo>
                <a:lnTo>
                  <a:pt x="459857" y="11268"/>
                </a:lnTo>
                <a:lnTo>
                  <a:pt x="415285" y="2874"/>
                </a:lnTo>
                <a:lnTo>
                  <a:pt x="368998" y="0"/>
                </a:lnTo>
                <a:close/>
              </a:path>
            </a:pathLst>
          </a:custGeom>
          <a:solidFill>
            <a:srgbClr val="F2A6F2"/>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p>
        </p:txBody>
      </p:sp>
      <p:sp>
        <p:nvSpPr>
          <p:cNvPr id="398" name="Google Shape;398;p28"/>
          <p:cNvSpPr/>
          <p:nvPr/>
        </p:nvSpPr>
        <p:spPr>
          <a:xfrm>
            <a:off x="2266129" y="4493055"/>
            <a:ext cx="553878" cy="553878"/>
          </a:xfrm>
          <a:custGeom>
            <a:rect b="b" l="l" r="r" t="t"/>
            <a:pathLst>
              <a:path extrusionOk="0" h="738504" w="738504">
                <a:moveTo>
                  <a:pt x="368998" y="0"/>
                </a:moveTo>
                <a:lnTo>
                  <a:pt x="322711" y="2874"/>
                </a:lnTo>
                <a:lnTo>
                  <a:pt x="278139" y="11268"/>
                </a:lnTo>
                <a:lnTo>
                  <a:pt x="235630" y="24835"/>
                </a:lnTo>
                <a:lnTo>
                  <a:pt x="195528" y="43230"/>
                </a:lnTo>
                <a:lnTo>
                  <a:pt x="158179" y="66106"/>
                </a:lnTo>
                <a:lnTo>
                  <a:pt x="123930" y="93119"/>
                </a:lnTo>
                <a:lnTo>
                  <a:pt x="93125" y="123922"/>
                </a:lnTo>
                <a:lnTo>
                  <a:pt x="66110" y="158171"/>
                </a:lnTo>
                <a:lnTo>
                  <a:pt x="43233" y="195518"/>
                </a:lnTo>
                <a:lnTo>
                  <a:pt x="24837" y="235619"/>
                </a:lnTo>
                <a:lnTo>
                  <a:pt x="11269" y="278128"/>
                </a:lnTo>
                <a:lnTo>
                  <a:pt x="2874" y="322698"/>
                </a:lnTo>
                <a:lnTo>
                  <a:pt x="0" y="368985"/>
                </a:lnTo>
                <a:lnTo>
                  <a:pt x="2874" y="415273"/>
                </a:lnTo>
                <a:lnTo>
                  <a:pt x="11269" y="459844"/>
                </a:lnTo>
                <a:lnTo>
                  <a:pt x="24837" y="502353"/>
                </a:lnTo>
                <a:lnTo>
                  <a:pt x="43233" y="542455"/>
                </a:lnTo>
                <a:lnTo>
                  <a:pt x="66110" y="579804"/>
                </a:lnTo>
                <a:lnTo>
                  <a:pt x="93125" y="614054"/>
                </a:lnTo>
                <a:lnTo>
                  <a:pt x="123930" y="644859"/>
                </a:lnTo>
                <a:lnTo>
                  <a:pt x="158179" y="671873"/>
                </a:lnTo>
                <a:lnTo>
                  <a:pt x="195528" y="694751"/>
                </a:lnTo>
                <a:lnTo>
                  <a:pt x="235630" y="713147"/>
                </a:lnTo>
                <a:lnTo>
                  <a:pt x="278139" y="726715"/>
                </a:lnTo>
                <a:lnTo>
                  <a:pt x="322711" y="735109"/>
                </a:lnTo>
                <a:lnTo>
                  <a:pt x="368998" y="737984"/>
                </a:lnTo>
                <a:lnTo>
                  <a:pt x="415285" y="735109"/>
                </a:lnTo>
                <a:lnTo>
                  <a:pt x="459857" y="726715"/>
                </a:lnTo>
                <a:lnTo>
                  <a:pt x="502366" y="713147"/>
                </a:lnTo>
                <a:lnTo>
                  <a:pt x="542468" y="694751"/>
                </a:lnTo>
                <a:lnTo>
                  <a:pt x="579817" y="671873"/>
                </a:lnTo>
                <a:lnTo>
                  <a:pt x="614066" y="644859"/>
                </a:lnTo>
                <a:lnTo>
                  <a:pt x="644871" y="614054"/>
                </a:lnTo>
                <a:lnTo>
                  <a:pt x="671886" y="579804"/>
                </a:lnTo>
                <a:lnTo>
                  <a:pt x="694763" y="542455"/>
                </a:lnTo>
                <a:lnTo>
                  <a:pt x="713159" y="502353"/>
                </a:lnTo>
                <a:lnTo>
                  <a:pt x="726727" y="459844"/>
                </a:lnTo>
                <a:lnTo>
                  <a:pt x="735122" y="415273"/>
                </a:lnTo>
                <a:lnTo>
                  <a:pt x="737997" y="368985"/>
                </a:lnTo>
                <a:lnTo>
                  <a:pt x="735122" y="322698"/>
                </a:lnTo>
                <a:lnTo>
                  <a:pt x="726727" y="278128"/>
                </a:lnTo>
                <a:lnTo>
                  <a:pt x="713159" y="235619"/>
                </a:lnTo>
                <a:lnTo>
                  <a:pt x="694763" y="195518"/>
                </a:lnTo>
                <a:lnTo>
                  <a:pt x="671886" y="158171"/>
                </a:lnTo>
                <a:lnTo>
                  <a:pt x="644871" y="123922"/>
                </a:lnTo>
                <a:lnTo>
                  <a:pt x="614066" y="93119"/>
                </a:lnTo>
                <a:lnTo>
                  <a:pt x="579817" y="66106"/>
                </a:lnTo>
                <a:lnTo>
                  <a:pt x="542468" y="43230"/>
                </a:lnTo>
                <a:lnTo>
                  <a:pt x="502366" y="24835"/>
                </a:lnTo>
                <a:lnTo>
                  <a:pt x="459857" y="11268"/>
                </a:lnTo>
                <a:lnTo>
                  <a:pt x="415285" y="2874"/>
                </a:lnTo>
                <a:lnTo>
                  <a:pt x="368998" y="0"/>
                </a:lnTo>
                <a:close/>
              </a:path>
            </a:pathLst>
          </a:custGeom>
          <a:solidFill>
            <a:srgbClr val="F2A6F2"/>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p>
        </p:txBody>
      </p:sp>
      <p:sp>
        <p:nvSpPr>
          <p:cNvPr id="399" name="Google Shape;399;p28"/>
          <p:cNvSpPr/>
          <p:nvPr/>
        </p:nvSpPr>
        <p:spPr>
          <a:xfrm>
            <a:off x="1256086" y="1319877"/>
            <a:ext cx="553879" cy="553879"/>
          </a:xfrm>
          <a:custGeom>
            <a:rect b="b" l="l" r="r" t="t"/>
            <a:pathLst>
              <a:path extrusionOk="0" h="738505" w="738505">
                <a:moveTo>
                  <a:pt x="368998" y="0"/>
                </a:moveTo>
                <a:lnTo>
                  <a:pt x="322711" y="2874"/>
                </a:lnTo>
                <a:lnTo>
                  <a:pt x="278139" y="11268"/>
                </a:lnTo>
                <a:lnTo>
                  <a:pt x="235630" y="24835"/>
                </a:lnTo>
                <a:lnTo>
                  <a:pt x="195528" y="43230"/>
                </a:lnTo>
                <a:lnTo>
                  <a:pt x="158179" y="66106"/>
                </a:lnTo>
                <a:lnTo>
                  <a:pt x="123930" y="93119"/>
                </a:lnTo>
                <a:lnTo>
                  <a:pt x="93125" y="123922"/>
                </a:lnTo>
                <a:lnTo>
                  <a:pt x="66110" y="158171"/>
                </a:lnTo>
                <a:lnTo>
                  <a:pt x="43233" y="195518"/>
                </a:lnTo>
                <a:lnTo>
                  <a:pt x="24837" y="235619"/>
                </a:lnTo>
                <a:lnTo>
                  <a:pt x="11269" y="278128"/>
                </a:lnTo>
                <a:lnTo>
                  <a:pt x="2874" y="322698"/>
                </a:lnTo>
                <a:lnTo>
                  <a:pt x="0" y="368985"/>
                </a:lnTo>
                <a:lnTo>
                  <a:pt x="2874" y="415273"/>
                </a:lnTo>
                <a:lnTo>
                  <a:pt x="11269" y="459844"/>
                </a:lnTo>
                <a:lnTo>
                  <a:pt x="24837" y="502353"/>
                </a:lnTo>
                <a:lnTo>
                  <a:pt x="43233" y="542455"/>
                </a:lnTo>
                <a:lnTo>
                  <a:pt x="66110" y="579804"/>
                </a:lnTo>
                <a:lnTo>
                  <a:pt x="93125" y="614054"/>
                </a:lnTo>
                <a:lnTo>
                  <a:pt x="123930" y="644859"/>
                </a:lnTo>
                <a:lnTo>
                  <a:pt x="158179" y="671873"/>
                </a:lnTo>
                <a:lnTo>
                  <a:pt x="195528" y="694751"/>
                </a:lnTo>
                <a:lnTo>
                  <a:pt x="235630" y="713147"/>
                </a:lnTo>
                <a:lnTo>
                  <a:pt x="278139" y="726715"/>
                </a:lnTo>
                <a:lnTo>
                  <a:pt x="322711" y="735109"/>
                </a:lnTo>
                <a:lnTo>
                  <a:pt x="368998" y="737984"/>
                </a:lnTo>
                <a:lnTo>
                  <a:pt x="415285" y="735109"/>
                </a:lnTo>
                <a:lnTo>
                  <a:pt x="459857" y="726715"/>
                </a:lnTo>
                <a:lnTo>
                  <a:pt x="502366" y="713147"/>
                </a:lnTo>
                <a:lnTo>
                  <a:pt x="542468" y="694751"/>
                </a:lnTo>
                <a:lnTo>
                  <a:pt x="579817" y="671873"/>
                </a:lnTo>
                <a:lnTo>
                  <a:pt x="614066" y="644859"/>
                </a:lnTo>
                <a:lnTo>
                  <a:pt x="644871" y="614054"/>
                </a:lnTo>
                <a:lnTo>
                  <a:pt x="671886" y="579804"/>
                </a:lnTo>
                <a:lnTo>
                  <a:pt x="694763" y="542455"/>
                </a:lnTo>
                <a:lnTo>
                  <a:pt x="713159" y="502353"/>
                </a:lnTo>
                <a:lnTo>
                  <a:pt x="726727" y="459844"/>
                </a:lnTo>
                <a:lnTo>
                  <a:pt x="735122" y="415273"/>
                </a:lnTo>
                <a:lnTo>
                  <a:pt x="737997" y="368985"/>
                </a:lnTo>
                <a:lnTo>
                  <a:pt x="735122" y="322698"/>
                </a:lnTo>
                <a:lnTo>
                  <a:pt x="726727" y="278128"/>
                </a:lnTo>
                <a:lnTo>
                  <a:pt x="713159" y="235619"/>
                </a:lnTo>
                <a:lnTo>
                  <a:pt x="694763" y="195518"/>
                </a:lnTo>
                <a:lnTo>
                  <a:pt x="671886" y="158171"/>
                </a:lnTo>
                <a:lnTo>
                  <a:pt x="644871" y="123922"/>
                </a:lnTo>
                <a:lnTo>
                  <a:pt x="614066" y="93119"/>
                </a:lnTo>
                <a:lnTo>
                  <a:pt x="579817" y="66106"/>
                </a:lnTo>
                <a:lnTo>
                  <a:pt x="542468" y="43230"/>
                </a:lnTo>
                <a:lnTo>
                  <a:pt x="502366" y="24835"/>
                </a:lnTo>
                <a:lnTo>
                  <a:pt x="459857" y="11268"/>
                </a:lnTo>
                <a:lnTo>
                  <a:pt x="415285" y="2874"/>
                </a:lnTo>
                <a:lnTo>
                  <a:pt x="368998" y="0"/>
                </a:lnTo>
                <a:close/>
              </a:path>
            </a:pathLst>
          </a:custGeom>
          <a:solidFill>
            <a:srgbClr val="F2A6F2"/>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p>
        </p:txBody>
      </p:sp>
      <p:sp>
        <p:nvSpPr>
          <p:cNvPr id="400" name="Google Shape;400;p28"/>
          <p:cNvSpPr/>
          <p:nvPr/>
        </p:nvSpPr>
        <p:spPr>
          <a:xfrm>
            <a:off x="4828019" y="1319886"/>
            <a:ext cx="2666524" cy="3728085"/>
          </a:xfrm>
          <a:custGeom>
            <a:rect b="b" l="l" r="r" t="t"/>
            <a:pathLst>
              <a:path extrusionOk="0" h="4970780" w="3555365">
                <a:moveTo>
                  <a:pt x="737997" y="3492487"/>
                </a:moveTo>
                <a:lnTo>
                  <a:pt x="735114" y="3446195"/>
                </a:lnTo>
                <a:lnTo>
                  <a:pt x="726719" y="3401631"/>
                </a:lnTo>
                <a:lnTo>
                  <a:pt x="713155" y="3359124"/>
                </a:lnTo>
                <a:lnTo>
                  <a:pt x="694753" y="3319018"/>
                </a:lnTo>
                <a:lnTo>
                  <a:pt x="671880" y="3281667"/>
                </a:lnTo>
                <a:lnTo>
                  <a:pt x="644867" y="3247428"/>
                </a:lnTo>
                <a:lnTo>
                  <a:pt x="614057" y="3216618"/>
                </a:lnTo>
                <a:lnTo>
                  <a:pt x="579805" y="3189605"/>
                </a:lnTo>
                <a:lnTo>
                  <a:pt x="542467" y="3166732"/>
                </a:lnTo>
                <a:lnTo>
                  <a:pt x="502361" y="3148330"/>
                </a:lnTo>
                <a:lnTo>
                  <a:pt x="459854" y="3134766"/>
                </a:lnTo>
                <a:lnTo>
                  <a:pt x="415277" y="3126371"/>
                </a:lnTo>
                <a:lnTo>
                  <a:pt x="368998" y="3123501"/>
                </a:lnTo>
                <a:lnTo>
                  <a:pt x="322707" y="3126371"/>
                </a:lnTo>
                <a:lnTo>
                  <a:pt x="278130" y="3134766"/>
                </a:lnTo>
                <a:lnTo>
                  <a:pt x="235623" y="3148330"/>
                </a:lnTo>
                <a:lnTo>
                  <a:pt x="195516" y="3166732"/>
                </a:lnTo>
                <a:lnTo>
                  <a:pt x="158178" y="3189605"/>
                </a:lnTo>
                <a:lnTo>
                  <a:pt x="123926" y="3216618"/>
                </a:lnTo>
                <a:lnTo>
                  <a:pt x="93116" y="3247428"/>
                </a:lnTo>
                <a:lnTo>
                  <a:pt x="66103" y="3281667"/>
                </a:lnTo>
                <a:lnTo>
                  <a:pt x="43230" y="3319018"/>
                </a:lnTo>
                <a:lnTo>
                  <a:pt x="24828" y="3359124"/>
                </a:lnTo>
                <a:lnTo>
                  <a:pt x="11264" y="3401631"/>
                </a:lnTo>
                <a:lnTo>
                  <a:pt x="2870" y="3446195"/>
                </a:lnTo>
                <a:lnTo>
                  <a:pt x="0" y="3492487"/>
                </a:lnTo>
                <a:lnTo>
                  <a:pt x="2870" y="3538778"/>
                </a:lnTo>
                <a:lnTo>
                  <a:pt x="11264" y="3583343"/>
                </a:lnTo>
                <a:lnTo>
                  <a:pt x="24828" y="3625850"/>
                </a:lnTo>
                <a:lnTo>
                  <a:pt x="43230" y="3665956"/>
                </a:lnTo>
                <a:lnTo>
                  <a:pt x="66103" y="3703307"/>
                </a:lnTo>
                <a:lnTo>
                  <a:pt x="93116" y="3737559"/>
                </a:lnTo>
                <a:lnTo>
                  <a:pt x="123926" y="3768356"/>
                </a:lnTo>
                <a:lnTo>
                  <a:pt x="158178" y="3795369"/>
                </a:lnTo>
                <a:lnTo>
                  <a:pt x="195516" y="3818255"/>
                </a:lnTo>
                <a:lnTo>
                  <a:pt x="235623" y="3836644"/>
                </a:lnTo>
                <a:lnTo>
                  <a:pt x="278130" y="3850221"/>
                </a:lnTo>
                <a:lnTo>
                  <a:pt x="322707" y="3858615"/>
                </a:lnTo>
                <a:lnTo>
                  <a:pt x="368998" y="3861485"/>
                </a:lnTo>
                <a:lnTo>
                  <a:pt x="415277" y="3858615"/>
                </a:lnTo>
                <a:lnTo>
                  <a:pt x="459854" y="3850221"/>
                </a:lnTo>
                <a:lnTo>
                  <a:pt x="502361" y="3836644"/>
                </a:lnTo>
                <a:lnTo>
                  <a:pt x="542467" y="3818255"/>
                </a:lnTo>
                <a:lnTo>
                  <a:pt x="579805" y="3795369"/>
                </a:lnTo>
                <a:lnTo>
                  <a:pt x="614057" y="3768356"/>
                </a:lnTo>
                <a:lnTo>
                  <a:pt x="644867" y="3737559"/>
                </a:lnTo>
                <a:lnTo>
                  <a:pt x="671880" y="3703307"/>
                </a:lnTo>
                <a:lnTo>
                  <a:pt x="694753" y="3665956"/>
                </a:lnTo>
                <a:lnTo>
                  <a:pt x="713155" y="3625850"/>
                </a:lnTo>
                <a:lnTo>
                  <a:pt x="726719" y="3583343"/>
                </a:lnTo>
                <a:lnTo>
                  <a:pt x="735114" y="3538778"/>
                </a:lnTo>
                <a:lnTo>
                  <a:pt x="737997" y="3492487"/>
                </a:lnTo>
                <a:close/>
              </a:path>
              <a:path extrusionOk="0" h="4970780" w="3555365">
                <a:moveTo>
                  <a:pt x="1215669" y="4601476"/>
                </a:moveTo>
                <a:lnTo>
                  <a:pt x="1212786" y="4555198"/>
                </a:lnTo>
                <a:lnTo>
                  <a:pt x="1204391" y="4510621"/>
                </a:lnTo>
                <a:lnTo>
                  <a:pt x="1190828" y="4468114"/>
                </a:lnTo>
                <a:lnTo>
                  <a:pt x="1172438" y="4428007"/>
                </a:lnTo>
                <a:lnTo>
                  <a:pt x="1149553" y="4390669"/>
                </a:lnTo>
                <a:lnTo>
                  <a:pt x="1122540" y="4356417"/>
                </a:lnTo>
                <a:lnTo>
                  <a:pt x="1091730" y="4325607"/>
                </a:lnTo>
                <a:lnTo>
                  <a:pt x="1057490" y="4298594"/>
                </a:lnTo>
                <a:lnTo>
                  <a:pt x="1020140" y="4275721"/>
                </a:lnTo>
                <a:lnTo>
                  <a:pt x="980033" y="4257332"/>
                </a:lnTo>
                <a:lnTo>
                  <a:pt x="937526" y="4243756"/>
                </a:lnTo>
                <a:lnTo>
                  <a:pt x="892949" y="4235374"/>
                </a:lnTo>
                <a:lnTo>
                  <a:pt x="846670" y="4232491"/>
                </a:lnTo>
                <a:lnTo>
                  <a:pt x="800379" y="4235374"/>
                </a:lnTo>
                <a:lnTo>
                  <a:pt x="755802" y="4243756"/>
                </a:lnTo>
                <a:lnTo>
                  <a:pt x="713295" y="4257332"/>
                </a:lnTo>
                <a:lnTo>
                  <a:pt x="673201" y="4275721"/>
                </a:lnTo>
                <a:lnTo>
                  <a:pt x="635850" y="4298594"/>
                </a:lnTo>
                <a:lnTo>
                  <a:pt x="601599" y="4325607"/>
                </a:lnTo>
                <a:lnTo>
                  <a:pt x="570788" y="4356417"/>
                </a:lnTo>
                <a:lnTo>
                  <a:pt x="543775" y="4390669"/>
                </a:lnTo>
                <a:lnTo>
                  <a:pt x="520903" y="4428007"/>
                </a:lnTo>
                <a:lnTo>
                  <a:pt x="502500" y="4468114"/>
                </a:lnTo>
                <a:lnTo>
                  <a:pt x="488937" y="4510621"/>
                </a:lnTo>
                <a:lnTo>
                  <a:pt x="480542" y="4555198"/>
                </a:lnTo>
                <a:lnTo>
                  <a:pt x="477672" y="4601476"/>
                </a:lnTo>
                <a:lnTo>
                  <a:pt x="480542" y="4647768"/>
                </a:lnTo>
                <a:lnTo>
                  <a:pt x="488937" y="4692332"/>
                </a:lnTo>
                <a:lnTo>
                  <a:pt x="502500" y="4734852"/>
                </a:lnTo>
                <a:lnTo>
                  <a:pt x="520903" y="4774946"/>
                </a:lnTo>
                <a:lnTo>
                  <a:pt x="543775" y="4812296"/>
                </a:lnTo>
                <a:lnTo>
                  <a:pt x="570788" y="4846548"/>
                </a:lnTo>
                <a:lnTo>
                  <a:pt x="601599" y="4877359"/>
                </a:lnTo>
                <a:lnTo>
                  <a:pt x="635850" y="4904371"/>
                </a:lnTo>
                <a:lnTo>
                  <a:pt x="673201" y="4927244"/>
                </a:lnTo>
                <a:lnTo>
                  <a:pt x="713295" y="4945646"/>
                </a:lnTo>
                <a:lnTo>
                  <a:pt x="755802" y="4959210"/>
                </a:lnTo>
                <a:lnTo>
                  <a:pt x="800379" y="4967605"/>
                </a:lnTo>
                <a:lnTo>
                  <a:pt x="846670" y="4970475"/>
                </a:lnTo>
                <a:lnTo>
                  <a:pt x="892949" y="4967605"/>
                </a:lnTo>
                <a:lnTo>
                  <a:pt x="937526" y="4959210"/>
                </a:lnTo>
                <a:lnTo>
                  <a:pt x="980033" y="4945646"/>
                </a:lnTo>
                <a:lnTo>
                  <a:pt x="1020140" y="4927244"/>
                </a:lnTo>
                <a:lnTo>
                  <a:pt x="1057490" y="4904371"/>
                </a:lnTo>
                <a:lnTo>
                  <a:pt x="1091730" y="4877359"/>
                </a:lnTo>
                <a:lnTo>
                  <a:pt x="1122540" y="4846548"/>
                </a:lnTo>
                <a:lnTo>
                  <a:pt x="1149553" y="4812296"/>
                </a:lnTo>
                <a:lnTo>
                  <a:pt x="1172438" y="4774946"/>
                </a:lnTo>
                <a:lnTo>
                  <a:pt x="1190828" y="4734852"/>
                </a:lnTo>
                <a:lnTo>
                  <a:pt x="1204391" y="4692332"/>
                </a:lnTo>
                <a:lnTo>
                  <a:pt x="1212786" y="4647768"/>
                </a:lnTo>
                <a:lnTo>
                  <a:pt x="1215669" y="4601476"/>
                </a:lnTo>
                <a:close/>
              </a:path>
              <a:path extrusionOk="0" h="4970780" w="3555365">
                <a:moveTo>
                  <a:pt x="2578785" y="368985"/>
                </a:moveTo>
                <a:lnTo>
                  <a:pt x="2575915" y="322694"/>
                </a:lnTo>
                <a:lnTo>
                  <a:pt x="2567521" y="278117"/>
                </a:lnTo>
                <a:lnTo>
                  <a:pt x="2553957" y="235610"/>
                </a:lnTo>
                <a:lnTo>
                  <a:pt x="2535555" y="195516"/>
                </a:lnTo>
                <a:lnTo>
                  <a:pt x="2512682" y="158165"/>
                </a:lnTo>
                <a:lnTo>
                  <a:pt x="2485669" y="123913"/>
                </a:lnTo>
                <a:lnTo>
                  <a:pt x="2454859" y="93116"/>
                </a:lnTo>
                <a:lnTo>
                  <a:pt x="2420607" y="66103"/>
                </a:lnTo>
                <a:lnTo>
                  <a:pt x="2383256" y="43230"/>
                </a:lnTo>
                <a:lnTo>
                  <a:pt x="2343162" y="24828"/>
                </a:lnTo>
                <a:lnTo>
                  <a:pt x="2300655" y="11264"/>
                </a:lnTo>
                <a:lnTo>
                  <a:pt x="2256078" y="2870"/>
                </a:lnTo>
                <a:lnTo>
                  <a:pt x="2209787" y="0"/>
                </a:lnTo>
                <a:lnTo>
                  <a:pt x="2163508" y="2870"/>
                </a:lnTo>
                <a:lnTo>
                  <a:pt x="2118931" y="11264"/>
                </a:lnTo>
                <a:lnTo>
                  <a:pt x="2076424" y="24828"/>
                </a:lnTo>
                <a:lnTo>
                  <a:pt x="2036318" y="43230"/>
                </a:lnTo>
                <a:lnTo>
                  <a:pt x="1998967" y="66103"/>
                </a:lnTo>
                <a:lnTo>
                  <a:pt x="1964728" y="93116"/>
                </a:lnTo>
                <a:lnTo>
                  <a:pt x="1933917" y="123913"/>
                </a:lnTo>
                <a:lnTo>
                  <a:pt x="1906905" y="158165"/>
                </a:lnTo>
                <a:lnTo>
                  <a:pt x="1884032" y="195516"/>
                </a:lnTo>
                <a:lnTo>
                  <a:pt x="1865630" y="235610"/>
                </a:lnTo>
                <a:lnTo>
                  <a:pt x="1852066" y="278117"/>
                </a:lnTo>
                <a:lnTo>
                  <a:pt x="1843671" y="322694"/>
                </a:lnTo>
                <a:lnTo>
                  <a:pt x="1840788" y="368985"/>
                </a:lnTo>
                <a:lnTo>
                  <a:pt x="1843671" y="415264"/>
                </a:lnTo>
                <a:lnTo>
                  <a:pt x="1852066" y="459841"/>
                </a:lnTo>
                <a:lnTo>
                  <a:pt x="1865630" y="502348"/>
                </a:lnTo>
                <a:lnTo>
                  <a:pt x="1884032" y="542455"/>
                </a:lnTo>
                <a:lnTo>
                  <a:pt x="1906905" y="579805"/>
                </a:lnTo>
                <a:lnTo>
                  <a:pt x="1933917" y="614045"/>
                </a:lnTo>
                <a:lnTo>
                  <a:pt x="1964728" y="644855"/>
                </a:lnTo>
                <a:lnTo>
                  <a:pt x="1998967" y="671868"/>
                </a:lnTo>
                <a:lnTo>
                  <a:pt x="2036318" y="694740"/>
                </a:lnTo>
                <a:lnTo>
                  <a:pt x="2076424" y="713143"/>
                </a:lnTo>
                <a:lnTo>
                  <a:pt x="2118931" y="726706"/>
                </a:lnTo>
                <a:lnTo>
                  <a:pt x="2163508" y="735101"/>
                </a:lnTo>
                <a:lnTo>
                  <a:pt x="2209787" y="737984"/>
                </a:lnTo>
                <a:lnTo>
                  <a:pt x="2256078" y="735101"/>
                </a:lnTo>
                <a:lnTo>
                  <a:pt x="2300655" y="726706"/>
                </a:lnTo>
                <a:lnTo>
                  <a:pt x="2343162" y="713143"/>
                </a:lnTo>
                <a:lnTo>
                  <a:pt x="2383256" y="694740"/>
                </a:lnTo>
                <a:lnTo>
                  <a:pt x="2420607" y="671868"/>
                </a:lnTo>
                <a:lnTo>
                  <a:pt x="2454859" y="644855"/>
                </a:lnTo>
                <a:lnTo>
                  <a:pt x="2485669" y="614045"/>
                </a:lnTo>
                <a:lnTo>
                  <a:pt x="2512682" y="579805"/>
                </a:lnTo>
                <a:lnTo>
                  <a:pt x="2535555" y="542455"/>
                </a:lnTo>
                <a:lnTo>
                  <a:pt x="2553957" y="502348"/>
                </a:lnTo>
                <a:lnTo>
                  <a:pt x="2567521" y="459841"/>
                </a:lnTo>
                <a:lnTo>
                  <a:pt x="2575915" y="415264"/>
                </a:lnTo>
                <a:lnTo>
                  <a:pt x="2578785" y="368985"/>
                </a:lnTo>
                <a:close/>
              </a:path>
              <a:path extrusionOk="0" h="4970780" w="3555365">
                <a:moveTo>
                  <a:pt x="3555288" y="1108976"/>
                </a:moveTo>
                <a:lnTo>
                  <a:pt x="3552418" y="1062697"/>
                </a:lnTo>
                <a:lnTo>
                  <a:pt x="3544024" y="1018120"/>
                </a:lnTo>
                <a:lnTo>
                  <a:pt x="3530460" y="975614"/>
                </a:lnTo>
                <a:lnTo>
                  <a:pt x="3512058" y="935507"/>
                </a:lnTo>
                <a:lnTo>
                  <a:pt x="3489185" y="898169"/>
                </a:lnTo>
                <a:lnTo>
                  <a:pt x="3462172" y="863917"/>
                </a:lnTo>
                <a:lnTo>
                  <a:pt x="3431362" y="833107"/>
                </a:lnTo>
                <a:lnTo>
                  <a:pt x="3397110" y="806094"/>
                </a:lnTo>
                <a:lnTo>
                  <a:pt x="3359759" y="783221"/>
                </a:lnTo>
                <a:lnTo>
                  <a:pt x="3319665" y="764832"/>
                </a:lnTo>
                <a:lnTo>
                  <a:pt x="3277146" y="751255"/>
                </a:lnTo>
                <a:lnTo>
                  <a:pt x="3232581" y="742873"/>
                </a:lnTo>
                <a:lnTo>
                  <a:pt x="3186290" y="739990"/>
                </a:lnTo>
                <a:lnTo>
                  <a:pt x="3140011" y="742873"/>
                </a:lnTo>
                <a:lnTo>
                  <a:pt x="3095434" y="751255"/>
                </a:lnTo>
                <a:lnTo>
                  <a:pt x="3052927" y="764832"/>
                </a:lnTo>
                <a:lnTo>
                  <a:pt x="3012821" y="783221"/>
                </a:lnTo>
                <a:lnTo>
                  <a:pt x="2975470" y="806094"/>
                </a:lnTo>
                <a:lnTo>
                  <a:pt x="2941218" y="833107"/>
                </a:lnTo>
                <a:lnTo>
                  <a:pt x="2910421" y="863917"/>
                </a:lnTo>
                <a:lnTo>
                  <a:pt x="2883408" y="898169"/>
                </a:lnTo>
                <a:lnTo>
                  <a:pt x="2860522" y="935507"/>
                </a:lnTo>
                <a:lnTo>
                  <a:pt x="2842133" y="975614"/>
                </a:lnTo>
                <a:lnTo>
                  <a:pt x="2828569" y="1018120"/>
                </a:lnTo>
                <a:lnTo>
                  <a:pt x="2820174" y="1062697"/>
                </a:lnTo>
                <a:lnTo>
                  <a:pt x="2817291" y="1108976"/>
                </a:lnTo>
                <a:lnTo>
                  <a:pt x="2820174" y="1155268"/>
                </a:lnTo>
                <a:lnTo>
                  <a:pt x="2828569" y="1199832"/>
                </a:lnTo>
                <a:lnTo>
                  <a:pt x="2842133" y="1242352"/>
                </a:lnTo>
                <a:lnTo>
                  <a:pt x="2860522" y="1282446"/>
                </a:lnTo>
                <a:lnTo>
                  <a:pt x="2883408" y="1319796"/>
                </a:lnTo>
                <a:lnTo>
                  <a:pt x="2910421" y="1354048"/>
                </a:lnTo>
                <a:lnTo>
                  <a:pt x="2941218" y="1384858"/>
                </a:lnTo>
                <a:lnTo>
                  <a:pt x="2975470" y="1411871"/>
                </a:lnTo>
                <a:lnTo>
                  <a:pt x="3012821" y="1434744"/>
                </a:lnTo>
                <a:lnTo>
                  <a:pt x="3052927" y="1453146"/>
                </a:lnTo>
                <a:lnTo>
                  <a:pt x="3095434" y="1466710"/>
                </a:lnTo>
                <a:lnTo>
                  <a:pt x="3140011" y="1475105"/>
                </a:lnTo>
                <a:lnTo>
                  <a:pt x="3186290" y="1477975"/>
                </a:lnTo>
                <a:lnTo>
                  <a:pt x="3232581" y="1475105"/>
                </a:lnTo>
                <a:lnTo>
                  <a:pt x="3277146" y="1466710"/>
                </a:lnTo>
                <a:lnTo>
                  <a:pt x="3319665" y="1453146"/>
                </a:lnTo>
                <a:lnTo>
                  <a:pt x="3359759" y="1434744"/>
                </a:lnTo>
                <a:lnTo>
                  <a:pt x="3397110" y="1411871"/>
                </a:lnTo>
                <a:lnTo>
                  <a:pt x="3431362" y="1384858"/>
                </a:lnTo>
                <a:lnTo>
                  <a:pt x="3462172" y="1354048"/>
                </a:lnTo>
                <a:lnTo>
                  <a:pt x="3489185" y="1319796"/>
                </a:lnTo>
                <a:lnTo>
                  <a:pt x="3512058" y="1282446"/>
                </a:lnTo>
                <a:lnTo>
                  <a:pt x="3530460" y="1242352"/>
                </a:lnTo>
                <a:lnTo>
                  <a:pt x="3544024" y="1199832"/>
                </a:lnTo>
                <a:lnTo>
                  <a:pt x="3552418" y="1155268"/>
                </a:lnTo>
                <a:lnTo>
                  <a:pt x="3555288" y="1108976"/>
                </a:lnTo>
                <a:close/>
              </a:path>
            </a:pathLst>
          </a:custGeom>
          <a:solidFill>
            <a:srgbClr val="F2A6F2"/>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p>
        </p:txBody>
      </p:sp>
      <p:sp>
        <p:nvSpPr>
          <p:cNvPr id="401" name="Google Shape;401;p28"/>
          <p:cNvSpPr/>
          <p:nvPr/>
        </p:nvSpPr>
        <p:spPr>
          <a:xfrm>
            <a:off x="561377" y="1874668"/>
            <a:ext cx="553879" cy="553879"/>
          </a:xfrm>
          <a:custGeom>
            <a:rect b="b" l="l" r="r" t="t"/>
            <a:pathLst>
              <a:path extrusionOk="0" h="738505" w="738505">
                <a:moveTo>
                  <a:pt x="368998" y="0"/>
                </a:moveTo>
                <a:lnTo>
                  <a:pt x="322711" y="2874"/>
                </a:lnTo>
                <a:lnTo>
                  <a:pt x="278139" y="11268"/>
                </a:lnTo>
                <a:lnTo>
                  <a:pt x="235630" y="24835"/>
                </a:lnTo>
                <a:lnTo>
                  <a:pt x="195528" y="43230"/>
                </a:lnTo>
                <a:lnTo>
                  <a:pt x="158179" y="66106"/>
                </a:lnTo>
                <a:lnTo>
                  <a:pt x="123930" y="93119"/>
                </a:lnTo>
                <a:lnTo>
                  <a:pt x="93125" y="123922"/>
                </a:lnTo>
                <a:lnTo>
                  <a:pt x="66110" y="158171"/>
                </a:lnTo>
                <a:lnTo>
                  <a:pt x="43233" y="195518"/>
                </a:lnTo>
                <a:lnTo>
                  <a:pt x="24837" y="235619"/>
                </a:lnTo>
                <a:lnTo>
                  <a:pt x="11269" y="278128"/>
                </a:lnTo>
                <a:lnTo>
                  <a:pt x="2874" y="322698"/>
                </a:lnTo>
                <a:lnTo>
                  <a:pt x="0" y="368985"/>
                </a:lnTo>
                <a:lnTo>
                  <a:pt x="2874" y="415273"/>
                </a:lnTo>
                <a:lnTo>
                  <a:pt x="11269" y="459844"/>
                </a:lnTo>
                <a:lnTo>
                  <a:pt x="24837" y="502353"/>
                </a:lnTo>
                <a:lnTo>
                  <a:pt x="43233" y="542455"/>
                </a:lnTo>
                <a:lnTo>
                  <a:pt x="66110" y="579804"/>
                </a:lnTo>
                <a:lnTo>
                  <a:pt x="93125" y="614054"/>
                </a:lnTo>
                <a:lnTo>
                  <a:pt x="123930" y="644859"/>
                </a:lnTo>
                <a:lnTo>
                  <a:pt x="158179" y="671873"/>
                </a:lnTo>
                <a:lnTo>
                  <a:pt x="195528" y="694751"/>
                </a:lnTo>
                <a:lnTo>
                  <a:pt x="235630" y="713147"/>
                </a:lnTo>
                <a:lnTo>
                  <a:pt x="278139" y="726715"/>
                </a:lnTo>
                <a:lnTo>
                  <a:pt x="322711" y="735109"/>
                </a:lnTo>
                <a:lnTo>
                  <a:pt x="368998" y="737984"/>
                </a:lnTo>
                <a:lnTo>
                  <a:pt x="415285" y="735109"/>
                </a:lnTo>
                <a:lnTo>
                  <a:pt x="459857" y="726715"/>
                </a:lnTo>
                <a:lnTo>
                  <a:pt x="502366" y="713147"/>
                </a:lnTo>
                <a:lnTo>
                  <a:pt x="542468" y="694751"/>
                </a:lnTo>
                <a:lnTo>
                  <a:pt x="579817" y="671873"/>
                </a:lnTo>
                <a:lnTo>
                  <a:pt x="614066" y="644859"/>
                </a:lnTo>
                <a:lnTo>
                  <a:pt x="644871" y="614054"/>
                </a:lnTo>
                <a:lnTo>
                  <a:pt x="671886" y="579804"/>
                </a:lnTo>
                <a:lnTo>
                  <a:pt x="694763" y="542455"/>
                </a:lnTo>
                <a:lnTo>
                  <a:pt x="713159" y="502353"/>
                </a:lnTo>
                <a:lnTo>
                  <a:pt x="726727" y="459844"/>
                </a:lnTo>
                <a:lnTo>
                  <a:pt x="735122" y="415273"/>
                </a:lnTo>
                <a:lnTo>
                  <a:pt x="737997" y="368985"/>
                </a:lnTo>
                <a:lnTo>
                  <a:pt x="735122" y="322698"/>
                </a:lnTo>
                <a:lnTo>
                  <a:pt x="726727" y="278128"/>
                </a:lnTo>
                <a:lnTo>
                  <a:pt x="713159" y="235619"/>
                </a:lnTo>
                <a:lnTo>
                  <a:pt x="694763" y="195518"/>
                </a:lnTo>
                <a:lnTo>
                  <a:pt x="671886" y="158171"/>
                </a:lnTo>
                <a:lnTo>
                  <a:pt x="644871" y="123922"/>
                </a:lnTo>
                <a:lnTo>
                  <a:pt x="614066" y="93119"/>
                </a:lnTo>
                <a:lnTo>
                  <a:pt x="579817" y="66106"/>
                </a:lnTo>
                <a:lnTo>
                  <a:pt x="542468" y="43230"/>
                </a:lnTo>
                <a:lnTo>
                  <a:pt x="502366" y="24835"/>
                </a:lnTo>
                <a:lnTo>
                  <a:pt x="459857" y="11268"/>
                </a:lnTo>
                <a:lnTo>
                  <a:pt x="415285" y="2874"/>
                </a:lnTo>
                <a:lnTo>
                  <a:pt x="368998" y="0"/>
                </a:lnTo>
                <a:close/>
              </a:path>
            </a:pathLst>
          </a:custGeom>
          <a:solidFill>
            <a:srgbClr val="F2A6F2"/>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p>
        </p:txBody>
      </p:sp>
      <p:sp>
        <p:nvSpPr>
          <p:cNvPr id="402" name="Google Shape;402;p28"/>
          <p:cNvSpPr txBox="1"/>
          <p:nvPr>
            <p:ph idx="12" type="sldNum"/>
          </p:nvPr>
        </p:nvSpPr>
        <p:spPr>
          <a:xfrm>
            <a:off x="6065986" y="2740605"/>
            <a:ext cx="1844400" cy="200100"/>
          </a:xfrm>
          <a:prstGeom prst="rect">
            <a:avLst/>
          </a:prstGeom>
          <a:noFill/>
          <a:ln>
            <a:noFill/>
          </a:ln>
        </p:spPr>
        <p:txBody>
          <a:bodyPr anchorCtr="0" anchor="t" bIns="0" lIns="0" spcFirstLastPara="1" rIns="0" wrap="square" tIns="0">
            <a:spAutoFit/>
          </a:bodyPr>
          <a:lstStyle/>
          <a:p>
            <a:pPr indent="0" lvl="0" marL="0" marR="0" rtl="0" algn="r">
              <a:spcBef>
                <a:spcPts val="0"/>
              </a:spcBef>
              <a:spcAft>
                <a:spcPts val="0"/>
              </a:spcAft>
              <a:buNone/>
            </a:pPr>
            <a:fld id="{00000000-1234-1234-1234-123412341234}" type="slidenum">
              <a:rPr b="1" lang="en" sz="1300">
                <a:solidFill>
                  <a:schemeClr val="lt1"/>
                </a:solidFill>
                <a:latin typeface="Raleway"/>
                <a:ea typeface="Raleway"/>
                <a:cs typeface="Raleway"/>
                <a:sym typeface="Raleway"/>
              </a:rPr>
              <a:t>‹#›</a:t>
            </a:fld>
            <a:endParaRPr b="1" sz="1300" u="none">
              <a:solidFill>
                <a:schemeClr val="lt1"/>
              </a:solidFill>
              <a:latin typeface="Raleway"/>
              <a:ea typeface="Raleway"/>
              <a:cs typeface="Raleway"/>
              <a:sym typeface="Raleway"/>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sp>
        <p:nvSpPr>
          <p:cNvPr id="407" name="Google Shape;407;p29"/>
          <p:cNvSpPr/>
          <p:nvPr/>
        </p:nvSpPr>
        <p:spPr>
          <a:xfrm>
            <a:off x="0" y="428458"/>
            <a:ext cx="3951872" cy="2585003"/>
          </a:xfrm>
          <a:custGeom>
            <a:rect b="b" l="l" r="r" t="t"/>
            <a:pathLst>
              <a:path extrusionOk="0" h="3448050" w="5269865">
                <a:moveTo>
                  <a:pt x="5244476" y="0"/>
                </a:moveTo>
                <a:lnTo>
                  <a:pt x="0" y="0"/>
                </a:lnTo>
                <a:lnTo>
                  <a:pt x="0" y="2494892"/>
                </a:lnTo>
                <a:lnTo>
                  <a:pt x="57196" y="2553706"/>
                </a:lnTo>
                <a:lnTo>
                  <a:pt x="89308" y="2585350"/>
                </a:lnTo>
                <a:lnTo>
                  <a:pt x="121882" y="2616521"/>
                </a:lnTo>
                <a:lnTo>
                  <a:pt x="154913" y="2647213"/>
                </a:lnTo>
                <a:lnTo>
                  <a:pt x="188395" y="2677421"/>
                </a:lnTo>
                <a:lnTo>
                  <a:pt x="222322" y="2707138"/>
                </a:lnTo>
                <a:lnTo>
                  <a:pt x="256689" y="2736360"/>
                </a:lnTo>
                <a:lnTo>
                  <a:pt x="291490" y="2765080"/>
                </a:lnTo>
                <a:lnTo>
                  <a:pt x="326719" y="2793294"/>
                </a:lnTo>
                <a:lnTo>
                  <a:pt x="362372" y="2820995"/>
                </a:lnTo>
                <a:lnTo>
                  <a:pt x="398442" y="2848178"/>
                </a:lnTo>
                <a:lnTo>
                  <a:pt x="434925" y="2874837"/>
                </a:lnTo>
                <a:lnTo>
                  <a:pt x="471813" y="2900968"/>
                </a:lnTo>
                <a:lnTo>
                  <a:pt x="509102" y="2926563"/>
                </a:lnTo>
                <a:lnTo>
                  <a:pt x="546786" y="2951618"/>
                </a:lnTo>
                <a:lnTo>
                  <a:pt x="584860" y="2976127"/>
                </a:lnTo>
                <a:lnTo>
                  <a:pt x="623317" y="3000084"/>
                </a:lnTo>
                <a:lnTo>
                  <a:pt x="662153" y="3023484"/>
                </a:lnTo>
                <a:lnTo>
                  <a:pt x="701362" y="3046322"/>
                </a:lnTo>
                <a:lnTo>
                  <a:pt x="740937" y="3068591"/>
                </a:lnTo>
                <a:lnTo>
                  <a:pt x="780875" y="3090286"/>
                </a:lnTo>
                <a:lnTo>
                  <a:pt x="821168" y="3111402"/>
                </a:lnTo>
                <a:lnTo>
                  <a:pt x="861812" y="3131932"/>
                </a:lnTo>
                <a:lnTo>
                  <a:pt x="902800" y="3151872"/>
                </a:lnTo>
                <a:lnTo>
                  <a:pt x="944128" y="3171216"/>
                </a:lnTo>
                <a:lnTo>
                  <a:pt x="985789" y="3189958"/>
                </a:lnTo>
                <a:lnTo>
                  <a:pt x="1027778" y="3208092"/>
                </a:lnTo>
                <a:lnTo>
                  <a:pt x="1070090" y="3225613"/>
                </a:lnTo>
                <a:lnTo>
                  <a:pt x="1112719" y="3242515"/>
                </a:lnTo>
                <a:lnTo>
                  <a:pt x="1155658" y="3258794"/>
                </a:lnTo>
                <a:lnTo>
                  <a:pt x="1198904" y="3274442"/>
                </a:lnTo>
                <a:lnTo>
                  <a:pt x="1242449" y="3289455"/>
                </a:lnTo>
                <a:lnTo>
                  <a:pt x="1286289" y="3303827"/>
                </a:lnTo>
                <a:lnTo>
                  <a:pt x="1330418" y="3317552"/>
                </a:lnTo>
                <a:lnTo>
                  <a:pt x="1374831" y="3330626"/>
                </a:lnTo>
                <a:lnTo>
                  <a:pt x="1419521" y="3343041"/>
                </a:lnTo>
                <a:lnTo>
                  <a:pt x="1464483" y="3354793"/>
                </a:lnTo>
                <a:lnTo>
                  <a:pt x="1509711" y="3365876"/>
                </a:lnTo>
                <a:lnTo>
                  <a:pt x="1555201" y="3376285"/>
                </a:lnTo>
                <a:lnTo>
                  <a:pt x="1600946" y="3386014"/>
                </a:lnTo>
                <a:lnTo>
                  <a:pt x="1646941" y="3395056"/>
                </a:lnTo>
                <a:lnTo>
                  <a:pt x="1693180" y="3403408"/>
                </a:lnTo>
                <a:lnTo>
                  <a:pt x="1739657" y="3411062"/>
                </a:lnTo>
                <a:lnTo>
                  <a:pt x="1786368" y="3418015"/>
                </a:lnTo>
                <a:lnTo>
                  <a:pt x="1833306" y="3424259"/>
                </a:lnTo>
                <a:lnTo>
                  <a:pt x="1880466" y="3429789"/>
                </a:lnTo>
                <a:lnTo>
                  <a:pt x="1927842" y="3434600"/>
                </a:lnTo>
                <a:lnTo>
                  <a:pt x="1975428" y="3438686"/>
                </a:lnTo>
                <a:lnTo>
                  <a:pt x="2023220" y="3442042"/>
                </a:lnTo>
                <a:lnTo>
                  <a:pt x="2071211" y="3444662"/>
                </a:lnTo>
                <a:lnTo>
                  <a:pt x="2119396" y="3446540"/>
                </a:lnTo>
                <a:lnTo>
                  <a:pt x="2167770" y="3447671"/>
                </a:lnTo>
                <a:lnTo>
                  <a:pt x="2216326" y="3448050"/>
                </a:lnTo>
                <a:lnTo>
                  <a:pt x="2264882" y="3447671"/>
                </a:lnTo>
                <a:lnTo>
                  <a:pt x="2313256" y="3446540"/>
                </a:lnTo>
                <a:lnTo>
                  <a:pt x="2361441" y="3444662"/>
                </a:lnTo>
                <a:lnTo>
                  <a:pt x="2409432" y="3442042"/>
                </a:lnTo>
                <a:lnTo>
                  <a:pt x="2457224" y="3438686"/>
                </a:lnTo>
                <a:lnTo>
                  <a:pt x="2504810" y="3434600"/>
                </a:lnTo>
                <a:lnTo>
                  <a:pt x="2552187" y="3429789"/>
                </a:lnTo>
                <a:lnTo>
                  <a:pt x="2599346" y="3424259"/>
                </a:lnTo>
                <a:lnTo>
                  <a:pt x="2646284" y="3418015"/>
                </a:lnTo>
                <a:lnTo>
                  <a:pt x="2692995" y="3411062"/>
                </a:lnTo>
                <a:lnTo>
                  <a:pt x="2739472" y="3403408"/>
                </a:lnTo>
                <a:lnTo>
                  <a:pt x="2785711" y="3395056"/>
                </a:lnTo>
                <a:lnTo>
                  <a:pt x="2831706" y="3386014"/>
                </a:lnTo>
                <a:lnTo>
                  <a:pt x="2877451" y="3376285"/>
                </a:lnTo>
                <a:lnTo>
                  <a:pt x="2922941" y="3365876"/>
                </a:lnTo>
                <a:lnTo>
                  <a:pt x="2968169" y="3354793"/>
                </a:lnTo>
                <a:lnTo>
                  <a:pt x="3013131" y="3343041"/>
                </a:lnTo>
                <a:lnTo>
                  <a:pt x="3057821" y="3330626"/>
                </a:lnTo>
                <a:lnTo>
                  <a:pt x="3102234" y="3317552"/>
                </a:lnTo>
                <a:lnTo>
                  <a:pt x="3146363" y="3303827"/>
                </a:lnTo>
                <a:lnTo>
                  <a:pt x="3190203" y="3289455"/>
                </a:lnTo>
                <a:lnTo>
                  <a:pt x="3233748" y="3274442"/>
                </a:lnTo>
                <a:lnTo>
                  <a:pt x="3276994" y="3258794"/>
                </a:lnTo>
                <a:lnTo>
                  <a:pt x="3319934" y="3242515"/>
                </a:lnTo>
                <a:lnTo>
                  <a:pt x="3362562" y="3225613"/>
                </a:lnTo>
                <a:lnTo>
                  <a:pt x="3404874" y="3208092"/>
                </a:lnTo>
                <a:lnTo>
                  <a:pt x="3446863" y="3189958"/>
                </a:lnTo>
                <a:lnTo>
                  <a:pt x="3488524" y="3171216"/>
                </a:lnTo>
                <a:lnTo>
                  <a:pt x="3529852" y="3151872"/>
                </a:lnTo>
                <a:lnTo>
                  <a:pt x="3570840" y="3131932"/>
                </a:lnTo>
                <a:lnTo>
                  <a:pt x="3611484" y="3111402"/>
                </a:lnTo>
                <a:lnTo>
                  <a:pt x="3651777" y="3090286"/>
                </a:lnTo>
                <a:lnTo>
                  <a:pt x="3691715" y="3068591"/>
                </a:lnTo>
                <a:lnTo>
                  <a:pt x="3731290" y="3046322"/>
                </a:lnTo>
                <a:lnTo>
                  <a:pt x="3770499" y="3023484"/>
                </a:lnTo>
                <a:lnTo>
                  <a:pt x="3809335" y="3000084"/>
                </a:lnTo>
                <a:lnTo>
                  <a:pt x="3847792" y="2976127"/>
                </a:lnTo>
                <a:lnTo>
                  <a:pt x="3885866" y="2951618"/>
                </a:lnTo>
                <a:lnTo>
                  <a:pt x="3923550" y="2926563"/>
                </a:lnTo>
                <a:lnTo>
                  <a:pt x="3960839" y="2900968"/>
                </a:lnTo>
                <a:lnTo>
                  <a:pt x="3997728" y="2874837"/>
                </a:lnTo>
                <a:lnTo>
                  <a:pt x="4034210" y="2848178"/>
                </a:lnTo>
                <a:lnTo>
                  <a:pt x="4070280" y="2820995"/>
                </a:lnTo>
                <a:lnTo>
                  <a:pt x="4105933" y="2793294"/>
                </a:lnTo>
                <a:lnTo>
                  <a:pt x="4141162" y="2765080"/>
                </a:lnTo>
                <a:lnTo>
                  <a:pt x="4175964" y="2736360"/>
                </a:lnTo>
                <a:lnTo>
                  <a:pt x="4210330" y="2707138"/>
                </a:lnTo>
                <a:lnTo>
                  <a:pt x="4244258" y="2677421"/>
                </a:lnTo>
                <a:lnTo>
                  <a:pt x="4277739" y="2647213"/>
                </a:lnTo>
                <a:lnTo>
                  <a:pt x="4310770" y="2616521"/>
                </a:lnTo>
                <a:lnTo>
                  <a:pt x="4343344" y="2585350"/>
                </a:lnTo>
                <a:lnTo>
                  <a:pt x="4375456" y="2553706"/>
                </a:lnTo>
                <a:lnTo>
                  <a:pt x="4407100" y="2521594"/>
                </a:lnTo>
                <a:lnTo>
                  <a:pt x="4438271" y="2489020"/>
                </a:lnTo>
                <a:lnTo>
                  <a:pt x="4468963" y="2455989"/>
                </a:lnTo>
                <a:lnTo>
                  <a:pt x="4499171" y="2422507"/>
                </a:lnTo>
                <a:lnTo>
                  <a:pt x="4528888" y="2388580"/>
                </a:lnTo>
                <a:lnTo>
                  <a:pt x="4558110" y="2354213"/>
                </a:lnTo>
                <a:lnTo>
                  <a:pt x="4586830" y="2319412"/>
                </a:lnTo>
                <a:lnTo>
                  <a:pt x="4615044" y="2284182"/>
                </a:lnTo>
                <a:lnTo>
                  <a:pt x="4642745" y="2248530"/>
                </a:lnTo>
                <a:lnTo>
                  <a:pt x="4669928" y="2212459"/>
                </a:lnTo>
                <a:lnTo>
                  <a:pt x="4696588" y="2175977"/>
                </a:lnTo>
                <a:lnTo>
                  <a:pt x="4722718" y="2139089"/>
                </a:lnTo>
                <a:lnTo>
                  <a:pt x="4748313" y="2101800"/>
                </a:lnTo>
                <a:lnTo>
                  <a:pt x="4773368" y="2064116"/>
                </a:lnTo>
                <a:lnTo>
                  <a:pt x="4797877" y="2026042"/>
                </a:lnTo>
                <a:lnTo>
                  <a:pt x="4821834" y="1987585"/>
                </a:lnTo>
                <a:lnTo>
                  <a:pt x="4845235" y="1948749"/>
                </a:lnTo>
                <a:lnTo>
                  <a:pt x="4868072" y="1909540"/>
                </a:lnTo>
                <a:lnTo>
                  <a:pt x="4890341" y="1869964"/>
                </a:lnTo>
                <a:lnTo>
                  <a:pt x="4912036" y="1830027"/>
                </a:lnTo>
                <a:lnTo>
                  <a:pt x="4933152" y="1789734"/>
                </a:lnTo>
                <a:lnTo>
                  <a:pt x="4953683" y="1749090"/>
                </a:lnTo>
                <a:lnTo>
                  <a:pt x="4973623" y="1708102"/>
                </a:lnTo>
                <a:lnTo>
                  <a:pt x="4992966" y="1666774"/>
                </a:lnTo>
                <a:lnTo>
                  <a:pt x="5011708" y="1625113"/>
                </a:lnTo>
                <a:lnTo>
                  <a:pt x="5029842" y="1583124"/>
                </a:lnTo>
                <a:lnTo>
                  <a:pt x="5047363" y="1540812"/>
                </a:lnTo>
                <a:lnTo>
                  <a:pt x="5064266" y="1498183"/>
                </a:lnTo>
                <a:lnTo>
                  <a:pt x="5080544" y="1455243"/>
                </a:lnTo>
                <a:lnTo>
                  <a:pt x="5096192" y="1411998"/>
                </a:lnTo>
                <a:lnTo>
                  <a:pt x="5111205" y="1368452"/>
                </a:lnTo>
                <a:lnTo>
                  <a:pt x="5125577" y="1324612"/>
                </a:lnTo>
                <a:lnTo>
                  <a:pt x="5139303" y="1280483"/>
                </a:lnTo>
                <a:lnTo>
                  <a:pt x="5152376" y="1236071"/>
                </a:lnTo>
                <a:lnTo>
                  <a:pt x="5164791" y="1191381"/>
                </a:lnTo>
                <a:lnTo>
                  <a:pt x="5176544" y="1146419"/>
                </a:lnTo>
                <a:lnTo>
                  <a:pt x="5187627" y="1101190"/>
                </a:lnTo>
                <a:lnTo>
                  <a:pt x="5198035" y="1055701"/>
                </a:lnTo>
                <a:lnTo>
                  <a:pt x="5207764" y="1009956"/>
                </a:lnTo>
                <a:lnTo>
                  <a:pt x="5216807" y="963961"/>
                </a:lnTo>
                <a:lnTo>
                  <a:pt x="5225158" y="917722"/>
                </a:lnTo>
                <a:lnTo>
                  <a:pt x="5232813" y="871245"/>
                </a:lnTo>
                <a:lnTo>
                  <a:pt x="5239765" y="824534"/>
                </a:lnTo>
                <a:lnTo>
                  <a:pt x="5246009" y="777596"/>
                </a:lnTo>
                <a:lnTo>
                  <a:pt x="5251539" y="730436"/>
                </a:lnTo>
                <a:lnTo>
                  <a:pt x="5256350" y="683060"/>
                </a:lnTo>
                <a:lnTo>
                  <a:pt x="5260437" y="635474"/>
                </a:lnTo>
                <a:lnTo>
                  <a:pt x="5263792" y="587682"/>
                </a:lnTo>
                <a:lnTo>
                  <a:pt x="5266412" y="539691"/>
                </a:lnTo>
                <a:lnTo>
                  <a:pt x="5268290" y="491505"/>
                </a:lnTo>
                <a:lnTo>
                  <a:pt x="5269421" y="443132"/>
                </a:lnTo>
                <a:lnTo>
                  <a:pt x="5269800" y="394576"/>
                </a:lnTo>
                <a:lnTo>
                  <a:pt x="5269395" y="344528"/>
                </a:lnTo>
                <a:lnTo>
                  <a:pt x="5268186" y="294676"/>
                </a:lnTo>
                <a:lnTo>
                  <a:pt x="5266181" y="245025"/>
                </a:lnTo>
                <a:lnTo>
                  <a:pt x="5263386" y="195583"/>
                </a:lnTo>
                <a:lnTo>
                  <a:pt x="5259811" y="146353"/>
                </a:lnTo>
                <a:lnTo>
                  <a:pt x="5255462" y="97342"/>
                </a:lnTo>
                <a:lnTo>
                  <a:pt x="5250348" y="48556"/>
                </a:lnTo>
                <a:lnTo>
                  <a:pt x="5244476"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p>
        </p:txBody>
      </p:sp>
      <p:sp>
        <p:nvSpPr>
          <p:cNvPr id="408" name="Google Shape;408;p29"/>
          <p:cNvSpPr txBox="1"/>
          <p:nvPr>
            <p:ph type="title"/>
          </p:nvPr>
        </p:nvSpPr>
        <p:spPr>
          <a:xfrm>
            <a:off x="519450" y="1184200"/>
            <a:ext cx="3432300" cy="4434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sz="3200"/>
              <a:t>Policy Analysis</a:t>
            </a:r>
            <a:endParaRPr sz="3200"/>
          </a:p>
        </p:txBody>
      </p:sp>
      <p:sp>
        <p:nvSpPr>
          <p:cNvPr id="409" name="Google Shape;409;p29"/>
          <p:cNvSpPr/>
          <p:nvPr/>
        </p:nvSpPr>
        <p:spPr>
          <a:xfrm>
            <a:off x="2818498" y="916662"/>
            <a:ext cx="5199480" cy="4751074"/>
          </a:xfrm>
          <a:custGeom>
            <a:rect b="b" l="l" r="r" t="t"/>
            <a:pathLst>
              <a:path extrusionOk="0" h="6337300" w="6933565">
                <a:moveTo>
                  <a:pt x="5147654" y="88900"/>
                </a:moveTo>
                <a:lnTo>
                  <a:pt x="3364038" y="88900"/>
                </a:lnTo>
                <a:lnTo>
                  <a:pt x="2789864" y="254000"/>
                </a:lnTo>
                <a:lnTo>
                  <a:pt x="2747126" y="279400"/>
                </a:lnTo>
                <a:lnTo>
                  <a:pt x="2662306" y="304800"/>
                </a:lnTo>
                <a:lnTo>
                  <a:pt x="2620231" y="330200"/>
                </a:lnTo>
                <a:lnTo>
                  <a:pt x="2536763" y="355600"/>
                </a:lnTo>
                <a:lnTo>
                  <a:pt x="2495375" y="381000"/>
                </a:lnTo>
                <a:lnTo>
                  <a:pt x="2454223" y="393700"/>
                </a:lnTo>
                <a:lnTo>
                  <a:pt x="2413309" y="419100"/>
                </a:lnTo>
                <a:lnTo>
                  <a:pt x="2372636" y="431800"/>
                </a:lnTo>
                <a:lnTo>
                  <a:pt x="2292022" y="482600"/>
                </a:lnTo>
                <a:lnTo>
                  <a:pt x="2252088" y="495300"/>
                </a:lnTo>
                <a:lnTo>
                  <a:pt x="2133807" y="571500"/>
                </a:lnTo>
                <a:lnTo>
                  <a:pt x="2094897" y="584200"/>
                </a:lnTo>
                <a:lnTo>
                  <a:pt x="1979759" y="660400"/>
                </a:lnTo>
                <a:lnTo>
                  <a:pt x="1830057" y="762000"/>
                </a:lnTo>
                <a:lnTo>
                  <a:pt x="1720742" y="838200"/>
                </a:lnTo>
                <a:lnTo>
                  <a:pt x="1614049" y="914400"/>
                </a:lnTo>
                <a:lnTo>
                  <a:pt x="1579081" y="952500"/>
                </a:lnTo>
                <a:lnTo>
                  <a:pt x="1476003" y="1028700"/>
                </a:lnTo>
                <a:lnTo>
                  <a:pt x="1442262" y="1066800"/>
                </a:lnTo>
                <a:lnTo>
                  <a:pt x="1375725" y="1117600"/>
                </a:lnTo>
                <a:lnTo>
                  <a:pt x="1342934" y="1155700"/>
                </a:lnTo>
                <a:lnTo>
                  <a:pt x="1310466" y="1181100"/>
                </a:lnTo>
                <a:lnTo>
                  <a:pt x="1278323" y="1219200"/>
                </a:lnTo>
                <a:lnTo>
                  <a:pt x="1246508" y="1244600"/>
                </a:lnTo>
                <a:lnTo>
                  <a:pt x="1215023" y="1282700"/>
                </a:lnTo>
                <a:lnTo>
                  <a:pt x="1183872" y="1308100"/>
                </a:lnTo>
                <a:lnTo>
                  <a:pt x="1153058" y="1346200"/>
                </a:lnTo>
                <a:lnTo>
                  <a:pt x="1122583" y="1371600"/>
                </a:lnTo>
                <a:lnTo>
                  <a:pt x="1092450" y="1409700"/>
                </a:lnTo>
                <a:lnTo>
                  <a:pt x="1062662" y="1447800"/>
                </a:lnTo>
                <a:lnTo>
                  <a:pt x="1033221" y="1473200"/>
                </a:lnTo>
                <a:lnTo>
                  <a:pt x="1004131" y="1511300"/>
                </a:lnTo>
                <a:lnTo>
                  <a:pt x="975395" y="1549400"/>
                </a:lnTo>
                <a:lnTo>
                  <a:pt x="947014" y="1574800"/>
                </a:lnTo>
                <a:lnTo>
                  <a:pt x="918993" y="1612900"/>
                </a:lnTo>
                <a:lnTo>
                  <a:pt x="891333" y="1651000"/>
                </a:lnTo>
                <a:lnTo>
                  <a:pt x="864038" y="1689100"/>
                </a:lnTo>
                <a:lnTo>
                  <a:pt x="837110" y="1714500"/>
                </a:lnTo>
                <a:lnTo>
                  <a:pt x="810552" y="1752600"/>
                </a:lnTo>
                <a:lnTo>
                  <a:pt x="784368" y="1790700"/>
                </a:lnTo>
                <a:lnTo>
                  <a:pt x="758559" y="1828800"/>
                </a:lnTo>
                <a:lnTo>
                  <a:pt x="733129" y="1866900"/>
                </a:lnTo>
                <a:lnTo>
                  <a:pt x="708080" y="1905000"/>
                </a:lnTo>
                <a:lnTo>
                  <a:pt x="683416" y="1943100"/>
                </a:lnTo>
                <a:lnTo>
                  <a:pt x="659139" y="1981200"/>
                </a:lnTo>
                <a:lnTo>
                  <a:pt x="635252" y="2019300"/>
                </a:lnTo>
                <a:lnTo>
                  <a:pt x="611757" y="2057400"/>
                </a:lnTo>
                <a:lnTo>
                  <a:pt x="588658" y="2095500"/>
                </a:lnTo>
                <a:lnTo>
                  <a:pt x="565958" y="2133600"/>
                </a:lnTo>
                <a:lnTo>
                  <a:pt x="543658" y="2171700"/>
                </a:lnTo>
                <a:lnTo>
                  <a:pt x="521763" y="2209800"/>
                </a:lnTo>
                <a:lnTo>
                  <a:pt x="500274" y="2247900"/>
                </a:lnTo>
                <a:lnTo>
                  <a:pt x="479196" y="2286000"/>
                </a:lnTo>
                <a:lnTo>
                  <a:pt x="458529" y="2336800"/>
                </a:lnTo>
                <a:lnTo>
                  <a:pt x="438278" y="2374900"/>
                </a:lnTo>
                <a:lnTo>
                  <a:pt x="418445" y="2413000"/>
                </a:lnTo>
                <a:lnTo>
                  <a:pt x="399032" y="2451100"/>
                </a:lnTo>
                <a:lnTo>
                  <a:pt x="380044" y="2489200"/>
                </a:lnTo>
                <a:lnTo>
                  <a:pt x="361482" y="2540000"/>
                </a:lnTo>
                <a:lnTo>
                  <a:pt x="343349" y="2578100"/>
                </a:lnTo>
                <a:lnTo>
                  <a:pt x="325649" y="2616200"/>
                </a:lnTo>
                <a:lnTo>
                  <a:pt x="308383" y="2667000"/>
                </a:lnTo>
                <a:lnTo>
                  <a:pt x="291556" y="2705100"/>
                </a:lnTo>
                <a:lnTo>
                  <a:pt x="275168" y="2743200"/>
                </a:lnTo>
                <a:lnTo>
                  <a:pt x="259225" y="2794000"/>
                </a:lnTo>
                <a:lnTo>
                  <a:pt x="243727" y="2832100"/>
                </a:lnTo>
                <a:lnTo>
                  <a:pt x="228679" y="2870200"/>
                </a:lnTo>
                <a:lnTo>
                  <a:pt x="214082" y="2921000"/>
                </a:lnTo>
                <a:lnTo>
                  <a:pt x="199940" y="2959100"/>
                </a:lnTo>
                <a:lnTo>
                  <a:pt x="186256" y="3009900"/>
                </a:lnTo>
                <a:lnTo>
                  <a:pt x="173032" y="3048000"/>
                </a:lnTo>
                <a:lnTo>
                  <a:pt x="160271" y="3098800"/>
                </a:lnTo>
                <a:lnTo>
                  <a:pt x="147976" y="3136900"/>
                </a:lnTo>
                <a:lnTo>
                  <a:pt x="136150" y="3187700"/>
                </a:lnTo>
                <a:lnTo>
                  <a:pt x="124795" y="3225800"/>
                </a:lnTo>
                <a:lnTo>
                  <a:pt x="113915" y="3276600"/>
                </a:lnTo>
                <a:lnTo>
                  <a:pt x="103512" y="3314700"/>
                </a:lnTo>
                <a:lnTo>
                  <a:pt x="93589" y="3365500"/>
                </a:lnTo>
                <a:lnTo>
                  <a:pt x="84149" y="3403600"/>
                </a:lnTo>
                <a:lnTo>
                  <a:pt x="75194" y="3454400"/>
                </a:lnTo>
                <a:lnTo>
                  <a:pt x="66728" y="3505200"/>
                </a:lnTo>
                <a:lnTo>
                  <a:pt x="58753" y="3543300"/>
                </a:lnTo>
                <a:lnTo>
                  <a:pt x="51272" y="3594100"/>
                </a:lnTo>
                <a:lnTo>
                  <a:pt x="44289" y="3644900"/>
                </a:lnTo>
                <a:lnTo>
                  <a:pt x="37804" y="3683000"/>
                </a:lnTo>
                <a:lnTo>
                  <a:pt x="31823" y="3733800"/>
                </a:lnTo>
                <a:lnTo>
                  <a:pt x="26347" y="3784600"/>
                </a:lnTo>
                <a:lnTo>
                  <a:pt x="21379" y="3822700"/>
                </a:lnTo>
                <a:lnTo>
                  <a:pt x="16922" y="3873500"/>
                </a:lnTo>
                <a:lnTo>
                  <a:pt x="12979" y="3924300"/>
                </a:lnTo>
                <a:lnTo>
                  <a:pt x="9552" y="3962400"/>
                </a:lnTo>
                <a:lnTo>
                  <a:pt x="6645" y="4013200"/>
                </a:lnTo>
                <a:lnTo>
                  <a:pt x="4260" y="4064000"/>
                </a:lnTo>
                <a:lnTo>
                  <a:pt x="2400" y="4114800"/>
                </a:lnTo>
                <a:lnTo>
                  <a:pt x="1068" y="4152900"/>
                </a:lnTo>
                <a:lnTo>
                  <a:pt x="267" y="4203700"/>
                </a:lnTo>
                <a:lnTo>
                  <a:pt x="0" y="4254500"/>
                </a:lnTo>
                <a:lnTo>
                  <a:pt x="267" y="4305300"/>
                </a:lnTo>
                <a:lnTo>
                  <a:pt x="1068" y="4356100"/>
                </a:lnTo>
                <a:lnTo>
                  <a:pt x="2400" y="4394200"/>
                </a:lnTo>
                <a:lnTo>
                  <a:pt x="4260" y="4445000"/>
                </a:lnTo>
                <a:lnTo>
                  <a:pt x="6645" y="4495800"/>
                </a:lnTo>
                <a:lnTo>
                  <a:pt x="9552" y="4546600"/>
                </a:lnTo>
                <a:lnTo>
                  <a:pt x="12979" y="4584700"/>
                </a:lnTo>
                <a:lnTo>
                  <a:pt x="16922" y="4635500"/>
                </a:lnTo>
                <a:lnTo>
                  <a:pt x="21379" y="4686300"/>
                </a:lnTo>
                <a:lnTo>
                  <a:pt x="26347" y="4737100"/>
                </a:lnTo>
                <a:lnTo>
                  <a:pt x="31823" y="4775200"/>
                </a:lnTo>
                <a:lnTo>
                  <a:pt x="37804" y="4826000"/>
                </a:lnTo>
                <a:lnTo>
                  <a:pt x="44289" y="4876800"/>
                </a:lnTo>
                <a:lnTo>
                  <a:pt x="51272" y="4914900"/>
                </a:lnTo>
                <a:lnTo>
                  <a:pt x="58753" y="4965700"/>
                </a:lnTo>
                <a:lnTo>
                  <a:pt x="66728" y="5003800"/>
                </a:lnTo>
                <a:lnTo>
                  <a:pt x="75194" y="5054600"/>
                </a:lnTo>
                <a:lnTo>
                  <a:pt x="84149" y="5105400"/>
                </a:lnTo>
                <a:lnTo>
                  <a:pt x="93589" y="5143500"/>
                </a:lnTo>
                <a:lnTo>
                  <a:pt x="103512" y="5194300"/>
                </a:lnTo>
                <a:lnTo>
                  <a:pt x="113915" y="5232400"/>
                </a:lnTo>
                <a:lnTo>
                  <a:pt x="124795" y="5283200"/>
                </a:lnTo>
                <a:lnTo>
                  <a:pt x="136150" y="5321300"/>
                </a:lnTo>
                <a:lnTo>
                  <a:pt x="147976" y="5372100"/>
                </a:lnTo>
                <a:lnTo>
                  <a:pt x="160271" y="5410200"/>
                </a:lnTo>
                <a:lnTo>
                  <a:pt x="173032" y="5461000"/>
                </a:lnTo>
                <a:lnTo>
                  <a:pt x="186256" y="5499100"/>
                </a:lnTo>
                <a:lnTo>
                  <a:pt x="199940" y="5549900"/>
                </a:lnTo>
                <a:lnTo>
                  <a:pt x="214082" y="5588000"/>
                </a:lnTo>
                <a:lnTo>
                  <a:pt x="228679" y="5638800"/>
                </a:lnTo>
                <a:lnTo>
                  <a:pt x="243727" y="5676900"/>
                </a:lnTo>
                <a:lnTo>
                  <a:pt x="259225" y="5715000"/>
                </a:lnTo>
                <a:lnTo>
                  <a:pt x="275168" y="5765800"/>
                </a:lnTo>
                <a:lnTo>
                  <a:pt x="291556" y="5803900"/>
                </a:lnTo>
                <a:lnTo>
                  <a:pt x="308383" y="5854700"/>
                </a:lnTo>
                <a:lnTo>
                  <a:pt x="325649" y="5892800"/>
                </a:lnTo>
                <a:lnTo>
                  <a:pt x="343349" y="5930900"/>
                </a:lnTo>
                <a:lnTo>
                  <a:pt x="361482" y="5969000"/>
                </a:lnTo>
                <a:lnTo>
                  <a:pt x="380044" y="6019800"/>
                </a:lnTo>
                <a:lnTo>
                  <a:pt x="399032" y="6057900"/>
                </a:lnTo>
                <a:lnTo>
                  <a:pt x="418445" y="6096000"/>
                </a:lnTo>
                <a:lnTo>
                  <a:pt x="438278" y="6134100"/>
                </a:lnTo>
                <a:lnTo>
                  <a:pt x="458529" y="6184900"/>
                </a:lnTo>
                <a:lnTo>
                  <a:pt x="479196" y="6223000"/>
                </a:lnTo>
                <a:lnTo>
                  <a:pt x="500274" y="6261100"/>
                </a:lnTo>
                <a:lnTo>
                  <a:pt x="521763" y="6299200"/>
                </a:lnTo>
                <a:lnTo>
                  <a:pt x="543658" y="6337300"/>
                </a:lnTo>
                <a:lnTo>
                  <a:pt x="6933504" y="6337300"/>
                </a:lnTo>
                <a:lnTo>
                  <a:pt x="6933504" y="952500"/>
                </a:lnTo>
                <a:lnTo>
                  <a:pt x="6897642" y="914400"/>
                </a:lnTo>
                <a:lnTo>
                  <a:pt x="6790949" y="838200"/>
                </a:lnTo>
                <a:lnTo>
                  <a:pt x="6681634" y="762000"/>
                </a:lnTo>
                <a:lnTo>
                  <a:pt x="6531933" y="660400"/>
                </a:lnTo>
                <a:lnTo>
                  <a:pt x="6416794" y="584200"/>
                </a:lnTo>
                <a:lnTo>
                  <a:pt x="6377884" y="571500"/>
                </a:lnTo>
                <a:lnTo>
                  <a:pt x="6259604" y="495300"/>
                </a:lnTo>
                <a:lnTo>
                  <a:pt x="6219669" y="482600"/>
                </a:lnTo>
                <a:lnTo>
                  <a:pt x="6139056" y="431800"/>
                </a:lnTo>
                <a:lnTo>
                  <a:pt x="6098382" y="419100"/>
                </a:lnTo>
                <a:lnTo>
                  <a:pt x="6057468" y="393700"/>
                </a:lnTo>
                <a:lnTo>
                  <a:pt x="6016316" y="381000"/>
                </a:lnTo>
                <a:lnTo>
                  <a:pt x="5974929" y="355600"/>
                </a:lnTo>
                <a:lnTo>
                  <a:pt x="5891461" y="330200"/>
                </a:lnTo>
                <a:lnTo>
                  <a:pt x="5849385" y="304800"/>
                </a:lnTo>
                <a:lnTo>
                  <a:pt x="5764565" y="279400"/>
                </a:lnTo>
                <a:lnTo>
                  <a:pt x="5721827" y="254000"/>
                </a:lnTo>
                <a:lnTo>
                  <a:pt x="5147654" y="88900"/>
                </a:lnTo>
                <a:close/>
              </a:path>
              <a:path extrusionOk="0" h="6337300" w="6933565">
                <a:moveTo>
                  <a:pt x="5010637" y="63500"/>
                </a:moveTo>
                <a:lnTo>
                  <a:pt x="3501055" y="63500"/>
                </a:lnTo>
                <a:lnTo>
                  <a:pt x="3409535" y="88900"/>
                </a:lnTo>
                <a:lnTo>
                  <a:pt x="5102156" y="88900"/>
                </a:lnTo>
                <a:lnTo>
                  <a:pt x="5010637" y="63500"/>
                </a:lnTo>
                <a:close/>
              </a:path>
              <a:path extrusionOk="0" h="6337300" w="6933565">
                <a:moveTo>
                  <a:pt x="4872087" y="38100"/>
                </a:moveTo>
                <a:lnTo>
                  <a:pt x="3639605" y="38100"/>
                </a:lnTo>
                <a:lnTo>
                  <a:pt x="3547071" y="63500"/>
                </a:lnTo>
                <a:lnTo>
                  <a:pt x="4964620" y="63500"/>
                </a:lnTo>
                <a:lnTo>
                  <a:pt x="4872087" y="38100"/>
                </a:lnTo>
                <a:close/>
              </a:path>
              <a:path extrusionOk="0" h="6337300" w="6933565">
                <a:moveTo>
                  <a:pt x="4778906" y="25400"/>
                </a:moveTo>
                <a:lnTo>
                  <a:pt x="3732785" y="25400"/>
                </a:lnTo>
                <a:lnTo>
                  <a:pt x="3686115" y="38100"/>
                </a:lnTo>
                <a:lnTo>
                  <a:pt x="4825576" y="38100"/>
                </a:lnTo>
                <a:lnTo>
                  <a:pt x="4778906" y="25400"/>
                </a:lnTo>
                <a:close/>
              </a:path>
              <a:path extrusionOk="0" h="6337300" w="6933565">
                <a:moveTo>
                  <a:pt x="4637971" y="12700"/>
                </a:moveTo>
                <a:lnTo>
                  <a:pt x="3873721" y="12700"/>
                </a:lnTo>
                <a:lnTo>
                  <a:pt x="3826591" y="25400"/>
                </a:lnTo>
                <a:lnTo>
                  <a:pt x="4685101" y="25400"/>
                </a:lnTo>
                <a:lnTo>
                  <a:pt x="4637971" y="12700"/>
                </a:lnTo>
                <a:close/>
              </a:path>
              <a:path extrusionOk="0" h="6337300" w="6933565">
                <a:moveTo>
                  <a:pt x="4495705" y="0"/>
                </a:moveTo>
                <a:lnTo>
                  <a:pt x="4015987" y="0"/>
                </a:lnTo>
                <a:lnTo>
                  <a:pt x="3968422" y="12700"/>
                </a:lnTo>
                <a:lnTo>
                  <a:pt x="4543270" y="12700"/>
                </a:lnTo>
                <a:lnTo>
                  <a:pt x="4495705" y="0"/>
                </a:lnTo>
                <a:close/>
              </a:path>
            </a:pathLst>
          </a:custGeom>
          <a:solidFill>
            <a:srgbClr val="F2A6F2"/>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p>
        </p:txBody>
      </p:sp>
      <p:sp>
        <p:nvSpPr>
          <p:cNvPr id="410" name="Google Shape;410;p29"/>
          <p:cNvSpPr txBox="1"/>
          <p:nvPr>
            <p:ph type="title"/>
          </p:nvPr>
        </p:nvSpPr>
        <p:spPr>
          <a:xfrm>
            <a:off x="526650" y="1521650"/>
            <a:ext cx="3066000" cy="664500"/>
          </a:xfrm>
          <a:prstGeom prst="rect">
            <a:avLst/>
          </a:prstGeom>
          <a:noFill/>
          <a:ln>
            <a:noFill/>
          </a:ln>
        </p:spPr>
        <p:txBody>
          <a:bodyPr anchorCtr="0" anchor="t" bIns="0" lIns="0" spcFirstLastPara="1" rIns="0" wrap="square" tIns="162350">
            <a:spAutoFit/>
          </a:bodyPr>
          <a:lstStyle/>
          <a:p>
            <a:pPr indent="0" lvl="0" marL="0" marR="863600" rtl="0" algn="l">
              <a:lnSpc>
                <a:spcPct val="103200"/>
              </a:lnSpc>
              <a:spcBef>
                <a:spcPts val="500"/>
              </a:spcBef>
              <a:spcAft>
                <a:spcPts val="0"/>
              </a:spcAft>
              <a:buNone/>
            </a:pPr>
            <a:r>
              <a:rPr lang="en" sz="1600">
                <a:solidFill>
                  <a:srgbClr val="F2A6F2"/>
                </a:solidFill>
              </a:rPr>
              <a:t>What does the policy actually say?</a:t>
            </a:r>
            <a:endParaRPr sz="1600"/>
          </a:p>
        </p:txBody>
      </p:sp>
      <p:grpSp>
        <p:nvGrpSpPr>
          <p:cNvPr id="411" name="Google Shape;411;p29"/>
          <p:cNvGrpSpPr/>
          <p:nvPr/>
        </p:nvGrpSpPr>
        <p:grpSpPr>
          <a:xfrm>
            <a:off x="2035030" y="2727054"/>
            <a:ext cx="5457081" cy="2417015"/>
            <a:chOff x="2713735" y="3637527"/>
            <a:chExt cx="7277078" cy="3223977"/>
          </a:xfrm>
        </p:grpSpPr>
        <p:pic>
          <p:nvPicPr>
            <p:cNvPr id="412" name="Google Shape;412;p29"/>
            <p:cNvPicPr preferRelativeResize="0"/>
            <p:nvPr/>
          </p:nvPicPr>
          <p:blipFill rotWithShape="1">
            <a:blip r:embed="rId3">
              <a:alphaModFix/>
            </a:blip>
            <a:srcRect b="0" l="0" r="0" t="0"/>
            <a:stretch/>
          </p:blipFill>
          <p:spPr>
            <a:xfrm>
              <a:off x="2713735" y="3645903"/>
              <a:ext cx="2288882" cy="3215601"/>
            </a:xfrm>
            <a:prstGeom prst="rect">
              <a:avLst/>
            </a:prstGeom>
            <a:noFill/>
            <a:ln>
              <a:noFill/>
            </a:ln>
          </p:spPr>
        </p:pic>
        <p:pic>
          <p:nvPicPr>
            <p:cNvPr id="413" name="Google Shape;413;p29"/>
            <p:cNvPicPr preferRelativeResize="0"/>
            <p:nvPr/>
          </p:nvPicPr>
          <p:blipFill rotWithShape="1">
            <a:blip r:embed="rId4">
              <a:alphaModFix/>
            </a:blip>
            <a:srcRect b="0" l="0" r="0" t="0"/>
            <a:stretch/>
          </p:blipFill>
          <p:spPr>
            <a:xfrm>
              <a:off x="5228716" y="3645903"/>
              <a:ext cx="2305634" cy="3215601"/>
            </a:xfrm>
            <a:prstGeom prst="rect">
              <a:avLst/>
            </a:prstGeom>
            <a:noFill/>
            <a:ln>
              <a:noFill/>
            </a:ln>
          </p:spPr>
        </p:pic>
        <p:pic>
          <p:nvPicPr>
            <p:cNvPr id="414" name="Google Shape;414;p29"/>
            <p:cNvPicPr preferRelativeResize="0"/>
            <p:nvPr/>
          </p:nvPicPr>
          <p:blipFill rotWithShape="1">
            <a:blip r:embed="rId5">
              <a:alphaModFix/>
            </a:blip>
            <a:srcRect b="0" l="0" r="0" t="0"/>
            <a:stretch/>
          </p:blipFill>
          <p:spPr>
            <a:xfrm>
              <a:off x="7766024" y="3640315"/>
              <a:ext cx="2221903" cy="3215601"/>
            </a:xfrm>
            <a:prstGeom prst="rect">
              <a:avLst/>
            </a:prstGeom>
            <a:noFill/>
            <a:ln>
              <a:noFill/>
            </a:ln>
          </p:spPr>
        </p:pic>
        <p:sp>
          <p:nvSpPr>
            <p:cNvPr id="415" name="Google Shape;415;p29"/>
            <p:cNvSpPr/>
            <p:nvPr/>
          </p:nvSpPr>
          <p:spPr>
            <a:xfrm>
              <a:off x="7763234" y="3637527"/>
              <a:ext cx="2227579" cy="3221354"/>
            </a:xfrm>
            <a:custGeom>
              <a:rect b="b" l="l" r="r" t="t"/>
              <a:pathLst>
                <a:path extrusionOk="0" h="3221354" w="2227579">
                  <a:moveTo>
                    <a:pt x="0" y="0"/>
                  </a:moveTo>
                  <a:lnTo>
                    <a:pt x="2227478" y="0"/>
                  </a:lnTo>
                  <a:lnTo>
                    <a:pt x="2227478" y="3221189"/>
                  </a:lnTo>
                  <a:lnTo>
                    <a:pt x="0" y="3221189"/>
                  </a:lnTo>
                  <a:lnTo>
                    <a:pt x="0" y="0"/>
                  </a:lnTo>
                  <a:close/>
                </a:path>
              </a:pathLst>
            </a:custGeom>
            <a:noFill/>
            <a:ln cap="flat" cmpd="sng" w="9525">
              <a:solidFill>
                <a:srgbClr val="A6A6A6"/>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300"/>
            </a:p>
          </p:txBody>
        </p:sp>
      </p:grpSp>
      <p:pic>
        <p:nvPicPr>
          <p:cNvPr id="416" name="Google Shape;416;p29"/>
          <p:cNvPicPr preferRelativeResize="0"/>
          <p:nvPr/>
        </p:nvPicPr>
        <p:blipFill>
          <a:blip r:embed="rId6">
            <a:alphaModFix/>
          </a:blip>
          <a:stretch>
            <a:fillRect/>
          </a:stretch>
        </p:blipFill>
        <p:spPr>
          <a:xfrm>
            <a:off x="838025" y="2234925"/>
            <a:ext cx="1055175" cy="2197350"/>
          </a:xfrm>
          <a:prstGeom prst="rect">
            <a:avLst/>
          </a:prstGeom>
          <a:noFill/>
          <a:ln>
            <a:noFill/>
          </a:ln>
        </p:spPr>
      </p:pic>
      <p:sp>
        <p:nvSpPr>
          <p:cNvPr id="417" name="Google Shape;417;p29"/>
          <p:cNvSpPr/>
          <p:nvPr/>
        </p:nvSpPr>
        <p:spPr>
          <a:xfrm>
            <a:off x="7619000" y="2435081"/>
            <a:ext cx="399097" cy="798195"/>
          </a:xfrm>
          <a:custGeom>
            <a:rect b="b" l="l" r="r" t="t"/>
            <a:pathLst>
              <a:path extrusionOk="0" h="1064260" w="532129">
                <a:moveTo>
                  <a:pt x="532002" y="0"/>
                </a:moveTo>
                <a:lnTo>
                  <a:pt x="483580" y="2174"/>
                </a:lnTo>
                <a:lnTo>
                  <a:pt x="436375" y="8571"/>
                </a:lnTo>
                <a:lnTo>
                  <a:pt x="390576" y="19003"/>
                </a:lnTo>
                <a:lnTo>
                  <a:pt x="346370" y="33283"/>
                </a:lnTo>
                <a:lnTo>
                  <a:pt x="303946" y="51223"/>
                </a:lnTo>
                <a:lnTo>
                  <a:pt x="263492" y="72634"/>
                </a:lnTo>
                <a:lnTo>
                  <a:pt x="225194" y="97329"/>
                </a:lnTo>
                <a:lnTo>
                  <a:pt x="189241" y="125121"/>
                </a:lnTo>
                <a:lnTo>
                  <a:pt x="155821" y="155821"/>
                </a:lnTo>
                <a:lnTo>
                  <a:pt x="125121" y="189241"/>
                </a:lnTo>
                <a:lnTo>
                  <a:pt x="97329" y="225194"/>
                </a:lnTo>
                <a:lnTo>
                  <a:pt x="72634" y="263492"/>
                </a:lnTo>
                <a:lnTo>
                  <a:pt x="51223" y="303946"/>
                </a:lnTo>
                <a:lnTo>
                  <a:pt x="33283" y="346370"/>
                </a:lnTo>
                <a:lnTo>
                  <a:pt x="19003" y="390576"/>
                </a:lnTo>
                <a:lnTo>
                  <a:pt x="8571" y="436375"/>
                </a:lnTo>
                <a:lnTo>
                  <a:pt x="2174" y="483580"/>
                </a:lnTo>
                <a:lnTo>
                  <a:pt x="0" y="532003"/>
                </a:lnTo>
                <a:lnTo>
                  <a:pt x="2174" y="580425"/>
                </a:lnTo>
                <a:lnTo>
                  <a:pt x="8571" y="627630"/>
                </a:lnTo>
                <a:lnTo>
                  <a:pt x="19003" y="673429"/>
                </a:lnTo>
                <a:lnTo>
                  <a:pt x="33283" y="717635"/>
                </a:lnTo>
                <a:lnTo>
                  <a:pt x="51223" y="760059"/>
                </a:lnTo>
                <a:lnTo>
                  <a:pt x="72634" y="800513"/>
                </a:lnTo>
                <a:lnTo>
                  <a:pt x="97329" y="838811"/>
                </a:lnTo>
                <a:lnTo>
                  <a:pt x="125121" y="874764"/>
                </a:lnTo>
                <a:lnTo>
                  <a:pt x="155821" y="908184"/>
                </a:lnTo>
                <a:lnTo>
                  <a:pt x="189241" y="938884"/>
                </a:lnTo>
                <a:lnTo>
                  <a:pt x="225194" y="966676"/>
                </a:lnTo>
                <a:lnTo>
                  <a:pt x="263492" y="991371"/>
                </a:lnTo>
                <a:lnTo>
                  <a:pt x="303946" y="1012782"/>
                </a:lnTo>
                <a:lnTo>
                  <a:pt x="346370" y="1030722"/>
                </a:lnTo>
                <a:lnTo>
                  <a:pt x="390576" y="1045002"/>
                </a:lnTo>
                <a:lnTo>
                  <a:pt x="436375" y="1055434"/>
                </a:lnTo>
                <a:lnTo>
                  <a:pt x="483580" y="1061831"/>
                </a:lnTo>
                <a:lnTo>
                  <a:pt x="532002" y="1064006"/>
                </a:lnTo>
                <a:lnTo>
                  <a:pt x="532002" y="0"/>
                </a:lnTo>
                <a:close/>
              </a:path>
            </a:pathLst>
          </a:custGeom>
          <a:solidFill>
            <a:srgbClr val="FF6E1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418" name="Google Shape;418;p29"/>
          <p:cNvSpPr txBox="1"/>
          <p:nvPr>
            <p:ph idx="12" type="sldNum"/>
          </p:nvPr>
        </p:nvSpPr>
        <p:spPr>
          <a:xfrm>
            <a:off x="6065986" y="2740605"/>
            <a:ext cx="1844400" cy="200100"/>
          </a:xfrm>
          <a:prstGeom prst="rect">
            <a:avLst/>
          </a:prstGeom>
          <a:noFill/>
          <a:ln>
            <a:noFill/>
          </a:ln>
        </p:spPr>
        <p:txBody>
          <a:bodyPr anchorCtr="0" anchor="t" bIns="0" lIns="0" spcFirstLastPara="1" rIns="0" wrap="square" tIns="0">
            <a:spAutoFit/>
          </a:bodyPr>
          <a:lstStyle/>
          <a:p>
            <a:pPr indent="0" lvl="0" marL="0" marR="0" rtl="0" algn="r">
              <a:spcBef>
                <a:spcPts val="0"/>
              </a:spcBef>
              <a:spcAft>
                <a:spcPts val="0"/>
              </a:spcAft>
              <a:buNone/>
            </a:pPr>
            <a:fld id="{00000000-1234-1234-1234-123412341234}" type="slidenum">
              <a:rPr b="1" lang="en" sz="1300">
                <a:solidFill>
                  <a:schemeClr val="lt1"/>
                </a:solidFill>
                <a:latin typeface="Raleway"/>
                <a:ea typeface="Raleway"/>
                <a:cs typeface="Raleway"/>
                <a:sym typeface="Raleway"/>
              </a:rPr>
              <a:t>‹#›</a:t>
            </a:fld>
            <a:endParaRPr b="1" sz="1300" u="none">
              <a:solidFill>
                <a:schemeClr val="lt1"/>
              </a:solidFill>
              <a:latin typeface="Raleway"/>
              <a:ea typeface="Raleway"/>
              <a:cs typeface="Raleway"/>
              <a:sym typeface="Raleway"/>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 name="Shape 79"/>
        <p:cNvGrpSpPr/>
        <p:nvPr/>
      </p:nvGrpSpPr>
      <p:grpSpPr>
        <a:xfrm>
          <a:off x="0" y="0"/>
          <a:ext cx="0" cy="0"/>
          <a:chOff x="0" y="0"/>
          <a:chExt cx="0" cy="0"/>
        </a:xfrm>
      </p:grpSpPr>
      <p:pic>
        <p:nvPicPr>
          <p:cNvPr id="80" name="Google Shape;80;p12"/>
          <p:cNvPicPr preferRelativeResize="0"/>
          <p:nvPr/>
        </p:nvPicPr>
        <p:blipFill>
          <a:blip r:embed="rId3">
            <a:alphaModFix/>
          </a:blip>
          <a:stretch>
            <a:fillRect/>
          </a:stretch>
        </p:blipFill>
        <p:spPr>
          <a:xfrm>
            <a:off x="727486" y="428475"/>
            <a:ext cx="7068214" cy="5054800"/>
          </a:xfrm>
          <a:prstGeom prst="rect">
            <a:avLst/>
          </a:prstGeom>
          <a:noFill/>
          <a:ln>
            <a:noFill/>
          </a:ln>
        </p:spPr>
      </p:pic>
      <p:sp>
        <p:nvSpPr>
          <p:cNvPr id="81" name="Google Shape;81;p12"/>
          <p:cNvSpPr/>
          <p:nvPr/>
        </p:nvSpPr>
        <p:spPr>
          <a:xfrm>
            <a:off x="0" y="428475"/>
            <a:ext cx="3126565" cy="2732230"/>
          </a:xfrm>
          <a:custGeom>
            <a:rect b="b" l="l" r="r" t="t"/>
            <a:pathLst>
              <a:path extrusionOk="0" h="4751705" w="5437505">
                <a:moveTo>
                  <a:pt x="5023650" y="0"/>
                </a:moveTo>
                <a:lnTo>
                  <a:pt x="0" y="0"/>
                </a:lnTo>
                <a:lnTo>
                  <a:pt x="0" y="3814908"/>
                </a:lnTo>
                <a:lnTo>
                  <a:pt x="52338" y="3866359"/>
                </a:lnTo>
                <a:lnTo>
                  <a:pt x="84915" y="3897161"/>
                </a:lnTo>
                <a:lnTo>
                  <a:pt x="117924" y="3927508"/>
                </a:lnTo>
                <a:lnTo>
                  <a:pt x="151359" y="3957392"/>
                </a:lnTo>
                <a:lnTo>
                  <a:pt x="185215" y="3986810"/>
                </a:lnTo>
                <a:lnTo>
                  <a:pt x="219487" y="4015757"/>
                </a:lnTo>
                <a:lnTo>
                  <a:pt x="254170" y="4044227"/>
                </a:lnTo>
                <a:lnTo>
                  <a:pt x="289259" y="4072215"/>
                </a:lnTo>
                <a:lnTo>
                  <a:pt x="324749" y="4099716"/>
                </a:lnTo>
                <a:lnTo>
                  <a:pt x="360634" y="4126725"/>
                </a:lnTo>
                <a:lnTo>
                  <a:pt x="396910" y="4153238"/>
                </a:lnTo>
                <a:lnTo>
                  <a:pt x="433571" y="4179248"/>
                </a:lnTo>
                <a:lnTo>
                  <a:pt x="470613" y="4204752"/>
                </a:lnTo>
                <a:lnTo>
                  <a:pt x="508031" y="4229743"/>
                </a:lnTo>
                <a:lnTo>
                  <a:pt x="545819" y="4254217"/>
                </a:lnTo>
                <a:lnTo>
                  <a:pt x="583972" y="4278169"/>
                </a:lnTo>
                <a:lnTo>
                  <a:pt x="622486" y="4301594"/>
                </a:lnTo>
                <a:lnTo>
                  <a:pt x="661355" y="4324487"/>
                </a:lnTo>
                <a:lnTo>
                  <a:pt x="700574" y="4346842"/>
                </a:lnTo>
                <a:lnTo>
                  <a:pt x="740138" y="4368654"/>
                </a:lnTo>
                <a:lnTo>
                  <a:pt x="780043" y="4389919"/>
                </a:lnTo>
                <a:lnTo>
                  <a:pt x="820282" y="4410632"/>
                </a:lnTo>
                <a:lnTo>
                  <a:pt x="860851" y="4430787"/>
                </a:lnTo>
                <a:lnTo>
                  <a:pt x="901746" y="4450379"/>
                </a:lnTo>
                <a:lnTo>
                  <a:pt x="942960" y="4469403"/>
                </a:lnTo>
                <a:lnTo>
                  <a:pt x="984488" y="4487855"/>
                </a:lnTo>
                <a:lnTo>
                  <a:pt x="1026327" y="4505729"/>
                </a:lnTo>
                <a:lnTo>
                  <a:pt x="1068470" y="4523019"/>
                </a:lnTo>
                <a:lnTo>
                  <a:pt x="1110913" y="4539722"/>
                </a:lnTo>
                <a:lnTo>
                  <a:pt x="1153650" y="4555832"/>
                </a:lnTo>
                <a:lnTo>
                  <a:pt x="1196677" y="4571344"/>
                </a:lnTo>
                <a:lnTo>
                  <a:pt x="1239988" y="4586252"/>
                </a:lnTo>
                <a:lnTo>
                  <a:pt x="1283579" y="4600553"/>
                </a:lnTo>
                <a:lnTo>
                  <a:pt x="1327444" y="4614240"/>
                </a:lnTo>
                <a:lnTo>
                  <a:pt x="1371578" y="4627308"/>
                </a:lnTo>
                <a:lnTo>
                  <a:pt x="1415976" y="4639754"/>
                </a:lnTo>
                <a:lnTo>
                  <a:pt x="1460634" y="4651571"/>
                </a:lnTo>
                <a:lnTo>
                  <a:pt x="1505545" y="4662754"/>
                </a:lnTo>
                <a:lnTo>
                  <a:pt x="1550706" y="4673299"/>
                </a:lnTo>
                <a:lnTo>
                  <a:pt x="1596110" y="4683200"/>
                </a:lnTo>
                <a:lnTo>
                  <a:pt x="1641754" y="4692452"/>
                </a:lnTo>
                <a:lnTo>
                  <a:pt x="1687631" y="4701051"/>
                </a:lnTo>
                <a:lnTo>
                  <a:pt x="1733737" y="4708991"/>
                </a:lnTo>
                <a:lnTo>
                  <a:pt x="1780067" y="4716266"/>
                </a:lnTo>
                <a:lnTo>
                  <a:pt x="1826615" y="4722873"/>
                </a:lnTo>
                <a:lnTo>
                  <a:pt x="1873377" y="4728807"/>
                </a:lnTo>
                <a:lnTo>
                  <a:pt x="1920347" y="4734060"/>
                </a:lnTo>
                <a:lnTo>
                  <a:pt x="1967521" y="4738630"/>
                </a:lnTo>
                <a:lnTo>
                  <a:pt x="2014894" y="4742511"/>
                </a:lnTo>
                <a:lnTo>
                  <a:pt x="2062459" y="4745697"/>
                </a:lnTo>
                <a:lnTo>
                  <a:pt x="2110213" y="4748185"/>
                </a:lnTo>
                <a:lnTo>
                  <a:pt x="2158150" y="4749967"/>
                </a:lnTo>
                <a:lnTo>
                  <a:pt x="2206266" y="4751041"/>
                </a:lnTo>
                <a:lnTo>
                  <a:pt x="2254554" y="4751400"/>
                </a:lnTo>
                <a:lnTo>
                  <a:pt x="2302842" y="4751041"/>
                </a:lnTo>
                <a:lnTo>
                  <a:pt x="2350958" y="4749967"/>
                </a:lnTo>
                <a:lnTo>
                  <a:pt x="2398894" y="4748185"/>
                </a:lnTo>
                <a:lnTo>
                  <a:pt x="2446648" y="4745697"/>
                </a:lnTo>
                <a:lnTo>
                  <a:pt x="2494213" y="4742511"/>
                </a:lnTo>
                <a:lnTo>
                  <a:pt x="2541585" y="4738630"/>
                </a:lnTo>
                <a:lnTo>
                  <a:pt x="2588759" y="4734060"/>
                </a:lnTo>
                <a:lnTo>
                  <a:pt x="2635729" y="4728807"/>
                </a:lnTo>
                <a:lnTo>
                  <a:pt x="2682491" y="4722873"/>
                </a:lnTo>
                <a:lnTo>
                  <a:pt x="2729039" y="4716266"/>
                </a:lnTo>
                <a:lnTo>
                  <a:pt x="2775368" y="4708991"/>
                </a:lnTo>
                <a:lnTo>
                  <a:pt x="2821474" y="4701051"/>
                </a:lnTo>
                <a:lnTo>
                  <a:pt x="2867351" y="4692452"/>
                </a:lnTo>
                <a:lnTo>
                  <a:pt x="2912994" y="4683200"/>
                </a:lnTo>
                <a:lnTo>
                  <a:pt x="2958398" y="4673299"/>
                </a:lnTo>
                <a:lnTo>
                  <a:pt x="3003558" y="4662754"/>
                </a:lnTo>
                <a:lnTo>
                  <a:pt x="3048470" y="4651571"/>
                </a:lnTo>
                <a:lnTo>
                  <a:pt x="3093127" y="4639754"/>
                </a:lnTo>
                <a:lnTo>
                  <a:pt x="3137525" y="4627308"/>
                </a:lnTo>
                <a:lnTo>
                  <a:pt x="3181659" y="4614240"/>
                </a:lnTo>
                <a:lnTo>
                  <a:pt x="3225524" y="4600553"/>
                </a:lnTo>
                <a:lnTo>
                  <a:pt x="3269114" y="4586252"/>
                </a:lnTo>
                <a:lnTo>
                  <a:pt x="3312425" y="4571344"/>
                </a:lnTo>
                <a:lnTo>
                  <a:pt x="3355452" y="4555832"/>
                </a:lnTo>
                <a:lnTo>
                  <a:pt x="3398189" y="4539722"/>
                </a:lnTo>
                <a:lnTo>
                  <a:pt x="3440631" y="4523019"/>
                </a:lnTo>
                <a:lnTo>
                  <a:pt x="3482774" y="4505729"/>
                </a:lnTo>
                <a:lnTo>
                  <a:pt x="3524613" y="4487855"/>
                </a:lnTo>
                <a:lnTo>
                  <a:pt x="3566141" y="4469403"/>
                </a:lnTo>
                <a:lnTo>
                  <a:pt x="3607355" y="4450379"/>
                </a:lnTo>
                <a:lnTo>
                  <a:pt x="3648249" y="4430787"/>
                </a:lnTo>
                <a:lnTo>
                  <a:pt x="3688818" y="4410632"/>
                </a:lnTo>
                <a:lnTo>
                  <a:pt x="3729058" y="4389919"/>
                </a:lnTo>
                <a:lnTo>
                  <a:pt x="3768962" y="4368654"/>
                </a:lnTo>
                <a:lnTo>
                  <a:pt x="3808526" y="4346842"/>
                </a:lnTo>
                <a:lnTo>
                  <a:pt x="3847745" y="4324487"/>
                </a:lnTo>
                <a:lnTo>
                  <a:pt x="3886614" y="4301594"/>
                </a:lnTo>
                <a:lnTo>
                  <a:pt x="3925127" y="4278169"/>
                </a:lnTo>
                <a:lnTo>
                  <a:pt x="3963280" y="4254217"/>
                </a:lnTo>
                <a:lnTo>
                  <a:pt x="4001068" y="4229743"/>
                </a:lnTo>
                <a:lnTo>
                  <a:pt x="4038486" y="4204752"/>
                </a:lnTo>
                <a:lnTo>
                  <a:pt x="4075528" y="4179248"/>
                </a:lnTo>
                <a:lnTo>
                  <a:pt x="4112189" y="4153238"/>
                </a:lnTo>
                <a:lnTo>
                  <a:pt x="4148465" y="4126725"/>
                </a:lnTo>
                <a:lnTo>
                  <a:pt x="4184350" y="4099716"/>
                </a:lnTo>
                <a:lnTo>
                  <a:pt x="4219839" y="4072215"/>
                </a:lnTo>
                <a:lnTo>
                  <a:pt x="4254928" y="4044227"/>
                </a:lnTo>
                <a:lnTo>
                  <a:pt x="4289611" y="4015757"/>
                </a:lnTo>
                <a:lnTo>
                  <a:pt x="4323883" y="3986810"/>
                </a:lnTo>
                <a:lnTo>
                  <a:pt x="4357739" y="3957392"/>
                </a:lnTo>
                <a:lnTo>
                  <a:pt x="4391173" y="3927508"/>
                </a:lnTo>
                <a:lnTo>
                  <a:pt x="4424182" y="3897161"/>
                </a:lnTo>
                <a:lnTo>
                  <a:pt x="4456760" y="3866359"/>
                </a:lnTo>
                <a:lnTo>
                  <a:pt x="4488901" y="3835105"/>
                </a:lnTo>
                <a:lnTo>
                  <a:pt x="4520602" y="3803405"/>
                </a:lnTo>
                <a:lnTo>
                  <a:pt x="4551856" y="3771263"/>
                </a:lnTo>
                <a:lnTo>
                  <a:pt x="4582658" y="3738685"/>
                </a:lnTo>
                <a:lnTo>
                  <a:pt x="4613004" y="3705676"/>
                </a:lnTo>
                <a:lnTo>
                  <a:pt x="4642889" y="3672241"/>
                </a:lnTo>
                <a:lnTo>
                  <a:pt x="4672307" y="3638385"/>
                </a:lnTo>
                <a:lnTo>
                  <a:pt x="4701253" y="3604113"/>
                </a:lnTo>
                <a:lnTo>
                  <a:pt x="4729723" y="3569430"/>
                </a:lnTo>
                <a:lnTo>
                  <a:pt x="4757711" y="3534342"/>
                </a:lnTo>
                <a:lnTo>
                  <a:pt x="4785212" y="3498852"/>
                </a:lnTo>
                <a:lnTo>
                  <a:pt x="4812221" y="3462967"/>
                </a:lnTo>
                <a:lnTo>
                  <a:pt x="4838734" y="3426691"/>
                </a:lnTo>
                <a:lnTo>
                  <a:pt x="4864744" y="3390029"/>
                </a:lnTo>
                <a:lnTo>
                  <a:pt x="4890248" y="3352987"/>
                </a:lnTo>
                <a:lnTo>
                  <a:pt x="4915239" y="3315570"/>
                </a:lnTo>
                <a:lnTo>
                  <a:pt x="4939713" y="3277782"/>
                </a:lnTo>
                <a:lnTo>
                  <a:pt x="4963665" y="3239628"/>
                </a:lnTo>
                <a:lnTo>
                  <a:pt x="4987090" y="3201115"/>
                </a:lnTo>
                <a:lnTo>
                  <a:pt x="5009982" y="3162246"/>
                </a:lnTo>
                <a:lnTo>
                  <a:pt x="5032337" y="3123027"/>
                </a:lnTo>
                <a:lnTo>
                  <a:pt x="5054150" y="3083462"/>
                </a:lnTo>
                <a:lnTo>
                  <a:pt x="5075415" y="3043558"/>
                </a:lnTo>
                <a:lnTo>
                  <a:pt x="5096127" y="3003319"/>
                </a:lnTo>
                <a:lnTo>
                  <a:pt x="5116282" y="2962749"/>
                </a:lnTo>
                <a:lnTo>
                  <a:pt x="5135874" y="2921855"/>
                </a:lnTo>
                <a:lnTo>
                  <a:pt x="5154899" y="2880641"/>
                </a:lnTo>
                <a:lnTo>
                  <a:pt x="5173350" y="2839112"/>
                </a:lnTo>
                <a:lnTo>
                  <a:pt x="5191224" y="2797274"/>
                </a:lnTo>
                <a:lnTo>
                  <a:pt x="5208515" y="2755131"/>
                </a:lnTo>
                <a:lnTo>
                  <a:pt x="5225218" y="2712688"/>
                </a:lnTo>
                <a:lnTo>
                  <a:pt x="5241327" y="2669950"/>
                </a:lnTo>
                <a:lnTo>
                  <a:pt x="5256839" y="2626924"/>
                </a:lnTo>
                <a:lnTo>
                  <a:pt x="5271748" y="2583612"/>
                </a:lnTo>
                <a:lnTo>
                  <a:pt x="5286048" y="2540022"/>
                </a:lnTo>
                <a:lnTo>
                  <a:pt x="5299735" y="2496157"/>
                </a:lnTo>
                <a:lnTo>
                  <a:pt x="5312804" y="2452023"/>
                </a:lnTo>
                <a:lnTo>
                  <a:pt x="5325249" y="2407624"/>
                </a:lnTo>
                <a:lnTo>
                  <a:pt x="5337066" y="2362967"/>
                </a:lnTo>
                <a:lnTo>
                  <a:pt x="5348249" y="2318055"/>
                </a:lnTo>
                <a:lnTo>
                  <a:pt x="5358794" y="2272895"/>
                </a:lnTo>
                <a:lnTo>
                  <a:pt x="5368695" y="2227490"/>
                </a:lnTo>
                <a:lnTo>
                  <a:pt x="5377947" y="2181847"/>
                </a:lnTo>
                <a:lnTo>
                  <a:pt x="5386546" y="2135970"/>
                </a:lnTo>
                <a:lnTo>
                  <a:pt x="5394486" y="2089864"/>
                </a:lnTo>
                <a:lnTo>
                  <a:pt x="5401762" y="2043534"/>
                </a:lnTo>
                <a:lnTo>
                  <a:pt x="5408369" y="1996986"/>
                </a:lnTo>
                <a:lnTo>
                  <a:pt x="5414302" y="1950224"/>
                </a:lnTo>
                <a:lnTo>
                  <a:pt x="5419556" y="1903253"/>
                </a:lnTo>
                <a:lnTo>
                  <a:pt x="5424126" y="1856079"/>
                </a:lnTo>
                <a:lnTo>
                  <a:pt x="5428006" y="1808707"/>
                </a:lnTo>
                <a:lnTo>
                  <a:pt x="5431193" y="1761141"/>
                </a:lnTo>
                <a:lnTo>
                  <a:pt x="5433680" y="1713387"/>
                </a:lnTo>
                <a:lnTo>
                  <a:pt x="5435463" y="1665450"/>
                </a:lnTo>
                <a:lnTo>
                  <a:pt x="5436536" y="1617335"/>
                </a:lnTo>
                <a:lnTo>
                  <a:pt x="5436895" y="1569046"/>
                </a:lnTo>
                <a:lnTo>
                  <a:pt x="5436482" y="1517274"/>
                </a:lnTo>
                <a:lnTo>
                  <a:pt x="5435247" y="1465702"/>
                </a:lnTo>
                <a:lnTo>
                  <a:pt x="5433197" y="1414335"/>
                </a:lnTo>
                <a:lnTo>
                  <a:pt x="5430337" y="1363182"/>
                </a:lnTo>
                <a:lnTo>
                  <a:pt x="5426675" y="1312246"/>
                </a:lnTo>
                <a:lnTo>
                  <a:pt x="5422216" y="1261536"/>
                </a:lnTo>
                <a:lnTo>
                  <a:pt x="5416967" y="1211056"/>
                </a:lnTo>
                <a:lnTo>
                  <a:pt x="5410933" y="1160814"/>
                </a:lnTo>
                <a:lnTo>
                  <a:pt x="5404122" y="1110815"/>
                </a:lnTo>
                <a:lnTo>
                  <a:pt x="5396539" y="1061066"/>
                </a:lnTo>
                <a:lnTo>
                  <a:pt x="5388191" y="1011572"/>
                </a:lnTo>
                <a:lnTo>
                  <a:pt x="5379084" y="962341"/>
                </a:lnTo>
                <a:lnTo>
                  <a:pt x="5369225" y="913378"/>
                </a:lnTo>
                <a:lnTo>
                  <a:pt x="5358619" y="864689"/>
                </a:lnTo>
                <a:lnTo>
                  <a:pt x="5347273" y="816281"/>
                </a:lnTo>
                <a:lnTo>
                  <a:pt x="5335193" y="768160"/>
                </a:lnTo>
                <a:lnTo>
                  <a:pt x="5322386" y="720331"/>
                </a:lnTo>
                <a:lnTo>
                  <a:pt x="5308857" y="672802"/>
                </a:lnTo>
                <a:lnTo>
                  <a:pt x="5294613" y="625579"/>
                </a:lnTo>
                <a:lnTo>
                  <a:pt x="5279661" y="578667"/>
                </a:lnTo>
                <a:lnTo>
                  <a:pt x="5264006" y="532073"/>
                </a:lnTo>
                <a:lnTo>
                  <a:pt x="5247656" y="485803"/>
                </a:lnTo>
                <a:lnTo>
                  <a:pt x="5230615" y="439864"/>
                </a:lnTo>
                <a:lnTo>
                  <a:pt x="5212891" y="394261"/>
                </a:lnTo>
                <a:lnTo>
                  <a:pt x="5194489" y="349000"/>
                </a:lnTo>
                <a:lnTo>
                  <a:pt x="5175417" y="304089"/>
                </a:lnTo>
                <a:lnTo>
                  <a:pt x="5155680" y="259532"/>
                </a:lnTo>
                <a:lnTo>
                  <a:pt x="5135284" y="215337"/>
                </a:lnTo>
                <a:lnTo>
                  <a:pt x="5114236" y="171510"/>
                </a:lnTo>
                <a:lnTo>
                  <a:pt x="5092543" y="128056"/>
                </a:lnTo>
                <a:lnTo>
                  <a:pt x="5070210" y="84982"/>
                </a:lnTo>
                <a:lnTo>
                  <a:pt x="5047243" y="42295"/>
                </a:lnTo>
                <a:lnTo>
                  <a:pt x="5023650"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82" name="Google Shape;82;p12"/>
          <p:cNvSpPr txBox="1"/>
          <p:nvPr/>
        </p:nvSpPr>
        <p:spPr>
          <a:xfrm>
            <a:off x="514275" y="1202550"/>
            <a:ext cx="2043000" cy="1178400"/>
          </a:xfrm>
          <a:prstGeom prst="rect">
            <a:avLst/>
          </a:prstGeom>
          <a:noFill/>
          <a:ln>
            <a:noFill/>
          </a:ln>
        </p:spPr>
        <p:txBody>
          <a:bodyPr anchorCtr="0" anchor="t" bIns="0" lIns="0" spcFirstLastPara="1" rIns="0" wrap="square" tIns="118075">
            <a:spAutoFit/>
          </a:bodyPr>
          <a:lstStyle/>
          <a:p>
            <a:pPr indent="0" lvl="0" marL="12700" marR="0" rtl="0" algn="l">
              <a:lnSpc>
                <a:spcPct val="80000"/>
              </a:lnSpc>
              <a:spcBef>
                <a:spcPts val="0"/>
              </a:spcBef>
              <a:spcAft>
                <a:spcPts val="0"/>
              </a:spcAft>
              <a:buNone/>
            </a:pPr>
            <a:r>
              <a:rPr lang="en" sz="4300">
                <a:solidFill>
                  <a:srgbClr val="FF6E14"/>
                </a:solidFill>
                <a:latin typeface="Nunito ExtraBold"/>
                <a:ea typeface="Nunito ExtraBold"/>
                <a:cs typeface="Nunito ExtraBold"/>
                <a:sym typeface="Nunito ExtraBold"/>
              </a:rPr>
              <a:t>Where Is This?</a:t>
            </a:r>
            <a:endParaRPr sz="4300">
              <a:solidFill>
                <a:schemeClr val="dk1"/>
              </a:solidFill>
              <a:latin typeface="Nunito ExtraBold"/>
              <a:ea typeface="Nunito ExtraBold"/>
              <a:cs typeface="Nunito ExtraBold"/>
              <a:sym typeface="Nunito ExtraBold"/>
            </a:endParaRPr>
          </a:p>
        </p:txBody>
      </p:sp>
      <p:sp>
        <p:nvSpPr>
          <p:cNvPr id="83" name="Google Shape;83;p12"/>
          <p:cNvSpPr txBox="1"/>
          <p:nvPr/>
        </p:nvSpPr>
        <p:spPr>
          <a:xfrm>
            <a:off x="7761334" y="2752452"/>
            <a:ext cx="94285" cy="179003"/>
          </a:xfrm>
          <a:prstGeom prst="rect">
            <a:avLst/>
          </a:prstGeom>
          <a:noFill/>
          <a:ln>
            <a:noFill/>
          </a:ln>
        </p:spPr>
        <p:txBody>
          <a:bodyPr anchorCtr="0" anchor="t" bIns="0" lIns="0" spcFirstLastPara="1" rIns="0" wrap="square" tIns="9525">
            <a:spAutoFit/>
          </a:bodyPr>
          <a:lstStyle/>
          <a:p>
            <a:pPr indent="0" lvl="0" marL="12700" marR="0" rtl="0" algn="l">
              <a:lnSpc>
                <a:spcPct val="100000"/>
              </a:lnSpc>
              <a:spcBef>
                <a:spcPts val="0"/>
              </a:spcBef>
              <a:spcAft>
                <a:spcPts val="0"/>
              </a:spcAft>
              <a:buNone/>
            </a:pPr>
            <a:r>
              <a:rPr b="1" lang="en" sz="1000">
                <a:solidFill>
                  <a:srgbClr val="FFFFFF"/>
                </a:solidFill>
                <a:latin typeface="Raleway"/>
                <a:ea typeface="Raleway"/>
                <a:cs typeface="Raleway"/>
                <a:sym typeface="Raleway"/>
              </a:rPr>
              <a:t>2</a:t>
            </a:r>
            <a:endParaRPr sz="1000">
              <a:solidFill>
                <a:schemeClr val="dk1"/>
              </a:solidFill>
              <a:latin typeface="Raleway"/>
              <a:ea typeface="Raleway"/>
              <a:cs typeface="Raleway"/>
              <a:sym typeface="Raleway"/>
            </a:endParaRPr>
          </a:p>
        </p:txBody>
      </p:sp>
      <p:sp>
        <p:nvSpPr>
          <p:cNvPr id="84" name="Google Shape;84;p12"/>
          <p:cNvSpPr txBox="1"/>
          <p:nvPr/>
        </p:nvSpPr>
        <p:spPr>
          <a:xfrm>
            <a:off x="228570" y="5483267"/>
            <a:ext cx="645300" cy="86700"/>
          </a:xfrm>
          <a:prstGeom prst="rect">
            <a:avLst/>
          </a:prstGeom>
          <a:noFill/>
          <a:ln>
            <a:noFill/>
          </a:ln>
        </p:spPr>
        <p:txBody>
          <a:bodyPr anchorCtr="0" anchor="t" bIns="0" lIns="0" spcFirstLastPara="1" rIns="0" wrap="square" tIns="9525">
            <a:spAutoFit/>
          </a:bodyPr>
          <a:lstStyle/>
          <a:p>
            <a:pPr indent="0" lvl="0" marL="12700" marR="0" rtl="0" algn="l">
              <a:lnSpc>
                <a:spcPct val="100000"/>
              </a:lnSpc>
              <a:spcBef>
                <a:spcPts val="0"/>
              </a:spcBef>
              <a:spcAft>
                <a:spcPts val="0"/>
              </a:spcAft>
              <a:buNone/>
            </a:pPr>
            <a:r>
              <a:rPr lang="en" sz="500">
                <a:solidFill>
                  <a:srgbClr val="59585B"/>
                </a:solidFill>
                <a:latin typeface="Source Sans Pro"/>
                <a:ea typeface="Source Sans Pro"/>
                <a:cs typeface="Source Sans Pro"/>
                <a:sym typeface="Source Sans Pro"/>
              </a:rPr>
              <a:t>IMAGE: PRB</a:t>
            </a:r>
            <a:endParaRPr sz="500">
              <a:solidFill>
                <a:schemeClr val="dk1"/>
              </a:solidFill>
              <a:latin typeface="Source Sans Pro"/>
              <a:ea typeface="Source Sans Pro"/>
              <a:cs typeface="Source Sans Pro"/>
              <a:sym typeface="Source Sans Pro"/>
            </a:endParaRPr>
          </a:p>
        </p:txBody>
      </p:sp>
      <p:sp>
        <p:nvSpPr>
          <p:cNvPr id="85" name="Google Shape;85;p12"/>
          <p:cNvSpPr/>
          <p:nvPr/>
        </p:nvSpPr>
        <p:spPr>
          <a:xfrm>
            <a:off x="7619000" y="2435081"/>
            <a:ext cx="399097" cy="798195"/>
          </a:xfrm>
          <a:custGeom>
            <a:rect b="b" l="l" r="r" t="t"/>
            <a:pathLst>
              <a:path extrusionOk="0" h="1064260" w="532129">
                <a:moveTo>
                  <a:pt x="532002" y="0"/>
                </a:moveTo>
                <a:lnTo>
                  <a:pt x="483580" y="2174"/>
                </a:lnTo>
                <a:lnTo>
                  <a:pt x="436375" y="8571"/>
                </a:lnTo>
                <a:lnTo>
                  <a:pt x="390576" y="19003"/>
                </a:lnTo>
                <a:lnTo>
                  <a:pt x="346370" y="33283"/>
                </a:lnTo>
                <a:lnTo>
                  <a:pt x="303946" y="51223"/>
                </a:lnTo>
                <a:lnTo>
                  <a:pt x="263492" y="72634"/>
                </a:lnTo>
                <a:lnTo>
                  <a:pt x="225194" y="97329"/>
                </a:lnTo>
                <a:lnTo>
                  <a:pt x="189241" y="125121"/>
                </a:lnTo>
                <a:lnTo>
                  <a:pt x="155821" y="155821"/>
                </a:lnTo>
                <a:lnTo>
                  <a:pt x="125121" y="189241"/>
                </a:lnTo>
                <a:lnTo>
                  <a:pt x="97329" y="225194"/>
                </a:lnTo>
                <a:lnTo>
                  <a:pt x="72634" y="263492"/>
                </a:lnTo>
                <a:lnTo>
                  <a:pt x="51223" y="303946"/>
                </a:lnTo>
                <a:lnTo>
                  <a:pt x="33283" y="346370"/>
                </a:lnTo>
                <a:lnTo>
                  <a:pt x="19003" y="390576"/>
                </a:lnTo>
                <a:lnTo>
                  <a:pt x="8571" y="436375"/>
                </a:lnTo>
                <a:lnTo>
                  <a:pt x="2174" y="483580"/>
                </a:lnTo>
                <a:lnTo>
                  <a:pt x="0" y="532003"/>
                </a:lnTo>
                <a:lnTo>
                  <a:pt x="2174" y="580425"/>
                </a:lnTo>
                <a:lnTo>
                  <a:pt x="8571" y="627630"/>
                </a:lnTo>
                <a:lnTo>
                  <a:pt x="19003" y="673429"/>
                </a:lnTo>
                <a:lnTo>
                  <a:pt x="33283" y="717635"/>
                </a:lnTo>
                <a:lnTo>
                  <a:pt x="51223" y="760059"/>
                </a:lnTo>
                <a:lnTo>
                  <a:pt x="72634" y="800513"/>
                </a:lnTo>
                <a:lnTo>
                  <a:pt x="97329" y="838811"/>
                </a:lnTo>
                <a:lnTo>
                  <a:pt x="125121" y="874764"/>
                </a:lnTo>
                <a:lnTo>
                  <a:pt x="155821" y="908184"/>
                </a:lnTo>
                <a:lnTo>
                  <a:pt x="189241" y="938884"/>
                </a:lnTo>
                <a:lnTo>
                  <a:pt x="225194" y="966676"/>
                </a:lnTo>
                <a:lnTo>
                  <a:pt x="263492" y="991371"/>
                </a:lnTo>
                <a:lnTo>
                  <a:pt x="303946" y="1012782"/>
                </a:lnTo>
                <a:lnTo>
                  <a:pt x="346370" y="1030722"/>
                </a:lnTo>
                <a:lnTo>
                  <a:pt x="390576" y="1045002"/>
                </a:lnTo>
                <a:lnTo>
                  <a:pt x="436375" y="1055434"/>
                </a:lnTo>
                <a:lnTo>
                  <a:pt x="483580" y="1061831"/>
                </a:lnTo>
                <a:lnTo>
                  <a:pt x="532002" y="1064006"/>
                </a:lnTo>
                <a:lnTo>
                  <a:pt x="532002" y="0"/>
                </a:lnTo>
                <a:close/>
              </a:path>
            </a:pathLst>
          </a:custGeom>
          <a:solidFill>
            <a:srgbClr val="FF6E1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86" name="Google Shape;86;p12"/>
          <p:cNvSpPr txBox="1"/>
          <p:nvPr>
            <p:ph idx="12" type="sldNum"/>
          </p:nvPr>
        </p:nvSpPr>
        <p:spPr>
          <a:xfrm>
            <a:off x="6065986" y="2740605"/>
            <a:ext cx="1844400" cy="200100"/>
          </a:xfrm>
          <a:prstGeom prst="rect">
            <a:avLst/>
          </a:prstGeom>
          <a:noFill/>
          <a:ln>
            <a:noFill/>
          </a:ln>
        </p:spPr>
        <p:txBody>
          <a:bodyPr anchorCtr="0" anchor="t" bIns="0" lIns="0" spcFirstLastPara="1" rIns="0" wrap="square" tIns="0">
            <a:spAutoFit/>
          </a:bodyPr>
          <a:lstStyle/>
          <a:p>
            <a:pPr indent="0" lvl="0" marL="0" marR="0" rtl="0" algn="r">
              <a:spcBef>
                <a:spcPts val="0"/>
              </a:spcBef>
              <a:spcAft>
                <a:spcPts val="0"/>
              </a:spcAft>
              <a:buNone/>
            </a:pPr>
            <a:fld id="{00000000-1234-1234-1234-123412341234}" type="slidenum">
              <a:rPr b="1" lang="en" sz="1300">
                <a:solidFill>
                  <a:schemeClr val="lt1"/>
                </a:solidFill>
                <a:latin typeface="Raleway"/>
                <a:ea typeface="Raleway"/>
                <a:cs typeface="Raleway"/>
                <a:sym typeface="Raleway"/>
              </a:rPr>
              <a:t>‹#›</a:t>
            </a:fld>
            <a:endParaRPr b="1" sz="1300" u="none">
              <a:solidFill>
                <a:schemeClr val="lt1"/>
              </a:solidFill>
              <a:latin typeface="Raleway"/>
              <a:ea typeface="Raleway"/>
              <a:cs typeface="Raleway"/>
              <a:sym typeface="Raleway"/>
            </a:endParaRPr>
          </a:p>
        </p:txBody>
      </p:sp>
      <p:pic>
        <p:nvPicPr>
          <p:cNvPr id="87" name="Google Shape;87;p12"/>
          <p:cNvPicPr preferRelativeResize="0"/>
          <p:nvPr/>
        </p:nvPicPr>
        <p:blipFill>
          <a:blip r:embed="rId4">
            <a:alphaModFix/>
          </a:blip>
          <a:stretch>
            <a:fillRect/>
          </a:stretch>
        </p:blipFill>
        <p:spPr>
          <a:xfrm>
            <a:off x="1057425" y="2435075"/>
            <a:ext cx="1320500" cy="16786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 name="Shape 422"/>
        <p:cNvGrpSpPr/>
        <p:nvPr/>
      </p:nvGrpSpPr>
      <p:grpSpPr>
        <a:xfrm>
          <a:off x="0" y="0"/>
          <a:ext cx="0" cy="0"/>
          <a:chOff x="0" y="0"/>
          <a:chExt cx="0" cy="0"/>
        </a:xfrm>
      </p:grpSpPr>
      <p:pic>
        <p:nvPicPr>
          <p:cNvPr id="423" name="Google Shape;423;p30"/>
          <p:cNvPicPr preferRelativeResize="0"/>
          <p:nvPr/>
        </p:nvPicPr>
        <p:blipFill>
          <a:blip r:embed="rId3">
            <a:alphaModFix/>
          </a:blip>
          <a:stretch>
            <a:fillRect/>
          </a:stretch>
        </p:blipFill>
        <p:spPr>
          <a:xfrm>
            <a:off x="-458574" y="823506"/>
            <a:ext cx="8970325" cy="4495824"/>
          </a:xfrm>
          <a:prstGeom prst="rect">
            <a:avLst/>
          </a:prstGeom>
          <a:noFill/>
          <a:ln>
            <a:noFill/>
          </a:ln>
        </p:spPr>
      </p:pic>
      <p:pic>
        <p:nvPicPr>
          <p:cNvPr id="424" name="Google Shape;424;p30"/>
          <p:cNvPicPr preferRelativeResize="0"/>
          <p:nvPr/>
        </p:nvPicPr>
        <p:blipFill>
          <a:blip r:embed="rId4">
            <a:alphaModFix/>
          </a:blip>
          <a:stretch>
            <a:fillRect/>
          </a:stretch>
        </p:blipFill>
        <p:spPr>
          <a:xfrm>
            <a:off x="4027369" y="823500"/>
            <a:ext cx="4495824" cy="4495824"/>
          </a:xfrm>
          <a:prstGeom prst="rect">
            <a:avLst/>
          </a:prstGeom>
          <a:noFill/>
          <a:ln>
            <a:noFill/>
          </a:ln>
        </p:spPr>
      </p:pic>
      <p:sp>
        <p:nvSpPr>
          <p:cNvPr id="425" name="Google Shape;425;p30"/>
          <p:cNvSpPr txBox="1"/>
          <p:nvPr>
            <p:ph idx="4" type="subTitle"/>
          </p:nvPr>
        </p:nvSpPr>
        <p:spPr>
          <a:xfrm>
            <a:off x="212427" y="5505673"/>
            <a:ext cx="2966700" cy="846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t>IMAGE: SHUTTERSTOCK</a:t>
            </a:r>
            <a:endParaRPr/>
          </a:p>
        </p:txBody>
      </p:sp>
      <p:sp>
        <p:nvSpPr>
          <p:cNvPr id="426" name="Google Shape;426;p30"/>
          <p:cNvSpPr txBox="1"/>
          <p:nvPr/>
        </p:nvSpPr>
        <p:spPr>
          <a:xfrm>
            <a:off x="561900" y="2932575"/>
            <a:ext cx="3284400" cy="955800"/>
          </a:xfrm>
          <a:prstGeom prst="rect">
            <a:avLst/>
          </a:prstGeom>
          <a:noFill/>
          <a:ln>
            <a:noFill/>
          </a:ln>
        </p:spPr>
        <p:txBody>
          <a:bodyPr anchorCtr="0" anchor="t" bIns="0" lIns="0" spcFirstLastPara="1" rIns="0" wrap="square" tIns="68550">
            <a:spAutoFit/>
          </a:bodyPr>
          <a:lstStyle/>
          <a:p>
            <a:pPr indent="0" lvl="0" marL="12700" marR="0" rtl="0" algn="l">
              <a:lnSpc>
                <a:spcPct val="90000"/>
              </a:lnSpc>
              <a:spcBef>
                <a:spcPts val="0"/>
              </a:spcBef>
              <a:spcAft>
                <a:spcPts val="0"/>
              </a:spcAft>
              <a:buNone/>
            </a:pPr>
            <a:r>
              <a:rPr lang="en" sz="3200">
                <a:solidFill>
                  <a:srgbClr val="FF6E14"/>
                </a:solidFill>
                <a:latin typeface="Nunito ExtraBold"/>
                <a:ea typeface="Nunito ExtraBold"/>
                <a:cs typeface="Nunito ExtraBold"/>
                <a:sym typeface="Nunito ExtraBold"/>
              </a:rPr>
              <a:t>Judging Implementation</a:t>
            </a:r>
            <a:endParaRPr sz="3200">
              <a:latin typeface="Nunito ExtraBold"/>
              <a:ea typeface="Nunito ExtraBold"/>
              <a:cs typeface="Nunito ExtraBold"/>
              <a:sym typeface="Nunito ExtraBold"/>
            </a:endParaRPr>
          </a:p>
        </p:txBody>
      </p:sp>
      <p:pic>
        <p:nvPicPr>
          <p:cNvPr id="427" name="Google Shape;427;p30"/>
          <p:cNvPicPr preferRelativeResize="0"/>
          <p:nvPr/>
        </p:nvPicPr>
        <p:blipFill>
          <a:blip r:embed="rId5">
            <a:alphaModFix/>
          </a:blip>
          <a:stretch>
            <a:fillRect/>
          </a:stretch>
        </p:blipFill>
        <p:spPr>
          <a:xfrm>
            <a:off x="561900" y="3889574"/>
            <a:ext cx="2558699" cy="214026"/>
          </a:xfrm>
          <a:prstGeom prst="rect">
            <a:avLst/>
          </a:prstGeom>
          <a:noFill/>
          <a:ln>
            <a:noFill/>
          </a:ln>
        </p:spPr>
      </p:pic>
      <p:sp>
        <p:nvSpPr>
          <p:cNvPr id="428" name="Google Shape;428;p30"/>
          <p:cNvSpPr txBox="1"/>
          <p:nvPr/>
        </p:nvSpPr>
        <p:spPr>
          <a:xfrm>
            <a:off x="550013" y="2042075"/>
            <a:ext cx="3209100" cy="1069800"/>
          </a:xfrm>
          <a:prstGeom prst="rect">
            <a:avLst/>
          </a:prstGeom>
          <a:noFill/>
          <a:ln>
            <a:noFill/>
          </a:ln>
        </p:spPr>
        <p:txBody>
          <a:bodyPr anchorCtr="0" anchor="t" bIns="0" lIns="0" spcFirstLastPara="1" rIns="0" wrap="square" tIns="68550">
            <a:spAutoFit/>
          </a:bodyPr>
          <a:lstStyle/>
          <a:p>
            <a:pPr indent="0" lvl="0" marL="0" rtl="0" algn="l">
              <a:lnSpc>
                <a:spcPct val="115000"/>
              </a:lnSpc>
              <a:spcBef>
                <a:spcPts val="0"/>
              </a:spcBef>
              <a:spcAft>
                <a:spcPts val="2500"/>
              </a:spcAft>
              <a:buSzPts val="1100"/>
              <a:buNone/>
            </a:pPr>
            <a:r>
              <a:rPr lang="en" sz="6500">
                <a:solidFill>
                  <a:srgbClr val="F2A6F2"/>
                </a:solidFill>
                <a:latin typeface="Nunito ExtraBold"/>
                <a:ea typeface="Nunito ExtraBold"/>
                <a:cs typeface="Nunito ExtraBold"/>
                <a:sym typeface="Nunito ExtraBold"/>
              </a:rPr>
              <a:t>How</a:t>
            </a:r>
            <a:r>
              <a:rPr lang="en" sz="6500">
                <a:solidFill>
                  <a:srgbClr val="F2A6F2"/>
                </a:solidFill>
                <a:latin typeface="Nunito ExtraBold"/>
                <a:ea typeface="Nunito ExtraBold"/>
                <a:cs typeface="Nunito ExtraBold"/>
                <a:sym typeface="Nunito ExtraBold"/>
              </a:rPr>
              <a:t>?</a:t>
            </a:r>
            <a:endParaRPr sz="6500">
              <a:solidFill>
                <a:srgbClr val="FF6E14"/>
              </a:solidFill>
              <a:latin typeface="Nunito ExtraBold"/>
              <a:ea typeface="Nunito ExtraBold"/>
              <a:cs typeface="Nunito ExtraBold"/>
              <a:sym typeface="Nunito ExtraBold"/>
            </a:endParaRPr>
          </a:p>
        </p:txBody>
      </p:sp>
      <p:sp>
        <p:nvSpPr>
          <p:cNvPr id="429" name="Google Shape;429;p30"/>
          <p:cNvSpPr/>
          <p:nvPr/>
        </p:nvSpPr>
        <p:spPr>
          <a:xfrm>
            <a:off x="7619000" y="2435081"/>
            <a:ext cx="399097" cy="798195"/>
          </a:xfrm>
          <a:custGeom>
            <a:rect b="b" l="l" r="r" t="t"/>
            <a:pathLst>
              <a:path extrusionOk="0" h="1064260" w="532129">
                <a:moveTo>
                  <a:pt x="532002" y="0"/>
                </a:moveTo>
                <a:lnTo>
                  <a:pt x="483580" y="2174"/>
                </a:lnTo>
                <a:lnTo>
                  <a:pt x="436375" y="8571"/>
                </a:lnTo>
                <a:lnTo>
                  <a:pt x="390576" y="19003"/>
                </a:lnTo>
                <a:lnTo>
                  <a:pt x="346370" y="33283"/>
                </a:lnTo>
                <a:lnTo>
                  <a:pt x="303946" y="51223"/>
                </a:lnTo>
                <a:lnTo>
                  <a:pt x="263492" y="72634"/>
                </a:lnTo>
                <a:lnTo>
                  <a:pt x="225194" y="97329"/>
                </a:lnTo>
                <a:lnTo>
                  <a:pt x="189241" y="125121"/>
                </a:lnTo>
                <a:lnTo>
                  <a:pt x="155821" y="155821"/>
                </a:lnTo>
                <a:lnTo>
                  <a:pt x="125121" y="189241"/>
                </a:lnTo>
                <a:lnTo>
                  <a:pt x="97329" y="225194"/>
                </a:lnTo>
                <a:lnTo>
                  <a:pt x="72634" y="263492"/>
                </a:lnTo>
                <a:lnTo>
                  <a:pt x="51223" y="303946"/>
                </a:lnTo>
                <a:lnTo>
                  <a:pt x="33283" y="346370"/>
                </a:lnTo>
                <a:lnTo>
                  <a:pt x="19003" y="390576"/>
                </a:lnTo>
                <a:lnTo>
                  <a:pt x="8571" y="436375"/>
                </a:lnTo>
                <a:lnTo>
                  <a:pt x="2174" y="483580"/>
                </a:lnTo>
                <a:lnTo>
                  <a:pt x="0" y="532003"/>
                </a:lnTo>
                <a:lnTo>
                  <a:pt x="2174" y="580425"/>
                </a:lnTo>
                <a:lnTo>
                  <a:pt x="8571" y="627630"/>
                </a:lnTo>
                <a:lnTo>
                  <a:pt x="19003" y="673429"/>
                </a:lnTo>
                <a:lnTo>
                  <a:pt x="33283" y="717635"/>
                </a:lnTo>
                <a:lnTo>
                  <a:pt x="51223" y="760059"/>
                </a:lnTo>
                <a:lnTo>
                  <a:pt x="72634" y="800513"/>
                </a:lnTo>
                <a:lnTo>
                  <a:pt x="97329" y="838811"/>
                </a:lnTo>
                <a:lnTo>
                  <a:pt x="125121" y="874764"/>
                </a:lnTo>
                <a:lnTo>
                  <a:pt x="155821" y="908184"/>
                </a:lnTo>
                <a:lnTo>
                  <a:pt x="189241" y="938884"/>
                </a:lnTo>
                <a:lnTo>
                  <a:pt x="225194" y="966676"/>
                </a:lnTo>
                <a:lnTo>
                  <a:pt x="263492" y="991371"/>
                </a:lnTo>
                <a:lnTo>
                  <a:pt x="303946" y="1012782"/>
                </a:lnTo>
                <a:lnTo>
                  <a:pt x="346370" y="1030722"/>
                </a:lnTo>
                <a:lnTo>
                  <a:pt x="390576" y="1045002"/>
                </a:lnTo>
                <a:lnTo>
                  <a:pt x="436375" y="1055434"/>
                </a:lnTo>
                <a:lnTo>
                  <a:pt x="483580" y="1061831"/>
                </a:lnTo>
                <a:lnTo>
                  <a:pt x="532002" y="1064006"/>
                </a:lnTo>
                <a:lnTo>
                  <a:pt x="532002" y="0"/>
                </a:lnTo>
                <a:close/>
              </a:path>
            </a:pathLst>
          </a:custGeom>
          <a:solidFill>
            <a:srgbClr val="FF6E1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430" name="Google Shape;430;p30"/>
          <p:cNvSpPr txBox="1"/>
          <p:nvPr>
            <p:ph idx="12" type="sldNum"/>
          </p:nvPr>
        </p:nvSpPr>
        <p:spPr>
          <a:xfrm>
            <a:off x="6065986" y="2740605"/>
            <a:ext cx="1844400" cy="200100"/>
          </a:xfrm>
          <a:prstGeom prst="rect">
            <a:avLst/>
          </a:prstGeom>
          <a:noFill/>
          <a:ln>
            <a:noFill/>
          </a:ln>
        </p:spPr>
        <p:txBody>
          <a:bodyPr anchorCtr="0" anchor="t" bIns="0" lIns="0" spcFirstLastPara="1" rIns="0" wrap="square" tIns="0">
            <a:spAutoFit/>
          </a:bodyPr>
          <a:lstStyle/>
          <a:p>
            <a:pPr indent="0" lvl="0" marL="0" marR="0" rtl="0" algn="r">
              <a:spcBef>
                <a:spcPts val="0"/>
              </a:spcBef>
              <a:spcAft>
                <a:spcPts val="0"/>
              </a:spcAft>
              <a:buNone/>
            </a:pPr>
            <a:fld id="{00000000-1234-1234-1234-123412341234}" type="slidenum">
              <a:rPr b="1" lang="en" sz="1300">
                <a:solidFill>
                  <a:schemeClr val="lt1"/>
                </a:solidFill>
                <a:latin typeface="Raleway"/>
                <a:ea typeface="Raleway"/>
                <a:cs typeface="Raleway"/>
                <a:sym typeface="Raleway"/>
              </a:rPr>
              <a:t>‹#›</a:t>
            </a:fld>
            <a:endParaRPr b="1" sz="1300" u="none">
              <a:solidFill>
                <a:schemeClr val="lt1"/>
              </a:solidFill>
              <a:latin typeface="Raleway"/>
              <a:ea typeface="Raleway"/>
              <a:cs typeface="Raleway"/>
              <a:sym typeface="Raleway"/>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pic>
        <p:nvPicPr>
          <p:cNvPr id="435" name="Google Shape;435;p31"/>
          <p:cNvPicPr preferRelativeResize="0"/>
          <p:nvPr/>
        </p:nvPicPr>
        <p:blipFill>
          <a:blip r:embed="rId3">
            <a:alphaModFix/>
          </a:blip>
          <a:stretch>
            <a:fillRect/>
          </a:stretch>
        </p:blipFill>
        <p:spPr>
          <a:xfrm>
            <a:off x="-814325" y="426656"/>
            <a:ext cx="4948550" cy="2791650"/>
          </a:xfrm>
          <a:prstGeom prst="rect">
            <a:avLst/>
          </a:prstGeom>
          <a:noFill/>
          <a:ln>
            <a:noFill/>
          </a:ln>
        </p:spPr>
      </p:pic>
      <p:sp>
        <p:nvSpPr>
          <p:cNvPr id="436" name="Google Shape;436;p31"/>
          <p:cNvSpPr txBox="1"/>
          <p:nvPr/>
        </p:nvSpPr>
        <p:spPr>
          <a:xfrm>
            <a:off x="514274" y="1024100"/>
            <a:ext cx="3407400" cy="1399200"/>
          </a:xfrm>
          <a:prstGeom prst="rect">
            <a:avLst/>
          </a:prstGeom>
          <a:noFill/>
          <a:ln>
            <a:noFill/>
          </a:ln>
        </p:spPr>
        <p:txBody>
          <a:bodyPr anchorCtr="0" anchor="t" bIns="0" lIns="0" spcFirstLastPara="1" rIns="0" wrap="square" tIns="68550">
            <a:spAutoFit/>
          </a:bodyPr>
          <a:lstStyle/>
          <a:p>
            <a:pPr indent="0" lvl="0" marL="12700" marR="0" rtl="0" algn="l">
              <a:lnSpc>
                <a:spcPct val="90000"/>
              </a:lnSpc>
              <a:spcBef>
                <a:spcPts val="0"/>
              </a:spcBef>
              <a:spcAft>
                <a:spcPts val="0"/>
              </a:spcAft>
              <a:buNone/>
            </a:pPr>
            <a:r>
              <a:rPr lang="en" sz="3200">
                <a:solidFill>
                  <a:srgbClr val="FF6E14"/>
                </a:solidFill>
                <a:latin typeface="Nunito ExtraBold"/>
                <a:ea typeface="Nunito ExtraBold"/>
                <a:cs typeface="Nunito ExtraBold"/>
                <a:sym typeface="Nunito ExtraBold"/>
              </a:rPr>
              <a:t>Policy  Implementation  Assessment</a:t>
            </a:r>
            <a:endParaRPr sz="3200">
              <a:latin typeface="Nunito ExtraBold"/>
              <a:ea typeface="Nunito ExtraBold"/>
              <a:cs typeface="Nunito ExtraBold"/>
              <a:sym typeface="Nunito ExtraBold"/>
            </a:endParaRPr>
          </a:p>
        </p:txBody>
      </p:sp>
      <p:sp>
        <p:nvSpPr>
          <p:cNvPr id="437" name="Google Shape;437;p31"/>
          <p:cNvSpPr txBox="1"/>
          <p:nvPr/>
        </p:nvSpPr>
        <p:spPr>
          <a:xfrm>
            <a:off x="1063896" y="4334021"/>
            <a:ext cx="1147200" cy="409200"/>
          </a:xfrm>
          <a:prstGeom prst="rect">
            <a:avLst/>
          </a:prstGeom>
          <a:noFill/>
          <a:ln>
            <a:noFill/>
          </a:ln>
        </p:spPr>
        <p:txBody>
          <a:bodyPr anchorCtr="0" anchor="t" bIns="0" lIns="0" spcFirstLastPara="1" rIns="0" wrap="square" tIns="5225">
            <a:spAutoFit/>
          </a:bodyPr>
          <a:lstStyle/>
          <a:p>
            <a:pPr indent="139700" lvl="0" marL="12700" marR="0" rtl="0" algn="l">
              <a:lnSpc>
                <a:spcPct val="101899"/>
              </a:lnSpc>
              <a:spcBef>
                <a:spcPts val="0"/>
              </a:spcBef>
              <a:spcAft>
                <a:spcPts val="0"/>
              </a:spcAft>
              <a:buNone/>
            </a:pPr>
            <a:r>
              <a:rPr lang="en" sz="1300">
                <a:solidFill>
                  <a:srgbClr val="59585B"/>
                </a:solidFill>
                <a:latin typeface="Nunito ExtraBold"/>
                <a:ea typeface="Nunito ExtraBold"/>
                <a:cs typeface="Nunito ExtraBold"/>
                <a:sym typeface="Nunito ExtraBold"/>
              </a:rPr>
              <a:t>CURRENT  INDICATORS</a:t>
            </a:r>
            <a:endParaRPr sz="1300">
              <a:latin typeface="Nunito ExtraBold"/>
              <a:ea typeface="Nunito ExtraBold"/>
              <a:cs typeface="Nunito ExtraBold"/>
              <a:sym typeface="Nunito ExtraBold"/>
            </a:endParaRPr>
          </a:p>
        </p:txBody>
      </p:sp>
      <p:sp>
        <p:nvSpPr>
          <p:cNvPr id="438" name="Google Shape;438;p31"/>
          <p:cNvSpPr txBox="1"/>
          <p:nvPr/>
        </p:nvSpPr>
        <p:spPr>
          <a:xfrm>
            <a:off x="3223039" y="4334021"/>
            <a:ext cx="1572000" cy="817200"/>
          </a:xfrm>
          <a:prstGeom prst="rect">
            <a:avLst/>
          </a:prstGeom>
          <a:noFill/>
          <a:ln>
            <a:noFill/>
          </a:ln>
        </p:spPr>
        <p:txBody>
          <a:bodyPr anchorCtr="0" anchor="t" bIns="0" lIns="0" spcFirstLastPara="1" rIns="0" wrap="square" tIns="5225">
            <a:spAutoFit/>
          </a:bodyPr>
          <a:lstStyle/>
          <a:p>
            <a:pPr indent="0" lvl="0" marL="12700" marR="0" rtl="0" algn="ctr">
              <a:lnSpc>
                <a:spcPct val="101899"/>
              </a:lnSpc>
              <a:spcBef>
                <a:spcPts val="0"/>
              </a:spcBef>
              <a:spcAft>
                <a:spcPts val="0"/>
              </a:spcAft>
              <a:buNone/>
            </a:pPr>
            <a:r>
              <a:rPr lang="en" sz="1300">
                <a:solidFill>
                  <a:srgbClr val="59585B"/>
                </a:solidFill>
                <a:latin typeface="Nunito ExtraBold"/>
                <a:ea typeface="Nunito ExtraBold"/>
                <a:cs typeface="Nunito ExtraBold"/>
                <a:sym typeface="Nunito ExtraBold"/>
              </a:rPr>
              <a:t>IMPLEMENTATION  SCIENCE AND  ACCOUNTABILITY  RESEARCH</a:t>
            </a:r>
            <a:endParaRPr sz="1300">
              <a:latin typeface="Nunito ExtraBold"/>
              <a:ea typeface="Nunito ExtraBold"/>
              <a:cs typeface="Nunito ExtraBold"/>
              <a:sym typeface="Nunito ExtraBold"/>
            </a:endParaRPr>
          </a:p>
        </p:txBody>
      </p:sp>
      <p:sp>
        <p:nvSpPr>
          <p:cNvPr id="439" name="Google Shape;439;p31"/>
          <p:cNvSpPr txBox="1"/>
          <p:nvPr>
            <p:ph type="title"/>
          </p:nvPr>
        </p:nvSpPr>
        <p:spPr>
          <a:xfrm>
            <a:off x="4534671" y="1024111"/>
            <a:ext cx="3614700" cy="209700"/>
          </a:xfrm>
          <a:prstGeom prst="rect">
            <a:avLst/>
          </a:prstGeom>
          <a:noFill/>
          <a:ln>
            <a:noFill/>
          </a:ln>
        </p:spPr>
        <p:txBody>
          <a:bodyPr anchorCtr="0" anchor="t" bIns="0" lIns="0" spcFirstLastPara="1" rIns="0" wrap="square" tIns="9525">
            <a:spAutoFit/>
          </a:bodyPr>
          <a:lstStyle/>
          <a:p>
            <a:pPr indent="0" lvl="0" marL="12700" rtl="0" algn="ctr">
              <a:lnSpc>
                <a:spcPct val="100000"/>
              </a:lnSpc>
              <a:spcBef>
                <a:spcPts val="0"/>
              </a:spcBef>
              <a:spcAft>
                <a:spcPts val="0"/>
              </a:spcAft>
              <a:buNone/>
            </a:pPr>
            <a:r>
              <a:rPr lang="en" sz="1300">
                <a:solidFill>
                  <a:srgbClr val="59585B"/>
                </a:solidFill>
              </a:rPr>
              <a:t>KEY INFORMANTS</a:t>
            </a:r>
            <a:endParaRPr sz="1300"/>
          </a:p>
        </p:txBody>
      </p:sp>
      <p:grpSp>
        <p:nvGrpSpPr>
          <p:cNvPr id="440" name="Google Shape;440;p31"/>
          <p:cNvGrpSpPr/>
          <p:nvPr/>
        </p:nvGrpSpPr>
        <p:grpSpPr>
          <a:xfrm>
            <a:off x="926471" y="2808305"/>
            <a:ext cx="1421893" cy="1421514"/>
            <a:chOff x="1235459" y="3745905"/>
            <a:chExt cx="1896110" cy="1896110"/>
          </a:xfrm>
        </p:grpSpPr>
        <p:sp>
          <p:nvSpPr>
            <p:cNvPr id="441" name="Google Shape;441;p31"/>
            <p:cNvSpPr/>
            <p:nvPr/>
          </p:nvSpPr>
          <p:spPr>
            <a:xfrm>
              <a:off x="1235459" y="3745905"/>
              <a:ext cx="1896110" cy="1896110"/>
            </a:xfrm>
            <a:custGeom>
              <a:rect b="b" l="l" r="r" t="t"/>
              <a:pathLst>
                <a:path extrusionOk="0" h="1896110" w="1896110">
                  <a:moveTo>
                    <a:pt x="947889" y="0"/>
                  </a:moveTo>
                  <a:lnTo>
                    <a:pt x="899111" y="1233"/>
                  </a:lnTo>
                  <a:lnTo>
                    <a:pt x="850973" y="4893"/>
                  </a:lnTo>
                  <a:lnTo>
                    <a:pt x="803535" y="10921"/>
                  </a:lnTo>
                  <a:lnTo>
                    <a:pt x="756856" y="19257"/>
                  </a:lnTo>
                  <a:lnTo>
                    <a:pt x="710996" y="29841"/>
                  </a:lnTo>
                  <a:lnTo>
                    <a:pt x="666015" y="42615"/>
                  </a:lnTo>
                  <a:lnTo>
                    <a:pt x="621972" y="57517"/>
                  </a:lnTo>
                  <a:lnTo>
                    <a:pt x="578927" y="74489"/>
                  </a:lnTo>
                  <a:lnTo>
                    <a:pt x="536939" y="93471"/>
                  </a:lnTo>
                  <a:lnTo>
                    <a:pt x="496068" y="114404"/>
                  </a:lnTo>
                  <a:lnTo>
                    <a:pt x="456373" y="137228"/>
                  </a:lnTo>
                  <a:lnTo>
                    <a:pt x="417914" y="161884"/>
                  </a:lnTo>
                  <a:lnTo>
                    <a:pt x="380751" y="188311"/>
                  </a:lnTo>
                  <a:lnTo>
                    <a:pt x="344943" y="216451"/>
                  </a:lnTo>
                  <a:lnTo>
                    <a:pt x="310549" y="246244"/>
                  </a:lnTo>
                  <a:lnTo>
                    <a:pt x="277629" y="277629"/>
                  </a:lnTo>
                  <a:lnTo>
                    <a:pt x="246244" y="310549"/>
                  </a:lnTo>
                  <a:lnTo>
                    <a:pt x="216451" y="344943"/>
                  </a:lnTo>
                  <a:lnTo>
                    <a:pt x="188311" y="380751"/>
                  </a:lnTo>
                  <a:lnTo>
                    <a:pt x="161884" y="417914"/>
                  </a:lnTo>
                  <a:lnTo>
                    <a:pt x="137228" y="456373"/>
                  </a:lnTo>
                  <a:lnTo>
                    <a:pt x="114404" y="496068"/>
                  </a:lnTo>
                  <a:lnTo>
                    <a:pt x="93471" y="536939"/>
                  </a:lnTo>
                  <a:lnTo>
                    <a:pt x="74489" y="578927"/>
                  </a:lnTo>
                  <a:lnTo>
                    <a:pt x="57517" y="621972"/>
                  </a:lnTo>
                  <a:lnTo>
                    <a:pt x="42615" y="666015"/>
                  </a:lnTo>
                  <a:lnTo>
                    <a:pt x="29841" y="710996"/>
                  </a:lnTo>
                  <a:lnTo>
                    <a:pt x="19257" y="756856"/>
                  </a:lnTo>
                  <a:lnTo>
                    <a:pt x="10921" y="803535"/>
                  </a:lnTo>
                  <a:lnTo>
                    <a:pt x="4893" y="850973"/>
                  </a:lnTo>
                  <a:lnTo>
                    <a:pt x="1233" y="899111"/>
                  </a:lnTo>
                  <a:lnTo>
                    <a:pt x="0" y="947889"/>
                  </a:lnTo>
                  <a:lnTo>
                    <a:pt x="1233" y="996668"/>
                  </a:lnTo>
                  <a:lnTo>
                    <a:pt x="4893" y="1044806"/>
                  </a:lnTo>
                  <a:lnTo>
                    <a:pt x="10921" y="1092244"/>
                  </a:lnTo>
                  <a:lnTo>
                    <a:pt x="19257" y="1138923"/>
                  </a:lnTo>
                  <a:lnTo>
                    <a:pt x="29841" y="1184782"/>
                  </a:lnTo>
                  <a:lnTo>
                    <a:pt x="42615" y="1229763"/>
                  </a:lnTo>
                  <a:lnTo>
                    <a:pt x="57517" y="1273806"/>
                  </a:lnTo>
                  <a:lnTo>
                    <a:pt x="74489" y="1316852"/>
                  </a:lnTo>
                  <a:lnTo>
                    <a:pt x="93471" y="1358840"/>
                  </a:lnTo>
                  <a:lnTo>
                    <a:pt x="114404" y="1399711"/>
                  </a:lnTo>
                  <a:lnTo>
                    <a:pt x="137228" y="1439405"/>
                  </a:lnTo>
                  <a:lnTo>
                    <a:pt x="161884" y="1477864"/>
                  </a:lnTo>
                  <a:lnTo>
                    <a:pt x="188311" y="1515028"/>
                  </a:lnTo>
                  <a:lnTo>
                    <a:pt x="216451" y="1550836"/>
                  </a:lnTo>
                  <a:lnTo>
                    <a:pt x="246244" y="1585230"/>
                  </a:lnTo>
                  <a:lnTo>
                    <a:pt x="277629" y="1618149"/>
                  </a:lnTo>
                  <a:lnTo>
                    <a:pt x="310549" y="1649535"/>
                  </a:lnTo>
                  <a:lnTo>
                    <a:pt x="344943" y="1679328"/>
                  </a:lnTo>
                  <a:lnTo>
                    <a:pt x="380751" y="1707468"/>
                  </a:lnTo>
                  <a:lnTo>
                    <a:pt x="417914" y="1733895"/>
                  </a:lnTo>
                  <a:lnTo>
                    <a:pt x="456373" y="1758550"/>
                  </a:lnTo>
                  <a:lnTo>
                    <a:pt x="496068" y="1781374"/>
                  </a:lnTo>
                  <a:lnTo>
                    <a:pt x="536939" y="1802307"/>
                  </a:lnTo>
                  <a:lnTo>
                    <a:pt x="578927" y="1821290"/>
                  </a:lnTo>
                  <a:lnTo>
                    <a:pt x="621972" y="1838262"/>
                  </a:lnTo>
                  <a:lnTo>
                    <a:pt x="666015" y="1853164"/>
                  </a:lnTo>
                  <a:lnTo>
                    <a:pt x="710996" y="1865937"/>
                  </a:lnTo>
                  <a:lnTo>
                    <a:pt x="756856" y="1876522"/>
                  </a:lnTo>
                  <a:lnTo>
                    <a:pt x="803535" y="1884858"/>
                  </a:lnTo>
                  <a:lnTo>
                    <a:pt x="850973" y="1890885"/>
                  </a:lnTo>
                  <a:lnTo>
                    <a:pt x="899111" y="1894546"/>
                  </a:lnTo>
                  <a:lnTo>
                    <a:pt x="947889" y="1895779"/>
                  </a:lnTo>
                  <a:lnTo>
                    <a:pt x="996668" y="1894546"/>
                  </a:lnTo>
                  <a:lnTo>
                    <a:pt x="1044806" y="1890885"/>
                  </a:lnTo>
                  <a:lnTo>
                    <a:pt x="1092244" y="1884858"/>
                  </a:lnTo>
                  <a:lnTo>
                    <a:pt x="1138923" y="1876522"/>
                  </a:lnTo>
                  <a:lnTo>
                    <a:pt x="1184782" y="1865937"/>
                  </a:lnTo>
                  <a:lnTo>
                    <a:pt x="1229763" y="1853164"/>
                  </a:lnTo>
                  <a:lnTo>
                    <a:pt x="1273806" y="1838262"/>
                  </a:lnTo>
                  <a:lnTo>
                    <a:pt x="1316852" y="1821290"/>
                  </a:lnTo>
                  <a:lnTo>
                    <a:pt x="1358840" y="1802307"/>
                  </a:lnTo>
                  <a:lnTo>
                    <a:pt x="1399711" y="1781374"/>
                  </a:lnTo>
                  <a:lnTo>
                    <a:pt x="1439405" y="1758550"/>
                  </a:lnTo>
                  <a:lnTo>
                    <a:pt x="1477864" y="1733895"/>
                  </a:lnTo>
                  <a:lnTo>
                    <a:pt x="1515028" y="1707468"/>
                  </a:lnTo>
                  <a:lnTo>
                    <a:pt x="1550836" y="1679328"/>
                  </a:lnTo>
                  <a:lnTo>
                    <a:pt x="1585230" y="1649535"/>
                  </a:lnTo>
                  <a:lnTo>
                    <a:pt x="1618149" y="1618149"/>
                  </a:lnTo>
                  <a:lnTo>
                    <a:pt x="1649535" y="1585230"/>
                  </a:lnTo>
                  <a:lnTo>
                    <a:pt x="1679328" y="1550836"/>
                  </a:lnTo>
                  <a:lnTo>
                    <a:pt x="1707468" y="1515028"/>
                  </a:lnTo>
                  <a:lnTo>
                    <a:pt x="1733895" y="1477864"/>
                  </a:lnTo>
                  <a:lnTo>
                    <a:pt x="1758550" y="1439405"/>
                  </a:lnTo>
                  <a:lnTo>
                    <a:pt x="1781374" y="1399711"/>
                  </a:lnTo>
                  <a:lnTo>
                    <a:pt x="1802307" y="1358840"/>
                  </a:lnTo>
                  <a:lnTo>
                    <a:pt x="1821290" y="1316852"/>
                  </a:lnTo>
                  <a:lnTo>
                    <a:pt x="1838262" y="1273806"/>
                  </a:lnTo>
                  <a:lnTo>
                    <a:pt x="1853164" y="1229763"/>
                  </a:lnTo>
                  <a:lnTo>
                    <a:pt x="1865937" y="1184782"/>
                  </a:lnTo>
                  <a:lnTo>
                    <a:pt x="1876522" y="1138923"/>
                  </a:lnTo>
                  <a:lnTo>
                    <a:pt x="1884858" y="1092244"/>
                  </a:lnTo>
                  <a:lnTo>
                    <a:pt x="1890885" y="1044806"/>
                  </a:lnTo>
                  <a:lnTo>
                    <a:pt x="1894546" y="996668"/>
                  </a:lnTo>
                  <a:lnTo>
                    <a:pt x="1895779" y="947889"/>
                  </a:lnTo>
                  <a:lnTo>
                    <a:pt x="1894546" y="899111"/>
                  </a:lnTo>
                  <a:lnTo>
                    <a:pt x="1890885" y="850973"/>
                  </a:lnTo>
                  <a:lnTo>
                    <a:pt x="1884858" y="803535"/>
                  </a:lnTo>
                  <a:lnTo>
                    <a:pt x="1876522" y="756856"/>
                  </a:lnTo>
                  <a:lnTo>
                    <a:pt x="1865937" y="710996"/>
                  </a:lnTo>
                  <a:lnTo>
                    <a:pt x="1853164" y="666015"/>
                  </a:lnTo>
                  <a:lnTo>
                    <a:pt x="1838262" y="621972"/>
                  </a:lnTo>
                  <a:lnTo>
                    <a:pt x="1821290" y="578927"/>
                  </a:lnTo>
                  <a:lnTo>
                    <a:pt x="1802307" y="536939"/>
                  </a:lnTo>
                  <a:lnTo>
                    <a:pt x="1781374" y="496068"/>
                  </a:lnTo>
                  <a:lnTo>
                    <a:pt x="1758550" y="456373"/>
                  </a:lnTo>
                  <a:lnTo>
                    <a:pt x="1733895" y="417914"/>
                  </a:lnTo>
                  <a:lnTo>
                    <a:pt x="1707468" y="380751"/>
                  </a:lnTo>
                  <a:lnTo>
                    <a:pt x="1679328" y="344943"/>
                  </a:lnTo>
                  <a:lnTo>
                    <a:pt x="1649535" y="310549"/>
                  </a:lnTo>
                  <a:lnTo>
                    <a:pt x="1618149" y="277629"/>
                  </a:lnTo>
                  <a:lnTo>
                    <a:pt x="1585230" y="246244"/>
                  </a:lnTo>
                  <a:lnTo>
                    <a:pt x="1550836" y="216451"/>
                  </a:lnTo>
                  <a:lnTo>
                    <a:pt x="1515028" y="188311"/>
                  </a:lnTo>
                  <a:lnTo>
                    <a:pt x="1477864" y="161884"/>
                  </a:lnTo>
                  <a:lnTo>
                    <a:pt x="1439405" y="137228"/>
                  </a:lnTo>
                  <a:lnTo>
                    <a:pt x="1399711" y="114404"/>
                  </a:lnTo>
                  <a:lnTo>
                    <a:pt x="1358840" y="93471"/>
                  </a:lnTo>
                  <a:lnTo>
                    <a:pt x="1316852" y="74489"/>
                  </a:lnTo>
                  <a:lnTo>
                    <a:pt x="1273806" y="57517"/>
                  </a:lnTo>
                  <a:lnTo>
                    <a:pt x="1229763" y="42615"/>
                  </a:lnTo>
                  <a:lnTo>
                    <a:pt x="1184782" y="29841"/>
                  </a:lnTo>
                  <a:lnTo>
                    <a:pt x="1138923" y="19257"/>
                  </a:lnTo>
                  <a:lnTo>
                    <a:pt x="1092244" y="10921"/>
                  </a:lnTo>
                  <a:lnTo>
                    <a:pt x="1044806" y="4893"/>
                  </a:lnTo>
                  <a:lnTo>
                    <a:pt x="996668" y="1233"/>
                  </a:lnTo>
                  <a:lnTo>
                    <a:pt x="947889" y="0"/>
                  </a:lnTo>
                  <a:close/>
                </a:path>
              </a:pathLst>
            </a:custGeom>
            <a:solidFill>
              <a:srgbClr val="F2A6F2"/>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p>
          </p:txBody>
        </p:sp>
        <p:sp>
          <p:nvSpPr>
            <p:cNvPr id="442" name="Google Shape;442;p31"/>
            <p:cNvSpPr/>
            <p:nvPr/>
          </p:nvSpPr>
          <p:spPr>
            <a:xfrm>
              <a:off x="1712633" y="4266602"/>
              <a:ext cx="941705" cy="866139"/>
            </a:xfrm>
            <a:custGeom>
              <a:rect b="b" l="l" r="r" t="t"/>
              <a:pathLst>
                <a:path extrusionOk="0" h="866139" w="941705">
                  <a:moveTo>
                    <a:pt x="161709" y="865733"/>
                  </a:moveTo>
                  <a:lnTo>
                    <a:pt x="0" y="865733"/>
                  </a:lnTo>
                  <a:lnTo>
                    <a:pt x="0" y="179527"/>
                  </a:lnTo>
                  <a:lnTo>
                    <a:pt x="161709" y="179527"/>
                  </a:lnTo>
                  <a:lnTo>
                    <a:pt x="161709" y="865733"/>
                  </a:lnTo>
                  <a:close/>
                </a:path>
                <a:path extrusionOk="0" h="866139" w="941705">
                  <a:moveTo>
                    <a:pt x="400951" y="865733"/>
                  </a:moveTo>
                  <a:lnTo>
                    <a:pt x="239242" y="865733"/>
                  </a:lnTo>
                  <a:lnTo>
                    <a:pt x="239242" y="303809"/>
                  </a:lnTo>
                  <a:lnTo>
                    <a:pt x="400951" y="303809"/>
                  </a:lnTo>
                  <a:lnTo>
                    <a:pt x="400951" y="865733"/>
                  </a:lnTo>
                  <a:close/>
                </a:path>
                <a:path extrusionOk="0" h="866139" w="941705">
                  <a:moveTo>
                    <a:pt x="640194" y="865733"/>
                  </a:moveTo>
                  <a:lnTo>
                    <a:pt x="478485" y="865733"/>
                  </a:lnTo>
                  <a:lnTo>
                    <a:pt x="478485" y="476707"/>
                  </a:lnTo>
                  <a:lnTo>
                    <a:pt x="640194" y="476707"/>
                  </a:lnTo>
                  <a:lnTo>
                    <a:pt x="640194" y="865733"/>
                  </a:lnTo>
                  <a:close/>
                </a:path>
                <a:path extrusionOk="0" h="866139" w="941705">
                  <a:moveTo>
                    <a:pt x="879436" y="865733"/>
                  </a:moveTo>
                  <a:lnTo>
                    <a:pt x="717727" y="865733"/>
                  </a:lnTo>
                  <a:lnTo>
                    <a:pt x="717727" y="637476"/>
                  </a:lnTo>
                  <a:lnTo>
                    <a:pt x="879436" y="637476"/>
                  </a:lnTo>
                  <a:lnTo>
                    <a:pt x="879436" y="865733"/>
                  </a:lnTo>
                  <a:close/>
                </a:path>
                <a:path extrusionOk="0" h="866139" w="941705">
                  <a:moveTo>
                    <a:pt x="98920" y="0"/>
                  </a:moveTo>
                  <a:lnTo>
                    <a:pt x="940587" y="459270"/>
                  </a:lnTo>
                </a:path>
                <a:path extrusionOk="0" h="866139" w="941705">
                  <a:moveTo>
                    <a:pt x="899693" y="306946"/>
                  </a:moveTo>
                  <a:lnTo>
                    <a:pt x="941425" y="464896"/>
                  </a:lnTo>
                  <a:lnTo>
                    <a:pt x="783716" y="506679"/>
                  </a:lnTo>
                </a:path>
              </a:pathLst>
            </a:custGeom>
            <a:noFill/>
            <a:ln cap="flat" cmpd="sng" w="254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300"/>
            </a:p>
          </p:txBody>
        </p:sp>
      </p:grpSp>
      <p:grpSp>
        <p:nvGrpSpPr>
          <p:cNvPr id="443" name="Google Shape;443;p31"/>
          <p:cNvGrpSpPr/>
          <p:nvPr/>
        </p:nvGrpSpPr>
        <p:grpSpPr>
          <a:xfrm>
            <a:off x="3285162" y="2808305"/>
            <a:ext cx="1421893" cy="1421514"/>
            <a:chOff x="4380800" y="3745905"/>
            <a:chExt cx="1896110" cy="1896110"/>
          </a:xfrm>
        </p:grpSpPr>
        <p:sp>
          <p:nvSpPr>
            <p:cNvPr id="444" name="Google Shape;444;p31"/>
            <p:cNvSpPr/>
            <p:nvPr/>
          </p:nvSpPr>
          <p:spPr>
            <a:xfrm>
              <a:off x="4380800" y="3745905"/>
              <a:ext cx="1896110" cy="1896110"/>
            </a:xfrm>
            <a:custGeom>
              <a:rect b="b" l="l" r="r" t="t"/>
              <a:pathLst>
                <a:path extrusionOk="0" h="1896110" w="1896110">
                  <a:moveTo>
                    <a:pt x="947889" y="0"/>
                  </a:moveTo>
                  <a:lnTo>
                    <a:pt x="899111" y="1233"/>
                  </a:lnTo>
                  <a:lnTo>
                    <a:pt x="850973" y="4893"/>
                  </a:lnTo>
                  <a:lnTo>
                    <a:pt x="803535" y="10921"/>
                  </a:lnTo>
                  <a:lnTo>
                    <a:pt x="756856" y="19257"/>
                  </a:lnTo>
                  <a:lnTo>
                    <a:pt x="710996" y="29841"/>
                  </a:lnTo>
                  <a:lnTo>
                    <a:pt x="666015" y="42615"/>
                  </a:lnTo>
                  <a:lnTo>
                    <a:pt x="621972" y="57517"/>
                  </a:lnTo>
                  <a:lnTo>
                    <a:pt x="578927" y="74489"/>
                  </a:lnTo>
                  <a:lnTo>
                    <a:pt x="536939" y="93471"/>
                  </a:lnTo>
                  <a:lnTo>
                    <a:pt x="496068" y="114404"/>
                  </a:lnTo>
                  <a:lnTo>
                    <a:pt x="456373" y="137228"/>
                  </a:lnTo>
                  <a:lnTo>
                    <a:pt x="417914" y="161884"/>
                  </a:lnTo>
                  <a:lnTo>
                    <a:pt x="380751" y="188311"/>
                  </a:lnTo>
                  <a:lnTo>
                    <a:pt x="344943" y="216451"/>
                  </a:lnTo>
                  <a:lnTo>
                    <a:pt x="310549" y="246244"/>
                  </a:lnTo>
                  <a:lnTo>
                    <a:pt x="277629" y="277629"/>
                  </a:lnTo>
                  <a:lnTo>
                    <a:pt x="246244" y="310549"/>
                  </a:lnTo>
                  <a:lnTo>
                    <a:pt x="216451" y="344943"/>
                  </a:lnTo>
                  <a:lnTo>
                    <a:pt x="188311" y="380751"/>
                  </a:lnTo>
                  <a:lnTo>
                    <a:pt x="161884" y="417914"/>
                  </a:lnTo>
                  <a:lnTo>
                    <a:pt x="137228" y="456373"/>
                  </a:lnTo>
                  <a:lnTo>
                    <a:pt x="114404" y="496068"/>
                  </a:lnTo>
                  <a:lnTo>
                    <a:pt x="93471" y="536939"/>
                  </a:lnTo>
                  <a:lnTo>
                    <a:pt x="74489" y="578927"/>
                  </a:lnTo>
                  <a:lnTo>
                    <a:pt x="57517" y="621972"/>
                  </a:lnTo>
                  <a:lnTo>
                    <a:pt x="42615" y="666015"/>
                  </a:lnTo>
                  <a:lnTo>
                    <a:pt x="29841" y="710996"/>
                  </a:lnTo>
                  <a:lnTo>
                    <a:pt x="19257" y="756856"/>
                  </a:lnTo>
                  <a:lnTo>
                    <a:pt x="10921" y="803535"/>
                  </a:lnTo>
                  <a:lnTo>
                    <a:pt x="4893" y="850973"/>
                  </a:lnTo>
                  <a:lnTo>
                    <a:pt x="1233" y="899111"/>
                  </a:lnTo>
                  <a:lnTo>
                    <a:pt x="0" y="947889"/>
                  </a:lnTo>
                  <a:lnTo>
                    <a:pt x="1233" y="996668"/>
                  </a:lnTo>
                  <a:lnTo>
                    <a:pt x="4893" y="1044806"/>
                  </a:lnTo>
                  <a:lnTo>
                    <a:pt x="10921" y="1092244"/>
                  </a:lnTo>
                  <a:lnTo>
                    <a:pt x="19257" y="1138923"/>
                  </a:lnTo>
                  <a:lnTo>
                    <a:pt x="29841" y="1184782"/>
                  </a:lnTo>
                  <a:lnTo>
                    <a:pt x="42615" y="1229763"/>
                  </a:lnTo>
                  <a:lnTo>
                    <a:pt x="57517" y="1273806"/>
                  </a:lnTo>
                  <a:lnTo>
                    <a:pt x="74489" y="1316852"/>
                  </a:lnTo>
                  <a:lnTo>
                    <a:pt x="93471" y="1358840"/>
                  </a:lnTo>
                  <a:lnTo>
                    <a:pt x="114404" y="1399711"/>
                  </a:lnTo>
                  <a:lnTo>
                    <a:pt x="137228" y="1439405"/>
                  </a:lnTo>
                  <a:lnTo>
                    <a:pt x="161884" y="1477864"/>
                  </a:lnTo>
                  <a:lnTo>
                    <a:pt x="188311" y="1515028"/>
                  </a:lnTo>
                  <a:lnTo>
                    <a:pt x="216451" y="1550836"/>
                  </a:lnTo>
                  <a:lnTo>
                    <a:pt x="246244" y="1585230"/>
                  </a:lnTo>
                  <a:lnTo>
                    <a:pt x="277629" y="1618149"/>
                  </a:lnTo>
                  <a:lnTo>
                    <a:pt x="310549" y="1649535"/>
                  </a:lnTo>
                  <a:lnTo>
                    <a:pt x="344943" y="1679328"/>
                  </a:lnTo>
                  <a:lnTo>
                    <a:pt x="380751" y="1707468"/>
                  </a:lnTo>
                  <a:lnTo>
                    <a:pt x="417914" y="1733895"/>
                  </a:lnTo>
                  <a:lnTo>
                    <a:pt x="456373" y="1758550"/>
                  </a:lnTo>
                  <a:lnTo>
                    <a:pt x="496068" y="1781374"/>
                  </a:lnTo>
                  <a:lnTo>
                    <a:pt x="536939" y="1802307"/>
                  </a:lnTo>
                  <a:lnTo>
                    <a:pt x="578927" y="1821290"/>
                  </a:lnTo>
                  <a:lnTo>
                    <a:pt x="621972" y="1838262"/>
                  </a:lnTo>
                  <a:lnTo>
                    <a:pt x="666015" y="1853164"/>
                  </a:lnTo>
                  <a:lnTo>
                    <a:pt x="710996" y="1865937"/>
                  </a:lnTo>
                  <a:lnTo>
                    <a:pt x="756856" y="1876522"/>
                  </a:lnTo>
                  <a:lnTo>
                    <a:pt x="803535" y="1884858"/>
                  </a:lnTo>
                  <a:lnTo>
                    <a:pt x="850973" y="1890885"/>
                  </a:lnTo>
                  <a:lnTo>
                    <a:pt x="899111" y="1894546"/>
                  </a:lnTo>
                  <a:lnTo>
                    <a:pt x="947889" y="1895779"/>
                  </a:lnTo>
                  <a:lnTo>
                    <a:pt x="996668" y="1894546"/>
                  </a:lnTo>
                  <a:lnTo>
                    <a:pt x="1044806" y="1890885"/>
                  </a:lnTo>
                  <a:lnTo>
                    <a:pt x="1092244" y="1884858"/>
                  </a:lnTo>
                  <a:lnTo>
                    <a:pt x="1138923" y="1876522"/>
                  </a:lnTo>
                  <a:lnTo>
                    <a:pt x="1184782" y="1865937"/>
                  </a:lnTo>
                  <a:lnTo>
                    <a:pt x="1229763" y="1853164"/>
                  </a:lnTo>
                  <a:lnTo>
                    <a:pt x="1273806" y="1838262"/>
                  </a:lnTo>
                  <a:lnTo>
                    <a:pt x="1316852" y="1821290"/>
                  </a:lnTo>
                  <a:lnTo>
                    <a:pt x="1358840" y="1802307"/>
                  </a:lnTo>
                  <a:lnTo>
                    <a:pt x="1399711" y="1781374"/>
                  </a:lnTo>
                  <a:lnTo>
                    <a:pt x="1439405" y="1758550"/>
                  </a:lnTo>
                  <a:lnTo>
                    <a:pt x="1477864" y="1733895"/>
                  </a:lnTo>
                  <a:lnTo>
                    <a:pt x="1515028" y="1707468"/>
                  </a:lnTo>
                  <a:lnTo>
                    <a:pt x="1550836" y="1679328"/>
                  </a:lnTo>
                  <a:lnTo>
                    <a:pt x="1585230" y="1649535"/>
                  </a:lnTo>
                  <a:lnTo>
                    <a:pt x="1618149" y="1618149"/>
                  </a:lnTo>
                  <a:lnTo>
                    <a:pt x="1649535" y="1585230"/>
                  </a:lnTo>
                  <a:lnTo>
                    <a:pt x="1679328" y="1550836"/>
                  </a:lnTo>
                  <a:lnTo>
                    <a:pt x="1707468" y="1515028"/>
                  </a:lnTo>
                  <a:lnTo>
                    <a:pt x="1733895" y="1477864"/>
                  </a:lnTo>
                  <a:lnTo>
                    <a:pt x="1758550" y="1439405"/>
                  </a:lnTo>
                  <a:lnTo>
                    <a:pt x="1781374" y="1399711"/>
                  </a:lnTo>
                  <a:lnTo>
                    <a:pt x="1802307" y="1358840"/>
                  </a:lnTo>
                  <a:lnTo>
                    <a:pt x="1821290" y="1316852"/>
                  </a:lnTo>
                  <a:lnTo>
                    <a:pt x="1838262" y="1273806"/>
                  </a:lnTo>
                  <a:lnTo>
                    <a:pt x="1853164" y="1229763"/>
                  </a:lnTo>
                  <a:lnTo>
                    <a:pt x="1865937" y="1184782"/>
                  </a:lnTo>
                  <a:lnTo>
                    <a:pt x="1876522" y="1138923"/>
                  </a:lnTo>
                  <a:lnTo>
                    <a:pt x="1884858" y="1092244"/>
                  </a:lnTo>
                  <a:lnTo>
                    <a:pt x="1890885" y="1044806"/>
                  </a:lnTo>
                  <a:lnTo>
                    <a:pt x="1894546" y="996668"/>
                  </a:lnTo>
                  <a:lnTo>
                    <a:pt x="1895779" y="947889"/>
                  </a:lnTo>
                  <a:lnTo>
                    <a:pt x="1894546" y="899111"/>
                  </a:lnTo>
                  <a:lnTo>
                    <a:pt x="1890885" y="850973"/>
                  </a:lnTo>
                  <a:lnTo>
                    <a:pt x="1884858" y="803535"/>
                  </a:lnTo>
                  <a:lnTo>
                    <a:pt x="1876522" y="756856"/>
                  </a:lnTo>
                  <a:lnTo>
                    <a:pt x="1865937" y="710996"/>
                  </a:lnTo>
                  <a:lnTo>
                    <a:pt x="1853164" y="666015"/>
                  </a:lnTo>
                  <a:lnTo>
                    <a:pt x="1838262" y="621972"/>
                  </a:lnTo>
                  <a:lnTo>
                    <a:pt x="1821290" y="578927"/>
                  </a:lnTo>
                  <a:lnTo>
                    <a:pt x="1802307" y="536939"/>
                  </a:lnTo>
                  <a:lnTo>
                    <a:pt x="1781374" y="496068"/>
                  </a:lnTo>
                  <a:lnTo>
                    <a:pt x="1758550" y="456373"/>
                  </a:lnTo>
                  <a:lnTo>
                    <a:pt x="1733895" y="417914"/>
                  </a:lnTo>
                  <a:lnTo>
                    <a:pt x="1707468" y="380751"/>
                  </a:lnTo>
                  <a:lnTo>
                    <a:pt x="1679328" y="344943"/>
                  </a:lnTo>
                  <a:lnTo>
                    <a:pt x="1649535" y="310549"/>
                  </a:lnTo>
                  <a:lnTo>
                    <a:pt x="1618149" y="277629"/>
                  </a:lnTo>
                  <a:lnTo>
                    <a:pt x="1585230" y="246244"/>
                  </a:lnTo>
                  <a:lnTo>
                    <a:pt x="1550836" y="216451"/>
                  </a:lnTo>
                  <a:lnTo>
                    <a:pt x="1515028" y="188311"/>
                  </a:lnTo>
                  <a:lnTo>
                    <a:pt x="1477864" y="161884"/>
                  </a:lnTo>
                  <a:lnTo>
                    <a:pt x="1439405" y="137228"/>
                  </a:lnTo>
                  <a:lnTo>
                    <a:pt x="1399711" y="114404"/>
                  </a:lnTo>
                  <a:lnTo>
                    <a:pt x="1358840" y="93471"/>
                  </a:lnTo>
                  <a:lnTo>
                    <a:pt x="1316852" y="74489"/>
                  </a:lnTo>
                  <a:lnTo>
                    <a:pt x="1273806" y="57517"/>
                  </a:lnTo>
                  <a:lnTo>
                    <a:pt x="1229763" y="42615"/>
                  </a:lnTo>
                  <a:lnTo>
                    <a:pt x="1184782" y="29841"/>
                  </a:lnTo>
                  <a:lnTo>
                    <a:pt x="1138923" y="19257"/>
                  </a:lnTo>
                  <a:lnTo>
                    <a:pt x="1092244" y="10921"/>
                  </a:lnTo>
                  <a:lnTo>
                    <a:pt x="1044806" y="4893"/>
                  </a:lnTo>
                  <a:lnTo>
                    <a:pt x="996668" y="1233"/>
                  </a:lnTo>
                  <a:lnTo>
                    <a:pt x="947889" y="0"/>
                  </a:lnTo>
                  <a:close/>
                </a:path>
              </a:pathLst>
            </a:custGeom>
            <a:solidFill>
              <a:srgbClr val="F2A6F2"/>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p>
          </p:txBody>
        </p:sp>
        <p:sp>
          <p:nvSpPr>
            <p:cNvPr id="445" name="Google Shape;445;p31"/>
            <p:cNvSpPr/>
            <p:nvPr/>
          </p:nvSpPr>
          <p:spPr>
            <a:xfrm>
              <a:off x="4869752" y="4210062"/>
              <a:ext cx="930275" cy="930275"/>
            </a:xfrm>
            <a:custGeom>
              <a:rect b="b" l="l" r="r" t="t"/>
              <a:pathLst>
                <a:path extrusionOk="0" h="930275" w="930275">
                  <a:moveTo>
                    <a:pt x="503099" y="87822"/>
                  </a:moveTo>
                  <a:lnTo>
                    <a:pt x="534477" y="124635"/>
                  </a:lnTo>
                  <a:lnTo>
                    <a:pt x="558954" y="164848"/>
                  </a:lnTo>
                  <a:lnTo>
                    <a:pt x="576524" y="207599"/>
                  </a:lnTo>
                  <a:lnTo>
                    <a:pt x="587181" y="252029"/>
                  </a:lnTo>
                  <a:lnTo>
                    <a:pt x="590921" y="297276"/>
                  </a:lnTo>
                  <a:lnTo>
                    <a:pt x="587738" y="342481"/>
                  </a:lnTo>
                  <a:lnTo>
                    <a:pt x="577626" y="386783"/>
                  </a:lnTo>
                  <a:lnTo>
                    <a:pt x="560580" y="429321"/>
                  </a:lnTo>
                  <a:lnTo>
                    <a:pt x="536594" y="469235"/>
                  </a:lnTo>
                  <a:lnTo>
                    <a:pt x="505664" y="505664"/>
                  </a:lnTo>
                  <a:lnTo>
                    <a:pt x="469235" y="536594"/>
                  </a:lnTo>
                  <a:lnTo>
                    <a:pt x="429322" y="560580"/>
                  </a:lnTo>
                  <a:lnTo>
                    <a:pt x="386785" y="577626"/>
                  </a:lnTo>
                  <a:lnTo>
                    <a:pt x="342485" y="587738"/>
                  </a:lnTo>
                  <a:lnTo>
                    <a:pt x="297281" y="590921"/>
                  </a:lnTo>
                  <a:lnTo>
                    <a:pt x="252034" y="587181"/>
                  </a:lnTo>
                  <a:lnTo>
                    <a:pt x="207605" y="576524"/>
                  </a:lnTo>
                  <a:lnTo>
                    <a:pt x="164853" y="558954"/>
                  </a:lnTo>
                  <a:lnTo>
                    <a:pt x="124638" y="534477"/>
                  </a:lnTo>
                  <a:lnTo>
                    <a:pt x="87822" y="503099"/>
                  </a:lnTo>
                  <a:lnTo>
                    <a:pt x="56443" y="466282"/>
                  </a:lnTo>
                  <a:lnTo>
                    <a:pt x="31967" y="426068"/>
                  </a:lnTo>
                  <a:lnTo>
                    <a:pt x="14397" y="383316"/>
                  </a:lnTo>
                  <a:lnTo>
                    <a:pt x="3739" y="338886"/>
                  </a:lnTo>
                  <a:lnTo>
                    <a:pt x="0" y="293639"/>
                  </a:lnTo>
                  <a:lnTo>
                    <a:pt x="3183" y="248436"/>
                  </a:lnTo>
                  <a:lnTo>
                    <a:pt x="13295" y="204135"/>
                  </a:lnTo>
                  <a:lnTo>
                    <a:pt x="30341" y="161599"/>
                  </a:lnTo>
                  <a:lnTo>
                    <a:pt x="54326" y="121685"/>
                  </a:lnTo>
                  <a:lnTo>
                    <a:pt x="85256" y="85256"/>
                  </a:lnTo>
                  <a:lnTo>
                    <a:pt x="121686" y="54326"/>
                  </a:lnTo>
                  <a:lnTo>
                    <a:pt x="161600" y="30341"/>
                  </a:lnTo>
                  <a:lnTo>
                    <a:pt x="204138" y="13295"/>
                  </a:lnTo>
                  <a:lnTo>
                    <a:pt x="248439" y="3183"/>
                  </a:lnTo>
                  <a:lnTo>
                    <a:pt x="293644" y="0"/>
                  </a:lnTo>
                  <a:lnTo>
                    <a:pt x="338892" y="3739"/>
                  </a:lnTo>
                  <a:lnTo>
                    <a:pt x="383321" y="14397"/>
                  </a:lnTo>
                  <a:lnTo>
                    <a:pt x="426073" y="31967"/>
                  </a:lnTo>
                  <a:lnTo>
                    <a:pt x="466285" y="56443"/>
                  </a:lnTo>
                  <a:lnTo>
                    <a:pt x="503099" y="87822"/>
                  </a:lnTo>
                  <a:close/>
                </a:path>
                <a:path extrusionOk="0" h="930275" w="930275">
                  <a:moveTo>
                    <a:pt x="171946" y="418974"/>
                  </a:moveTo>
                  <a:lnTo>
                    <a:pt x="143116" y="381319"/>
                  </a:lnTo>
                  <a:lnTo>
                    <a:pt x="125695" y="338995"/>
                  </a:lnTo>
                  <a:lnTo>
                    <a:pt x="119700" y="294373"/>
                  </a:lnTo>
                  <a:lnTo>
                    <a:pt x="125145" y="249821"/>
                  </a:lnTo>
                  <a:lnTo>
                    <a:pt x="142043" y="207710"/>
                  </a:lnTo>
                  <a:lnTo>
                    <a:pt x="170410" y="170410"/>
                  </a:lnTo>
                </a:path>
                <a:path extrusionOk="0" h="930275" w="930275">
                  <a:moveTo>
                    <a:pt x="917563" y="917563"/>
                  </a:moveTo>
                  <a:lnTo>
                    <a:pt x="903095" y="927119"/>
                  </a:lnTo>
                  <a:lnTo>
                    <a:pt x="886587" y="930232"/>
                  </a:lnTo>
                  <a:lnTo>
                    <a:pt x="870038" y="926915"/>
                  </a:lnTo>
                  <a:lnTo>
                    <a:pt x="855448" y="917182"/>
                  </a:lnTo>
                  <a:lnTo>
                    <a:pt x="525933" y="587655"/>
                  </a:lnTo>
                  <a:lnTo>
                    <a:pt x="587668" y="525933"/>
                  </a:lnTo>
                  <a:lnTo>
                    <a:pt x="917182" y="855448"/>
                  </a:lnTo>
                  <a:lnTo>
                    <a:pt x="926920" y="870036"/>
                  </a:lnTo>
                  <a:lnTo>
                    <a:pt x="930236" y="886582"/>
                  </a:lnTo>
                  <a:lnTo>
                    <a:pt x="927121" y="903089"/>
                  </a:lnTo>
                  <a:lnTo>
                    <a:pt x="917563" y="917563"/>
                  </a:lnTo>
                  <a:close/>
                </a:path>
                <a:path extrusionOk="0" h="930275" w="930275">
                  <a:moveTo>
                    <a:pt x="572720" y="540869"/>
                  </a:moveTo>
                  <a:lnTo>
                    <a:pt x="540881" y="572720"/>
                  </a:lnTo>
                  <a:lnTo>
                    <a:pt x="489751" y="521590"/>
                  </a:lnTo>
                  <a:lnTo>
                    <a:pt x="521590" y="489738"/>
                  </a:lnTo>
                  <a:lnTo>
                    <a:pt x="572720" y="540869"/>
                  </a:lnTo>
                  <a:close/>
                </a:path>
              </a:pathLst>
            </a:custGeom>
            <a:noFill/>
            <a:ln cap="flat" cmpd="sng" w="254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300"/>
            </a:p>
          </p:txBody>
        </p:sp>
      </p:grpSp>
      <p:sp>
        <p:nvSpPr>
          <p:cNvPr id="446" name="Google Shape;446;p31"/>
          <p:cNvSpPr txBox="1"/>
          <p:nvPr/>
        </p:nvSpPr>
        <p:spPr>
          <a:xfrm>
            <a:off x="5802806" y="4963283"/>
            <a:ext cx="1078500" cy="209700"/>
          </a:xfrm>
          <a:prstGeom prst="rect">
            <a:avLst/>
          </a:prstGeom>
          <a:noFill/>
          <a:ln>
            <a:noFill/>
          </a:ln>
        </p:spPr>
        <p:txBody>
          <a:bodyPr anchorCtr="0" anchor="t" bIns="0" lIns="0" spcFirstLastPara="1" rIns="0" wrap="square" tIns="9525">
            <a:spAutoFit/>
          </a:bodyPr>
          <a:lstStyle/>
          <a:p>
            <a:pPr indent="0" lvl="0" marL="12700" marR="0" rtl="0" algn="l">
              <a:lnSpc>
                <a:spcPct val="100000"/>
              </a:lnSpc>
              <a:spcBef>
                <a:spcPts val="0"/>
              </a:spcBef>
              <a:spcAft>
                <a:spcPts val="0"/>
              </a:spcAft>
              <a:buNone/>
            </a:pPr>
            <a:r>
              <a:rPr lang="en" sz="1300">
                <a:solidFill>
                  <a:srgbClr val="59585B"/>
                </a:solidFill>
                <a:latin typeface="Raleway Medium"/>
                <a:ea typeface="Raleway Medium"/>
                <a:cs typeface="Raleway Medium"/>
                <a:sym typeface="Raleway Medium"/>
              </a:rPr>
              <a:t>Beneficiaries</a:t>
            </a:r>
            <a:endParaRPr sz="1300">
              <a:latin typeface="Raleway Medium"/>
              <a:ea typeface="Raleway Medium"/>
              <a:cs typeface="Raleway Medium"/>
              <a:sym typeface="Raleway Medium"/>
            </a:endParaRPr>
          </a:p>
        </p:txBody>
      </p:sp>
      <p:sp>
        <p:nvSpPr>
          <p:cNvPr id="447" name="Google Shape;447;p31"/>
          <p:cNvSpPr txBox="1"/>
          <p:nvPr/>
        </p:nvSpPr>
        <p:spPr>
          <a:xfrm>
            <a:off x="6011688" y="4174830"/>
            <a:ext cx="660900" cy="209700"/>
          </a:xfrm>
          <a:prstGeom prst="rect">
            <a:avLst/>
          </a:prstGeom>
          <a:noFill/>
          <a:ln>
            <a:noFill/>
          </a:ln>
        </p:spPr>
        <p:txBody>
          <a:bodyPr anchorCtr="0" anchor="t" bIns="0" lIns="0" spcFirstLastPara="1" rIns="0" wrap="square" tIns="9525">
            <a:spAutoFit/>
          </a:bodyPr>
          <a:lstStyle/>
          <a:p>
            <a:pPr indent="0" lvl="0" marL="12700" marR="0" rtl="0" algn="l">
              <a:lnSpc>
                <a:spcPct val="100000"/>
              </a:lnSpc>
              <a:spcBef>
                <a:spcPts val="0"/>
              </a:spcBef>
              <a:spcAft>
                <a:spcPts val="0"/>
              </a:spcAft>
              <a:buNone/>
            </a:pPr>
            <a:r>
              <a:rPr lang="en" sz="1300">
                <a:solidFill>
                  <a:srgbClr val="59585B"/>
                </a:solidFill>
                <a:latin typeface="Raleway Medium"/>
                <a:ea typeface="Raleway Medium"/>
                <a:cs typeface="Raleway Medium"/>
                <a:sym typeface="Raleway Medium"/>
              </a:rPr>
              <a:t>Experts</a:t>
            </a:r>
            <a:endParaRPr sz="1300">
              <a:latin typeface="Raleway Medium"/>
              <a:ea typeface="Raleway Medium"/>
              <a:cs typeface="Raleway Medium"/>
              <a:sym typeface="Raleway Medium"/>
            </a:endParaRPr>
          </a:p>
        </p:txBody>
      </p:sp>
      <p:sp>
        <p:nvSpPr>
          <p:cNvPr id="448" name="Google Shape;448;p31"/>
          <p:cNvSpPr txBox="1"/>
          <p:nvPr/>
        </p:nvSpPr>
        <p:spPr>
          <a:xfrm>
            <a:off x="5843089" y="3386377"/>
            <a:ext cx="998100" cy="209700"/>
          </a:xfrm>
          <a:prstGeom prst="rect">
            <a:avLst/>
          </a:prstGeom>
          <a:noFill/>
          <a:ln>
            <a:noFill/>
          </a:ln>
        </p:spPr>
        <p:txBody>
          <a:bodyPr anchorCtr="0" anchor="t" bIns="0" lIns="0" spcFirstLastPara="1" rIns="0" wrap="square" tIns="9525">
            <a:spAutoFit/>
          </a:bodyPr>
          <a:lstStyle/>
          <a:p>
            <a:pPr indent="0" lvl="0" marL="12700" marR="0" rtl="0" algn="l">
              <a:lnSpc>
                <a:spcPct val="100000"/>
              </a:lnSpc>
              <a:spcBef>
                <a:spcPts val="0"/>
              </a:spcBef>
              <a:spcAft>
                <a:spcPts val="0"/>
              </a:spcAft>
              <a:buNone/>
            </a:pPr>
            <a:r>
              <a:rPr lang="en" sz="1300">
                <a:solidFill>
                  <a:srgbClr val="59585B"/>
                </a:solidFill>
                <a:latin typeface="Raleway Medium"/>
                <a:ea typeface="Raleway Medium"/>
                <a:cs typeface="Raleway Medium"/>
                <a:sym typeface="Raleway Medium"/>
              </a:rPr>
              <a:t>Civil society</a:t>
            </a:r>
            <a:endParaRPr sz="1300">
              <a:latin typeface="Raleway Medium"/>
              <a:ea typeface="Raleway Medium"/>
              <a:cs typeface="Raleway Medium"/>
              <a:sym typeface="Raleway Medium"/>
            </a:endParaRPr>
          </a:p>
        </p:txBody>
      </p:sp>
      <p:sp>
        <p:nvSpPr>
          <p:cNvPr id="449" name="Google Shape;449;p31"/>
          <p:cNvSpPr txBox="1"/>
          <p:nvPr/>
        </p:nvSpPr>
        <p:spPr>
          <a:xfrm>
            <a:off x="5493639" y="2597925"/>
            <a:ext cx="1697100" cy="209700"/>
          </a:xfrm>
          <a:prstGeom prst="rect">
            <a:avLst/>
          </a:prstGeom>
          <a:noFill/>
          <a:ln>
            <a:noFill/>
          </a:ln>
        </p:spPr>
        <p:txBody>
          <a:bodyPr anchorCtr="0" anchor="t" bIns="0" lIns="0" spcFirstLastPara="1" rIns="0" wrap="square" tIns="9525">
            <a:spAutoFit/>
          </a:bodyPr>
          <a:lstStyle/>
          <a:p>
            <a:pPr indent="0" lvl="0" marL="12700" marR="0" rtl="0" algn="l">
              <a:lnSpc>
                <a:spcPct val="100000"/>
              </a:lnSpc>
              <a:spcBef>
                <a:spcPts val="0"/>
              </a:spcBef>
              <a:spcAft>
                <a:spcPts val="0"/>
              </a:spcAft>
              <a:buNone/>
            </a:pPr>
            <a:r>
              <a:rPr lang="en" sz="1300">
                <a:solidFill>
                  <a:srgbClr val="59585B"/>
                </a:solidFill>
                <a:latin typeface="Raleway Medium"/>
                <a:ea typeface="Raleway Medium"/>
                <a:cs typeface="Raleway Medium"/>
                <a:sym typeface="Raleway Medium"/>
              </a:rPr>
              <a:t>Health professionals</a:t>
            </a:r>
            <a:endParaRPr sz="1300">
              <a:latin typeface="Raleway Medium"/>
              <a:ea typeface="Raleway Medium"/>
              <a:cs typeface="Raleway Medium"/>
              <a:sym typeface="Raleway Medium"/>
            </a:endParaRPr>
          </a:p>
        </p:txBody>
      </p:sp>
      <p:sp>
        <p:nvSpPr>
          <p:cNvPr id="450" name="Google Shape;450;p31"/>
          <p:cNvSpPr txBox="1"/>
          <p:nvPr/>
        </p:nvSpPr>
        <p:spPr>
          <a:xfrm>
            <a:off x="5778976" y="1809472"/>
            <a:ext cx="1126200" cy="209700"/>
          </a:xfrm>
          <a:prstGeom prst="rect">
            <a:avLst/>
          </a:prstGeom>
          <a:noFill/>
          <a:ln>
            <a:noFill/>
          </a:ln>
        </p:spPr>
        <p:txBody>
          <a:bodyPr anchorCtr="0" anchor="t" bIns="0" lIns="0" spcFirstLastPara="1" rIns="0" wrap="square" tIns="9525">
            <a:spAutoFit/>
          </a:bodyPr>
          <a:lstStyle/>
          <a:p>
            <a:pPr indent="0" lvl="0" marL="12700" marR="0" rtl="0" algn="l">
              <a:lnSpc>
                <a:spcPct val="100000"/>
              </a:lnSpc>
              <a:spcBef>
                <a:spcPts val="0"/>
              </a:spcBef>
              <a:spcAft>
                <a:spcPts val="0"/>
              </a:spcAft>
              <a:buNone/>
            </a:pPr>
            <a:r>
              <a:rPr lang="en" sz="1300">
                <a:solidFill>
                  <a:srgbClr val="59585B"/>
                </a:solidFill>
                <a:latin typeface="Raleway Medium"/>
                <a:ea typeface="Raleway Medium"/>
                <a:cs typeface="Raleway Medium"/>
                <a:sym typeface="Raleway Medium"/>
              </a:rPr>
              <a:t>Policymakers</a:t>
            </a:r>
            <a:endParaRPr sz="1300">
              <a:latin typeface="Raleway Medium"/>
              <a:ea typeface="Raleway Medium"/>
              <a:cs typeface="Raleway Medium"/>
              <a:sym typeface="Raleway Medium"/>
            </a:endParaRPr>
          </a:p>
        </p:txBody>
      </p:sp>
      <p:grpSp>
        <p:nvGrpSpPr>
          <p:cNvPr id="451" name="Google Shape;451;p31"/>
          <p:cNvGrpSpPr/>
          <p:nvPr/>
        </p:nvGrpSpPr>
        <p:grpSpPr>
          <a:xfrm>
            <a:off x="6171150" y="2123808"/>
            <a:ext cx="341901" cy="440355"/>
            <a:chOff x="8229297" y="2832877"/>
            <a:chExt cx="455929" cy="587375"/>
          </a:xfrm>
        </p:grpSpPr>
        <p:sp>
          <p:nvSpPr>
            <p:cNvPr id="452" name="Google Shape;452;p31"/>
            <p:cNvSpPr/>
            <p:nvPr/>
          </p:nvSpPr>
          <p:spPr>
            <a:xfrm>
              <a:off x="8229297" y="2832877"/>
              <a:ext cx="455929" cy="587375"/>
            </a:xfrm>
            <a:custGeom>
              <a:rect b="b" l="l" r="r" t="t"/>
              <a:pathLst>
                <a:path extrusionOk="0" h="587375" w="455929">
                  <a:moveTo>
                    <a:pt x="455701" y="537502"/>
                  </a:moveTo>
                  <a:lnTo>
                    <a:pt x="451071" y="491821"/>
                  </a:lnTo>
                  <a:lnTo>
                    <a:pt x="437794" y="449275"/>
                  </a:lnTo>
                  <a:lnTo>
                    <a:pt x="416785" y="410773"/>
                  </a:lnTo>
                  <a:lnTo>
                    <a:pt x="388961" y="377229"/>
                  </a:lnTo>
                  <a:lnTo>
                    <a:pt x="355238" y="349553"/>
                  </a:lnTo>
                  <a:lnTo>
                    <a:pt x="316532" y="328656"/>
                  </a:lnTo>
                  <a:lnTo>
                    <a:pt x="273760" y="315449"/>
                  </a:lnTo>
                  <a:lnTo>
                    <a:pt x="227837" y="310845"/>
                  </a:lnTo>
                  <a:lnTo>
                    <a:pt x="181924" y="315449"/>
                  </a:lnTo>
                  <a:lnTo>
                    <a:pt x="139158" y="328656"/>
                  </a:lnTo>
                  <a:lnTo>
                    <a:pt x="100457" y="349553"/>
                  </a:lnTo>
                  <a:lnTo>
                    <a:pt x="66736" y="377229"/>
                  </a:lnTo>
                  <a:lnTo>
                    <a:pt x="38914" y="410773"/>
                  </a:lnTo>
                  <a:lnTo>
                    <a:pt x="17906" y="449275"/>
                  </a:lnTo>
                  <a:lnTo>
                    <a:pt x="4629" y="491821"/>
                  </a:lnTo>
                  <a:lnTo>
                    <a:pt x="0" y="537502"/>
                  </a:lnTo>
                  <a:lnTo>
                    <a:pt x="0" y="587070"/>
                  </a:lnTo>
                  <a:lnTo>
                    <a:pt x="455701" y="587070"/>
                  </a:lnTo>
                  <a:lnTo>
                    <a:pt x="455701" y="537502"/>
                  </a:lnTo>
                  <a:close/>
                </a:path>
                <a:path extrusionOk="0" h="587375" w="455929">
                  <a:moveTo>
                    <a:pt x="364502" y="135966"/>
                  </a:moveTo>
                  <a:lnTo>
                    <a:pt x="357537" y="178932"/>
                  </a:lnTo>
                  <a:lnTo>
                    <a:pt x="338141" y="216251"/>
                  </a:lnTo>
                  <a:lnTo>
                    <a:pt x="308560" y="245684"/>
                  </a:lnTo>
                  <a:lnTo>
                    <a:pt x="271043" y="264987"/>
                  </a:lnTo>
                  <a:lnTo>
                    <a:pt x="227837" y="271919"/>
                  </a:lnTo>
                  <a:lnTo>
                    <a:pt x="184649" y="264987"/>
                  </a:lnTo>
                  <a:lnTo>
                    <a:pt x="147140" y="245684"/>
                  </a:lnTo>
                  <a:lnTo>
                    <a:pt x="117562" y="216251"/>
                  </a:lnTo>
                  <a:lnTo>
                    <a:pt x="98164" y="178932"/>
                  </a:lnTo>
                  <a:lnTo>
                    <a:pt x="91198" y="135966"/>
                  </a:lnTo>
                  <a:lnTo>
                    <a:pt x="98164" y="92994"/>
                  </a:lnTo>
                  <a:lnTo>
                    <a:pt x="117562" y="55670"/>
                  </a:lnTo>
                  <a:lnTo>
                    <a:pt x="147140" y="26236"/>
                  </a:lnTo>
                  <a:lnTo>
                    <a:pt x="184649" y="6932"/>
                  </a:lnTo>
                  <a:lnTo>
                    <a:pt x="227837" y="0"/>
                  </a:lnTo>
                  <a:lnTo>
                    <a:pt x="271043" y="6932"/>
                  </a:lnTo>
                  <a:lnTo>
                    <a:pt x="308560" y="26236"/>
                  </a:lnTo>
                  <a:lnTo>
                    <a:pt x="338141" y="55670"/>
                  </a:lnTo>
                  <a:lnTo>
                    <a:pt x="357537" y="92994"/>
                  </a:lnTo>
                  <a:lnTo>
                    <a:pt x="364502" y="135966"/>
                  </a:lnTo>
                  <a:close/>
                </a:path>
              </a:pathLst>
            </a:custGeom>
            <a:noFill/>
            <a:ln cap="flat" cmpd="sng" w="12700">
              <a:solidFill>
                <a:srgbClr val="FF6E14"/>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300"/>
            </a:p>
          </p:txBody>
        </p:sp>
        <p:pic>
          <p:nvPicPr>
            <p:cNvPr id="453" name="Google Shape;453;p31"/>
            <p:cNvPicPr preferRelativeResize="0"/>
            <p:nvPr/>
          </p:nvPicPr>
          <p:blipFill rotWithShape="1">
            <a:blip r:embed="rId4">
              <a:alphaModFix/>
            </a:blip>
            <a:srcRect b="0" l="0" r="0" t="0"/>
            <a:stretch/>
          </p:blipFill>
          <p:spPr>
            <a:xfrm>
              <a:off x="8282688" y="3147722"/>
              <a:ext cx="357619" cy="272224"/>
            </a:xfrm>
            <a:prstGeom prst="rect">
              <a:avLst/>
            </a:prstGeom>
            <a:noFill/>
            <a:ln>
              <a:noFill/>
            </a:ln>
          </p:spPr>
        </p:pic>
      </p:grpSp>
      <p:grpSp>
        <p:nvGrpSpPr>
          <p:cNvPr id="454" name="Google Shape;454;p31"/>
          <p:cNvGrpSpPr/>
          <p:nvPr/>
        </p:nvGrpSpPr>
        <p:grpSpPr>
          <a:xfrm>
            <a:off x="6144396" y="2970167"/>
            <a:ext cx="395235" cy="387754"/>
            <a:chOff x="8193620" y="3961807"/>
            <a:chExt cx="527050" cy="517212"/>
          </a:xfrm>
        </p:grpSpPr>
        <p:pic>
          <p:nvPicPr>
            <p:cNvPr id="455" name="Google Shape;455;p31"/>
            <p:cNvPicPr preferRelativeResize="0"/>
            <p:nvPr/>
          </p:nvPicPr>
          <p:blipFill rotWithShape="1">
            <a:blip r:embed="rId5">
              <a:alphaModFix/>
            </a:blip>
            <a:srcRect b="0" l="0" r="0" t="0"/>
            <a:stretch/>
          </p:blipFill>
          <p:spPr>
            <a:xfrm>
              <a:off x="8302574" y="3961807"/>
              <a:ext cx="309156" cy="292557"/>
            </a:xfrm>
            <a:prstGeom prst="rect">
              <a:avLst/>
            </a:prstGeom>
            <a:noFill/>
            <a:ln>
              <a:noFill/>
            </a:ln>
          </p:spPr>
        </p:pic>
        <p:sp>
          <p:nvSpPr>
            <p:cNvPr id="456" name="Google Shape;456;p31"/>
            <p:cNvSpPr/>
            <p:nvPr/>
          </p:nvSpPr>
          <p:spPr>
            <a:xfrm>
              <a:off x="8193620" y="4265024"/>
              <a:ext cx="527050" cy="213995"/>
            </a:xfrm>
            <a:custGeom>
              <a:rect b="b" l="l" r="r" t="t"/>
              <a:pathLst>
                <a:path extrusionOk="0" h="213995" w="527050">
                  <a:moveTo>
                    <a:pt x="527049" y="213456"/>
                  </a:moveTo>
                  <a:lnTo>
                    <a:pt x="522440" y="183691"/>
                  </a:lnTo>
                  <a:lnTo>
                    <a:pt x="509433" y="157242"/>
                  </a:lnTo>
                  <a:lnTo>
                    <a:pt x="489204" y="135800"/>
                  </a:lnTo>
                  <a:lnTo>
                    <a:pt x="462927" y="121051"/>
                  </a:lnTo>
                  <a:lnTo>
                    <a:pt x="482004" y="103153"/>
                  </a:lnTo>
                  <a:lnTo>
                    <a:pt x="492371" y="80134"/>
                  </a:lnTo>
                  <a:lnTo>
                    <a:pt x="493344" y="54910"/>
                  </a:lnTo>
                  <a:lnTo>
                    <a:pt x="484238" y="30398"/>
                  </a:lnTo>
                  <a:lnTo>
                    <a:pt x="466329" y="11331"/>
                  </a:lnTo>
                  <a:lnTo>
                    <a:pt x="443296" y="970"/>
                  </a:lnTo>
                  <a:lnTo>
                    <a:pt x="418058" y="0"/>
                  </a:lnTo>
                  <a:lnTo>
                    <a:pt x="393534" y="9100"/>
                  </a:lnTo>
                  <a:lnTo>
                    <a:pt x="374463" y="26997"/>
                  </a:lnTo>
                  <a:lnTo>
                    <a:pt x="364096" y="50016"/>
                  </a:lnTo>
                  <a:lnTo>
                    <a:pt x="363120" y="75240"/>
                  </a:lnTo>
                  <a:lnTo>
                    <a:pt x="372224" y="99753"/>
                  </a:lnTo>
                  <a:lnTo>
                    <a:pt x="376598" y="105975"/>
                  </a:lnTo>
                  <a:lnTo>
                    <a:pt x="381646" y="111635"/>
                  </a:lnTo>
                  <a:lnTo>
                    <a:pt x="387310" y="116678"/>
                  </a:lnTo>
                  <a:lnTo>
                    <a:pt x="393534" y="121051"/>
                  </a:lnTo>
                  <a:lnTo>
                    <a:pt x="379492" y="127607"/>
                  </a:lnTo>
                  <a:lnTo>
                    <a:pt x="366718" y="136222"/>
                  </a:lnTo>
                  <a:lnTo>
                    <a:pt x="355440" y="146716"/>
                  </a:lnTo>
                  <a:lnTo>
                    <a:pt x="345884" y="158909"/>
                  </a:lnTo>
                  <a:lnTo>
                    <a:pt x="336322" y="146716"/>
                  </a:lnTo>
                  <a:lnTo>
                    <a:pt x="325043" y="136222"/>
                  </a:lnTo>
                  <a:lnTo>
                    <a:pt x="312269" y="127607"/>
                  </a:lnTo>
                  <a:lnTo>
                    <a:pt x="298221" y="121051"/>
                  </a:lnTo>
                  <a:lnTo>
                    <a:pt x="317297" y="103153"/>
                  </a:lnTo>
                  <a:lnTo>
                    <a:pt x="327664" y="80134"/>
                  </a:lnTo>
                  <a:lnTo>
                    <a:pt x="328637" y="54910"/>
                  </a:lnTo>
                  <a:lnTo>
                    <a:pt x="319531" y="30398"/>
                  </a:lnTo>
                  <a:lnTo>
                    <a:pt x="301625" y="11331"/>
                  </a:lnTo>
                  <a:lnTo>
                    <a:pt x="278595" y="970"/>
                  </a:lnTo>
                  <a:lnTo>
                    <a:pt x="253357" y="0"/>
                  </a:lnTo>
                  <a:lnTo>
                    <a:pt x="228828" y="9100"/>
                  </a:lnTo>
                  <a:lnTo>
                    <a:pt x="209759" y="26997"/>
                  </a:lnTo>
                  <a:lnTo>
                    <a:pt x="199396" y="50016"/>
                  </a:lnTo>
                  <a:lnTo>
                    <a:pt x="198424" y="75240"/>
                  </a:lnTo>
                  <a:lnTo>
                    <a:pt x="207530" y="99753"/>
                  </a:lnTo>
                  <a:lnTo>
                    <a:pt x="211903" y="105975"/>
                  </a:lnTo>
                  <a:lnTo>
                    <a:pt x="216946" y="111635"/>
                  </a:lnTo>
                  <a:lnTo>
                    <a:pt x="222605" y="116678"/>
                  </a:lnTo>
                  <a:lnTo>
                    <a:pt x="228828" y="121051"/>
                  </a:lnTo>
                  <a:lnTo>
                    <a:pt x="214787" y="127607"/>
                  </a:lnTo>
                  <a:lnTo>
                    <a:pt x="202017" y="136222"/>
                  </a:lnTo>
                  <a:lnTo>
                    <a:pt x="190739" y="146716"/>
                  </a:lnTo>
                  <a:lnTo>
                    <a:pt x="181178" y="158909"/>
                  </a:lnTo>
                  <a:lnTo>
                    <a:pt x="171616" y="146716"/>
                  </a:lnTo>
                  <a:lnTo>
                    <a:pt x="160339" y="136222"/>
                  </a:lnTo>
                  <a:lnTo>
                    <a:pt x="147568" y="127607"/>
                  </a:lnTo>
                  <a:lnTo>
                    <a:pt x="133527" y="121051"/>
                  </a:lnTo>
                  <a:lnTo>
                    <a:pt x="152596" y="103153"/>
                  </a:lnTo>
                  <a:lnTo>
                    <a:pt x="162960" y="80134"/>
                  </a:lnTo>
                  <a:lnTo>
                    <a:pt x="163931" y="54910"/>
                  </a:lnTo>
                  <a:lnTo>
                    <a:pt x="154825" y="30398"/>
                  </a:lnTo>
                  <a:lnTo>
                    <a:pt x="136919" y="11331"/>
                  </a:lnTo>
                  <a:lnTo>
                    <a:pt x="113890" y="970"/>
                  </a:lnTo>
                  <a:lnTo>
                    <a:pt x="88656" y="0"/>
                  </a:lnTo>
                  <a:lnTo>
                    <a:pt x="64134" y="9100"/>
                  </a:lnTo>
                  <a:lnTo>
                    <a:pt x="45058" y="26997"/>
                  </a:lnTo>
                  <a:lnTo>
                    <a:pt x="34691" y="50016"/>
                  </a:lnTo>
                  <a:lnTo>
                    <a:pt x="33718" y="75240"/>
                  </a:lnTo>
                  <a:lnTo>
                    <a:pt x="42824" y="99753"/>
                  </a:lnTo>
                  <a:lnTo>
                    <a:pt x="47197" y="105975"/>
                  </a:lnTo>
                  <a:lnTo>
                    <a:pt x="52241" y="111635"/>
                  </a:lnTo>
                  <a:lnTo>
                    <a:pt x="57904" y="116678"/>
                  </a:lnTo>
                  <a:lnTo>
                    <a:pt x="64134" y="121051"/>
                  </a:lnTo>
                  <a:lnTo>
                    <a:pt x="37852" y="135800"/>
                  </a:lnTo>
                  <a:lnTo>
                    <a:pt x="17622" y="157242"/>
                  </a:lnTo>
                  <a:lnTo>
                    <a:pt x="4615" y="183691"/>
                  </a:lnTo>
                  <a:lnTo>
                    <a:pt x="0" y="213456"/>
                  </a:lnTo>
                </a:path>
              </a:pathLst>
            </a:custGeom>
            <a:noFill/>
            <a:ln cap="flat" cmpd="sng" w="12700">
              <a:solidFill>
                <a:srgbClr val="FF6E14"/>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300"/>
            </a:p>
          </p:txBody>
        </p:sp>
      </p:grpSp>
      <p:grpSp>
        <p:nvGrpSpPr>
          <p:cNvPr id="457" name="Google Shape;457;p31"/>
          <p:cNvGrpSpPr/>
          <p:nvPr/>
        </p:nvGrpSpPr>
        <p:grpSpPr>
          <a:xfrm>
            <a:off x="6192020" y="1394408"/>
            <a:ext cx="299997" cy="359901"/>
            <a:chOff x="8257127" y="1859954"/>
            <a:chExt cx="400050" cy="480060"/>
          </a:xfrm>
        </p:grpSpPr>
        <p:sp>
          <p:nvSpPr>
            <p:cNvPr id="458" name="Google Shape;458;p31"/>
            <p:cNvSpPr/>
            <p:nvPr/>
          </p:nvSpPr>
          <p:spPr>
            <a:xfrm>
              <a:off x="8257127" y="1859954"/>
              <a:ext cx="400050" cy="480060"/>
            </a:xfrm>
            <a:custGeom>
              <a:rect b="b" l="l" r="r" t="t"/>
              <a:pathLst>
                <a:path extrusionOk="0" h="480060" w="400050">
                  <a:moveTo>
                    <a:pt x="338874" y="480047"/>
                  </a:moveTo>
                  <a:lnTo>
                    <a:pt x="61175" y="480047"/>
                  </a:lnTo>
                  <a:lnTo>
                    <a:pt x="37360" y="475234"/>
                  </a:lnTo>
                  <a:lnTo>
                    <a:pt x="17914" y="462110"/>
                  </a:lnTo>
                  <a:lnTo>
                    <a:pt x="4806" y="442644"/>
                  </a:lnTo>
                  <a:lnTo>
                    <a:pt x="0" y="418807"/>
                  </a:lnTo>
                  <a:lnTo>
                    <a:pt x="4806" y="394971"/>
                  </a:lnTo>
                  <a:lnTo>
                    <a:pt x="17914" y="375505"/>
                  </a:lnTo>
                  <a:lnTo>
                    <a:pt x="37360" y="362381"/>
                  </a:lnTo>
                  <a:lnTo>
                    <a:pt x="61175" y="357568"/>
                  </a:lnTo>
                  <a:lnTo>
                    <a:pt x="338874" y="357568"/>
                  </a:lnTo>
                  <a:lnTo>
                    <a:pt x="315063" y="362381"/>
                  </a:lnTo>
                  <a:lnTo>
                    <a:pt x="295617" y="375505"/>
                  </a:lnTo>
                  <a:lnTo>
                    <a:pt x="277698" y="418807"/>
                  </a:lnTo>
                  <a:lnTo>
                    <a:pt x="295617" y="462110"/>
                  </a:lnTo>
                  <a:lnTo>
                    <a:pt x="338874" y="480047"/>
                  </a:lnTo>
                  <a:lnTo>
                    <a:pt x="362684" y="475234"/>
                  </a:lnTo>
                  <a:lnTo>
                    <a:pt x="382130" y="462110"/>
                  </a:lnTo>
                  <a:lnTo>
                    <a:pt x="395241" y="442644"/>
                  </a:lnTo>
                  <a:lnTo>
                    <a:pt x="400049" y="418807"/>
                  </a:lnTo>
                  <a:lnTo>
                    <a:pt x="400049" y="0"/>
                  </a:lnTo>
                  <a:lnTo>
                    <a:pt x="61074" y="0"/>
                  </a:lnTo>
                  <a:lnTo>
                    <a:pt x="61175" y="357568"/>
                  </a:lnTo>
                </a:path>
              </a:pathLst>
            </a:custGeom>
            <a:noFill/>
            <a:ln cap="flat" cmpd="sng" w="12700">
              <a:solidFill>
                <a:srgbClr val="FF6E14"/>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300"/>
            </a:p>
          </p:txBody>
        </p:sp>
        <p:pic>
          <p:nvPicPr>
            <p:cNvPr id="459" name="Google Shape;459;p31"/>
            <p:cNvPicPr preferRelativeResize="0"/>
            <p:nvPr/>
          </p:nvPicPr>
          <p:blipFill rotWithShape="1">
            <a:blip r:embed="rId6">
              <a:alphaModFix/>
            </a:blip>
            <a:srcRect b="0" l="0" r="0" t="0"/>
            <a:stretch/>
          </p:blipFill>
          <p:spPr>
            <a:xfrm>
              <a:off x="8424982" y="1892898"/>
              <a:ext cx="115989" cy="113512"/>
            </a:xfrm>
            <a:prstGeom prst="rect">
              <a:avLst/>
            </a:prstGeom>
            <a:noFill/>
            <a:ln>
              <a:noFill/>
            </a:ln>
          </p:spPr>
        </p:pic>
        <p:sp>
          <p:nvSpPr>
            <p:cNvPr id="460" name="Google Shape;460;p31"/>
            <p:cNvSpPr/>
            <p:nvPr/>
          </p:nvSpPr>
          <p:spPr>
            <a:xfrm>
              <a:off x="8369509" y="2045653"/>
              <a:ext cx="227329" cy="109219"/>
            </a:xfrm>
            <a:custGeom>
              <a:rect b="b" l="l" r="r" t="t"/>
              <a:pathLst>
                <a:path extrusionOk="0" h="109219" w="227329">
                  <a:moveTo>
                    <a:pt x="0" y="108648"/>
                  </a:moveTo>
                  <a:lnTo>
                    <a:pt x="226936" y="108648"/>
                  </a:lnTo>
                </a:path>
                <a:path extrusionOk="0" h="109219" w="227329">
                  <a:moveTo>
                    <a:pt x="0" y="54317"/>
                  </a:moveTo>
                  <a:lnTo>
                    <a:pt x="226936" y="54317"/>
                  </a:lnTo>
                </a:path>
                <a:path extrusionOk="0" h="109219" w="227329">
                  <a:moveTo>
                    <a:pt x="0" y="0"/>
                  </a:moveTo>
                  <a:lnTo>
                    <a:pt x="226936" y="0"/>
                  </a:lnTo>
                </a:path>
              </a:pathLst>
            </a:custGeom>
            <a:noFill/>
            <a:ln cap="flat" cmpd="sng" w="12700">
              <a:solidFill>
                <a:srgbClr val="FF6E14"/>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300"/>
            </a:p>
          </p:txBody>
        </p:sp>
      </p:grpSp>
      <p:grpSp>
        <p:nvGrpSpPr>
          <p:cNvPr id="461" name="Google Shape;461;p31"/>
          <p:cNvGrpSpPr/>
          <p:nvPr/>
        </p:nvGrpSpPr>
        <p:grpSpPr>
          <a:xfrm>
            <a:off x="6107501" y="4574471"/>
            <a:ext cx="469044" cy="326904"/>
            <a:chOff x="8144421" y="6101735"/>
            <a:chExt cx="625475" cy="436047"/>
          </a:xfrm>
        </p:grpSpPr>
        <p:sp>
          <p:nvSpPr>
            <p:cNvPr id="462" name="Google Shape;462;p31"/>
            <p:cNvSpPr/>
            <p:nvPr/>
          </p:nvSpPr>
          <p:spPr>
            <a:xfrm>
              <a:off x="8144421" y="6198057"/>
              <a:ext cx="625475" cy="339725"/>
            </a:xfrm>
            <a:custGeom>
              <a:rect b="b" l="l" r="r" t="t"/>
              <a:pathLst>
                <a:path extrusionOk="0" h="339725" w="625475">
                  <a:moveTo>
                    <a:pt x="457962" y="336442"/>
                  </a:moveTo>
                  <a:lnTo>
                    <a:pt x="457403" y="253143"/>
                  </a:lnTo>
                  <a:lnTo>
                    <a:pt x="520827" y="215868"/>
                  </a:lnTo>
                  <a:lnTo>
                    <a:pt x="543457" y="199541"/>
                  </a:lnTo>
                  <a:lnTo>
                    <a:pt x="562489" y="179462"/>
                  </a:lnTo>
                  <a:lnTo>
                    <a:pt x="577473" y="156209"/>
                  </a:lnTo>
                  <a:lnTo>
                    <a:pt x="587959" y="130359"/>
                  </a:lnTo>
                  <a:lnTo>
                    <a:pt x="625462" y="5340"/>
                  </a:lnTo>
                  <a:lnTo>
                    <a:pt x="611217" y="0"/>
                  </a:lnTo>
                  <a:lnTo>
                    <a:pt x="596507" y="389"/>
                  </a:lnTo>
                  <a:lnTo>
                    <a:pt x="582962" y="6153"/>
                  </a:lnTo>
                  <a:lnTo>
                    <a:pt x="572211" y="16936"/>
                  </a:lnTo>
                  <a:lnTo>
                    <a:pt x="528243" y="82696"/>
                  </a:lnTo>
                </a:path>
                <a:path extrusionOk="0" h="339725" w="625475">
                  <a:moveTo>
                    <a:pt x="348957" y="339668"/>
                  </a:moveTo>
                  <a:lnTo>
                    <a:pt x="356054" y="279472"/>
                  </a:lnTo>
                  <a:lnTo>
                    <a:pt x="371208" y="220771"/>
                  </a:lnTo>
                  <a:lnTo>
                    <a:pt x="386730" y="179743"/>
                  </a:lnTo>
                  <a:lnTo>
                    <a:pt x="412796" y="145610"/>
                  </a:lnTo>
                  <a:lnTo>
                    <a:pt x="503250" y="83280"/>
                  </a:lnTo>
                  <a:lnTo>
                    <a:pt x="518479" y="79794"/>
                  </a:lnTo>
                  <a:lnTo>
                    <a:pt x="525901" y="82219"/>
                  </a:lnTo>
                  <a:lnTo>
                    <a:pt x="532155" y="87281"/>
                  </a:lnTo>
                  <a:lnTo>
                    <a:pt x="536461" y="95114"/>
                  </a:lnTo>
                  <a:lnTo>
                    <a:pt x="537313" y="103689"/>
                  </a:lnTo>
                  <a:lnTo>
                    <a:pt x="534814" y="111941"/>
                  </a:lnTo>
                  <a:lnTo>
                    <a:pt x="529069" y="118802"/>
                  </a:lnTo>
                  <a:lnTo>
                    <a:pt x="454126" y="178213"/>
                  </a:lnTo>
                </a:path>
                <a:path extrusionOk="0" h="339725" w="625475">
                  <a:moveTo>
                    <a:pt x="167500" y="336442"/>
                  </a:moveTo>
                  <a:lnTo>
                    <a:pt x="168059" y="253143"/>
                  </a:lnTo>
                  <a:lnTo>
                    <a:pt x="104635" y="215868"/>
                  </a:lnTo>
                  <a:lnTo>
                    <a:pt x="82005" y="199541"/>
                  </a:lnTo>
                  <a:lnTo>
                    <a:pt x="62972" y="179462"/>
                  </a:lnTo>
                  <a:lnTo>
                    <a:pt x="47988" y="156209"/>
                  </a:lnTo>
                  <a:lnTo>
                    <a:pt x="37503" y="130359"/>
                  </a:lnTo>
                  <a:lnTo>
                    <a:pt x="0" y="5340"/>
                  </a:lnTo>
                  <a:lnTo>
                    <a:pt x="14244" y="0"/>
                  </a:lnTo>
                  <a:lnTo>
                    <a:pt x="28954" y="389"/>
                  </a:lnTo>
                  <a:lnTo>
                    <a:pt x="42499" y="6153"/>
                  </a:lnTo>
                  <a:lnTo>
                    <a:pt x="53251" y="16936"/>
                  </a:lnTo>
                  <a:lnTo>
                    <a:pt x="97218" y="82696"/>
                  </a:lnTo>
                </a:path>
                <a:path extrusionOk="0" h="339725" w="625475">
                  <a:moveTo>
                    <a:pt x="276504" y="339668"/>
                  </a:moveTo>
                  <a:lnTo>
                    <a:pt x="269408" y="279472"/>
                  </a:lnTo>
                  <a:lnTo>
                    <a:pt x="254254" y="220771"/>
                  </a:lnTo>
                  <a:lnTo>
                    <a:pt x="238731" y="179743"/>
                  </a:lnTo>
                  <a:lnTo>
                    <a:pt x="212666" y="145610"/>
                  </a:lnTo>
                  <a:lnTo>
                    <a:pt x="122212" y="83280"/>
                  </a:lnTo>
                  <a:lnTo>
                    <a:pt x="106983" y="79794"/>
                  </a:lnTo>
                  <a:lnTo>
                    <a:pt x="99561" y="82219"/>
                  </a:lnTo>
                  <a:lnTo>
                    <a:pt x="93306" y="87281"/>
                  </a:lnTo>
                  <a:lnTo>
                    <a:pt x="89001" y="95114"/>
                  </a:lnTo>
                  <a:lnTo>
                    <a:pt x="88149" y="103689"/>
                  </a:lnTo>
                  <a:lnTo>
                    <a:pt x="90647" y="111941"/>
                  </a:lnTo>
                  <a:lnTo>
                    <a:pt x="96393" y="118802"/>
                  </a:lnTo>
                  <a:lnTo>
                    <a:pt x="171335" y="178213"/>
                  </a:lnTo>
                </a:path>
              </a:pathLst>
            </a:custGeom>
            <a:noFill/>
            <a:ln cap="flat" cmpd="sng" w="12700">
              <a:solidFill>
                <a:srgbClr val="FF6E14"/>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300"/>
            </a:p>
          </p:txBody>
        </p:sp>
        <p:sp>
          <p:nvSpPr>
            <p:cNvPr id="463" name="Google Shape;463;p31"/>
            <p:cNvSpPr/>
            <p:nvPr/>
          </p:nvSpPr>
          <p:spPr>
            <a:xfrm>
              <a:off x="8335048" y="6101735"/>
              <a:ext cx="244475" cy="215900"/>
            </a:xfrm>
            <a:custGeom>
              <a:rect b="b" l="l" r="r" t="t"/>
              <a:pathLst>
                <a:path extrusionOk="0" h="215900" w="244475">
                  <a:moveTo>
                    <a:pt x="244208" y="66776"/>
                  </a:moveTo>
                  <a:lnTo>
                    <a:pt x="238961" y="40772"/>
                  </a:lnTo>
                  <a:lnTo>
                    <a:pt x="224651" y="19548"/>
                  </a:lnTo>
                  <a:lnTo>
                    <a:pt x="203429" y="5243"/>
                  </a:lnTo>
                  <a:lnTo>
                    <a:pt x="177444" y="0"/>
                  </a:lnTo>
                  <a:lnTo>
                    <a:pt x="160765" y="2098"/>
                  </a:lnTo>
                  <a:lnTo>
                    <a:pt x="145632" y="8043"/>
                  </a:lnTo>
                  <a:lnTo>
                    <a:pt x="132569" y="17311"/>
                  </a:lnTo>
                  <a:lnTo>
                    <a:pt x="122097" y="29375"/>
                  </a:lnTo>
                  <a:lnTo>
                    <a:pt x="111628" y="17311"/>
                  </a:lnTo>
                  <a:lnTo>
                    <a:pt x="98569" y="8043"/>
                  </a:lnTo>
                  <a:lnTo>
                    <a:pt x="83441" y="2098"/>
                  </a:lnTo>
                  <a:lnTo>
                    <a:pt x="66763" y="0"/>
                  </a:lnTo>
                  <a:lnTo>
                    <a:pt x="40772" y="5243"/>
                  </a:lnTo>
                  <a:lnTo>
                    <a:pt x="19551" y="19548"/>
                  </a:lnTo>
                  <a:lnTo>
                    <a:pt x="5245" y="40772"/>
                  </a:lnTo>
                  <a:lnTo>
                    <a:pt x="0" y="66776"/>
                  </a:lnTo>
                  <a:lnTo>
                    <a:pt x="0" y="67614"/>
                  </a:lnTo>
                  <a:lnTo>
                    <a:pt x="215" y="68465"/>
                  </a:lnTo>
                  <a:lnTo>
                    <a:pt x="254" y="69303"/>
                  </a:lnTo>
                  <a:lnTo>
                    <a:pt x="15493" y="120632"/>
                  </a:lnTo>
                  <a:lnTo>
                    <a:pt x="52544" y="164911"/>
                  </a:lnTo>
                  <a:lnTo>
                    <a:pt x="93517" y="197886"/>
                  </a:lnTo>
                  <a:lnTo>
                    <a:pt x="120523" y="215303"/>
                  </a:lnTo>
                  <a:lnTo>
                    <a:pt x="123685" y="215303"/>
                  </a:lnTo>
                  <a:lnTo>
                    <a:pt x="191654" y="164911"/>
                  </a:lnTo>
                  <a:lnTo>
                    <a:pt x="228707" y="120632"/>
                  </a:lnTo>
                  <a:lnTo>
                    <a:pt x="243954" y="69303"/>
                  </a:lnTo>
                  <a:lnTo>
                    <a:pt x="243979" y="68465"/>
                  </a:lnTo>
                  <a:lnTo>
                    <a:pt x="244208" y="67614"/>
                  </a:lnTo>
                  <a:lnTo>
                    <a:pt x="244208" y="66776"/>
                  </a:lnTo>
                  <a:close/>
                </a:path>
              </a:pathLst>
            </a:custGeom>
            <a:noFill/>
            <a:ln cap="flat" cmpd="sng" w="12700">
              <a:solidFill>
                <a:srgbClr val="FF6E14"/>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300"/>
            </a:p>
          </p:txBody>
        </p:sp>
      </p:grpSp>
      <p:grpSp>
        <p:nvGrpSpPr>
          <p:cNvPr id="464" name="Google Shape;464;p31"/>
          <p:cNvGrpSpPr/>
          <p:nvPr/>
        </p:nvGrpSpPr>
        <p:grpSpPr>
          <a:xfrm>
            <a:off x="6139636" y="3774707"/>
            <a:ext cx="409520" cy="363233"/>
            <a:chOff x="8187273" y="5034957"/>
            <a:chExt cx="546099" cy="484504"/>
          </a:xfrm>
        </p:grpSpPr>
        <p:pic>
          <p:nvPicPr>
            <p:cNvPr id="465" name="Google Shape;465;p31"/>
            <p:cNvPicPr preferRelativeResize="0"/>
            <p:nvPr/>
          </p:nvPicPr>
          <p:blipFill rotWithShape="1">
            <a:blip r:embed="rId7">
              <a:alphaModFix/>
            </a:blip>
            <a:srcRect b="0" l="0" r="0" t="0"/>
            <a:stretch/>
          </p:blipFill>
          <p:spPr>
            <a:xfrm>
              <a:off x="8318629" y="5341509"/>
              <a:ext cx="414743" cy="177393"/>
            </a:xfrm>
            <a:prstGeom prst="rect">
              <a:avLst/>
            </a:prstGeom>
            <a:noFill/>
            <a:ln>
              <a:noFill/>
            </a:ln>
          </p:spPr>
        </p:pic>
        <p:pic>
          <p:nvPicPr>
            <p:cNvPr id="466" name="Google Shape;466;p31"/>
            <p:cNvPicPr preferRelativeResize="0"/>
            <p:nvPr/>
          </p:nvPicPr>
          <p:blipFill rotWithShape="1">
            <a:blip r:embed="rId8">
              <a:alphaModFix/>
            </a:blip>
            <a:srcRect b="0" l="0" r="0" t="0"/>
            <a:stretch/>
          </p:blipFill>
          <p:spPr>
            <a:xfrm>
              <a:off x="8189368" y="5087547"/>
              <a:ext cx="97637" cy="97586"/>
            </a:xfrm>
            <a:prstGeom prst="rect">
              <a:avLst/>
            </a:prstGeom>
            <a:noFill/>
            <a:ln>
              <a:noFill/>
            </a:ln>
          </p:spPr>
        </p:pic>
        <p:sp>
          <p:nvSpPr>
            <p:cNvPr id="467" name="Google Shape;467;p31"/>
            <p:cNvSpPr/>
            <p:nvPr/>
          </p:nvSpPr>
          <p:spPr>
            <a:xfrm>
              <a:off x="8187273" y="5034957"/>
              <a:ext cx="474345" cy="484504"/>
            </a:xfrm>
            <a:custGeom>
              <a:rect b="b" l="l" r="r" t="t"/>
              <a:pathLst>
                <a:path extrusionOk="0" h="484504" w="474345">
                  <a:moveTo>
                    <a:pt x="31203" y="164172"/>
                  </a:moveTo>
                  <a:lnTo>
                    <a:pt x="73596" y="164172"/>
                  </a:lnTo>
                  <a:lnTo>
                    <a:pt x="80892" y="164600"/>
                  </a:lnTo>
                  <a:lnTo>
                    <a:pt x="88061" y="165873"/>
                  </a:lnTo>
                  <a:lnTo>
                    <a:pt x="95031" y="167971"/>
                  </a:lnTo>
                  <a:lnTo>
                    <a:pt x="101726" y="170878"/>
                  </a:lnTo>
                  <a:lnTo>
                    <a:pt x="150952" y="195745"/>
                  </a:lnTo>
                  <a:lnTo>
                    <a:pt x="183438" y="152806"/>
                  </a:lnTo>
                  <a:lnTo>
                    <a:pt x="188971" y="147832"/>
                  </a:lnTo>
                  <a:lnTo>
                    <a:pt x="195721" y="145324"/>
                  </a:lnTo>
                  <a:lnTo>
                    <a:pt x="202921" y="145414"/>
                  </a:lnTo>
                  <a:lnTo>
                    <a:pt x="209803" y="148234"/>
                  </a:lnTo>
                  <a:lnTo>
                    <a:pt x="215415" y="153815"/>
                  </a:lnTo>
                  <a:lnTo>
                    <a:pt x="218298" y="160878"/>
                  </a:lnTo>
                  <a:lnTo>
                    <a:pt x="218274" y="168506"/>
                  </a:lnTo>
                  <a:lnTo>
                    <a:pt x="178219" y="228930"/>
                  </a:lnTo>
                  <a:lnTo>
                    <a:pt x="154569" y="240408"/>
                  </a:lnTo>
                  <a:lnTo>
                    <a:pt x="145541" y="238251"/>
                  </a:lnTo>
                  <a:lnTo>
                    <a:pt x="103911" y="220294"/>
                  </a:lnTo>
                  <a:lnTo>
                    <a:pt x="103911" y="458139"/>
                  </a:lnTo>
                  <a:lnTo>
                    <a:pt x="101869" y="468244"/>
                  </a:lnTo>
                  <a:lnTo>
                    <a:pt x="96302" y="476496"/>
                  </a:lnTo>
                  <a:lnTo>
                    <a:pt x="88046" y="482058"/>
                  </a:lnTo>
                  <a:lnTo>
                    <a:pt x="77939" y="484098"/>
                  </a:lnTo>
                  <a:lnTo>
                    <a:pt x="67825" y="482058"/>
                  </a:lnTo>
                  <a:lnTo>
                    <a:pt x="59566" y="476496"/>
                  </a:lnTo>
                  <a:lnTo>
                    <a:pt x="53997" y="468244"/>
                  </a:lnTo>
                  <a:lnTo>
                    <a:pt x="51955" y="458139"/>
                  </a:lnTo>
                  <a:lnTo>
                    <a:pt x="51955" y="322732"/>
                  </a:lnTo>
                  <a:lnTo>
                    <a:pt x="51955" y="458139"/>
                  </a:lnTo>
                  <a:lnTo>
                    <a:pt x="49913" y="468244"/>
                  </a:lnTo>
                  <a:lnTo>
                    <a:pt x="44346" y="476496"/>
                  </a:lnTo>
                  <a:lnTo>
                    <a:pt x="36091" y="482058"/>
                  </a:lnTo>
                  <a:lnTo>
                    <a:pt x="25984" y="484098"/>
                  </a:lnTo>
                  <a:lnTo>
                    <a:pt x="15869" y="482058"/>
                  </a:lnTo>
                  <a:lnTo>
                    <a:pt x="7610" y="476496"/>
                  </a:lnTo>
                  <a:lnTo>
                    <a:pt x="2041" y="468244"/>
                  </a:lnTo>
                  <a:lnTo>
                    <a:pt x="0" y="458139"/>
                  </a:lnTo>
                  <a:lnTo>
                    <a:pt x="0" y="195351"/>
                  </a:lnTo>
                  <a:lnTo>
                    <a:pt x="2452" y="183214"/>
                  </a:lnTo>
                  <a:lnTo>
                    <a:pt x="9139" y="173304"/>
                  </a:lnTo>
                  <a:lnTo>
                    <a:pt x="19057" y="166622"/>
                  </a:lnTo>
                  <a:lnTo>
                    <a:pt x="31203" y="164172"/>
                  </a:lnTo>
                  <a:close/>
                </a:path>
                <a:path extrusionOk="0" h="484504" w="474345">
                  <a:moveTo>
                    <a:pt x="209803" y="148234"/>
                  </a:moveTo>
                  <a:lnTo>
                    <a:pt x="261683" y="70853"/>
                  </a:lnTo>
                </a:path>
                <a:path extrusionOk="0" h="484504" w="474345">
                  <a:moveTo>
                    <a:pt x="55968" y="54025"/>
                  </a:moveTo>
                  <a:lnTo>
                    <a:pt x="55968" y="7607"/>
                  </a:lnTo>
                  <a:lnTo>
                    <a:pt x="55968" y="3403"/>
                  </a:lnTo>
                  <a:lnTo>
                    <a:pt x="59385" y="0"/>
                  </a:lnTo>
                  <a:lnTo>
                    <a:pt x="63588" y="0"/>
                  </a:lnTo>
                  <a:lnTo>
                    <a:pt x="466572" y="0"/>
                  </a:lnTo>
                  <a:lnTo>
                    <a:pt x="470788" y="0"/>
                  </a:lnTo>
                  <a:lnTo>
                    <a:pt x="474192" y="3403"/>
                  </a:lnTo>
                  <a:lnTo>
                    <a:pt x="474192" y="7607"/>
                  </a:lnTo>
                  <a:lnTo>
                    <a:pt x="474192" y="209029"/>
                  </a:lnTo>
                  <a:lnTo>
                    <a:pt x="474192" y="213233"/>
                  </a:lnTo>
                  <a:lnTo>
                    <a:pt x="470788" y="216636"/>
                  </a:lnTo>
                  <a:lnTo>
                    <a:pt x="466572" y="216636"/>
                  </a:lnTo>
                  <a:lnTo>
                    <a:pt x="186766" y="216636"/>
                  </a:lnTo>
                </a:path>
              </a:pathLst>
            </a:custGeom>
            <a:noFill/>
            <a:ln cap="flat" cmpd="sng" w="12700">
              <a:solidFill>
                <a:srgbClr val="FF6E14"/>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300"/>
            </a:p>
          </p:txBody>
        </p:sp>
      </p:grpSp>
      <p:sp>
        <p:nvSpPr>
          <p:cNvPr id="468" name="Google Shape;468;p31"/>
          <p:cNvSpPr txBox="1"/>
          <p:nvPr>
            <p:ph idx="12" type="sldNum"/>
          </p:nvPr>
        </p:nvSpPr>
        <p:spPr>
          <a:xfrm>
            <a:off x="6065986" y="2740605"/>
            <a:ext cx="1844400" cy="200100"/>
          </a:xfrm>
          <a:prstGeom prst="rect">
            <a:avLst/>
          </a:prstGeom>
          <a:noFill/>
          <a:ln>
            <a:noFill/>
          </a:ln>
        </p:spPr>
        <p:txBody>
          <a:bodyPr anchorCtr="0" anchor="t" bIns="0" lIns="0" spcFirstLastPara="1" rIns="0" wrap="square" tIns="0">
            <a:spAutoFit/>
          </a:bodyPr>
          <a:lstStyle/>
          <a:p>
            <a:pPr indent="0" lvl="0" marL="0" marR="0" rtl="0" algn="r">
              <a:spcBef>
                <a:spcPts val="0"/>
              </a:spcBef>
              <a:spcAft>
                <a:spcPts val="0"/>
              </a:spcAft>
              <a:buNone/>
            </a:pPr>
            <a:fld id="{00000000-1234-1234-1234-123412341234}" type="slidenum">
              <a:rPr b="1" lang="en" sz="1300">
                <a:solidFill>
                  <a:schemeClr val="lt1"/>
                </a:solidFill>
                <a:latin typeface="Raleway"/>
                <a:ea typeface="Raleway"/>
                <a:cs typeface="Raleway"/>
                <a:sym typeface="Raleway"/>
              </a:rPr>
              <a:t>‹#›</a:t>
            </a:fld>
            <a:endParaRPr b="1" sz="1300" u="none">
              <a:solidFill>
                <a:schemeClr val="lt1"/>
              </a:solidFill>
              <a:latin typeface="Raleway"/>
              <a:ea typeface="Raleway"/>
              <a:cs typeface="Raleway"/>
              <a:sym typeface="Raleway"/>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2" name="Shape 472"/>
        <p:cNvGrpSpPr/>
        <p:nvPr/>
      </p:nvGrpSpPr>
      <p:grpSpPr>
        <a:xfrm>
          <a:off x="0" y="0"/>
          <a:ext cx="0" cy="0"/>
          <a:chOff x="0" y="0"/>
          <a:chExt cx="0" cy="0"/>
        </a:xfrm>
      </p:grpSpPr>
      <p:pic>
        <p:nvPicPr>
          <p:cNvPr id="473" name="Google Shape;473;p32"/>
          <p:cNvPicPr preferRelativeResize="0"/>
          <p:nvPr/>
        </p:nvPicPr>
        <p:blipFill>
          <a:blip r:embed="rId3">
            <a:alphaModFix/>
          </a:blip>
          <a:stretch>
            <a:fillRect/>
          </a:stretch>
        </p:blipFill>
        <p:spPr>
          <a:xfrm>
            <a:off x="219288" y="384928"/>
            <a:ext cx="7576099" cy="5047750"/>
          </a:xfrm>
          <a:prstGeom prst="rect">
            <a:avLst/>
          </a:prstGeom>
          <a:noFill/>
          <a:ln>
            <a:noFill/>
          </a:ln>
        </p:spPr>
      </p:pic>
      <p:pic>
        <p:nvPicPr>
          <p:cNvPr id="474" name="Google Shape;474;p32"/>
          <p:cNvPicPr preferRelativeResize="0"/>
          <p:nvPr/>
        </p:nvPicPr>
        <p:blipFill>
          <a:blip r:embed="rId4">
            <a:alphaModFix/>
          </a:blip>
          <a:stretch>
            <a:fillRect/>
          </a:stretch>
        </p:blipFill>
        <p:spPr>
          <a:xfrm>
            <a:off x="1771218" y="426669"/>
            <a:ext cx="4481549" cy="2650600"/>
          </a:xfrm>
          <a:prstGeom prst="rect">
            <a:avLst/>
          </a:prstGeom>
          <a:noFill/>
          <a:ln>
            <a:noFill/>
          </a:ln>
        </p:spPr>
      </p:pic>
      <p:sp>
        <p:nvSpPr>
          <p:cNvPr id="475" name="Google Shape;475;p32"/>
          <p:cNvSpPr txBox="1"/>
          <p:nvPr>
            <p:ph idx="4" type="subTitle"/>
          </p:nvPr>
        </p:nvSpPr>
        <p:spPr>
          <a:xfrm>
            <a:off x="212427" y="5505673"/>
            <a:ext cx="2966700" cy="846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t>IMAGES: SHUTTERSTOCK</a:t>
            </a:r>
            <a:endParaRPr/>
          </a:p>
        </p:txBody>
      </p:sp>
      <p:sp>
        <p:nvSpPr>
          <p:cNvPr id="476" name="Google Shape;476;p32"/>
          <p:cNvSpPr txBox="1"/>
          <p:nvPr>
            <p:ph idx="5" type="title"/>
          </p:nvPr>
        </p:nvSpPr>
        <p:spPr>
          <a:xfrm>
            <a:off x="2463625" y="1184200"/>
            <a:ext cx="3081900" cy="858900"/>
          </a:xfrm>
          <a:prstGeom prst="rect">
            <a:avLst/>
          </a:prstGeom>
        </p:spPr>
        <p:txBody>
          <a:bodyPr anchorCtr="0" anchor="t" bIns="0" lIns="0" spcFirstLastPara="1" rIns="0" wrap="square" tIns="0">
            <a:spAutoFit/>
          </a:bodyPr>
          <a:lstStyle/>
          <a:p>
            <a:pPr indent="0" lvl="0" marL="0" rtl="0" algn="ctr">
              <a:spcBef>
                <a:spcPts val="0"/>
              </a:spcBef>
              <a:spcAft>
                <a:spcPts val="0"/>
              </a:spcAft>
              <a:buNone/>
            </a:pPr>
            <a:r>
              <a:rPr lang="en" sz="3100"/>
              <a:t>Taking Gender Into Account</a:t>
            </a:r>
            <a:endParaRPr sz="3100"/>
          </a:p>
        </p:txBody>
      </p:sp>
      <p:sp>
        <p:nvSpPr>
          <p:cNvPr id="477" name="Google Shape;477;p32"/>
          <p:cNvSpPr txBox="1"/>
          <p:nvPr/>
        </p:nvSpPr>
        <p:spPr>
          <a:xfrm>
            <a:off x="2945483" y="3202110"/>
            <a:ext cx="2145600" cy="1821300"/>
          </a:xfrm>
          <a:prstGeom prst="rect">
            <a:avLst/>
          </a:prstGeom>
          <a:noFill/>
          <a:ln>
            <a:noFill/>
          </a:ln>
        </p:spPr>
        <p:txBody>
          <a:bodyPr anchorCtr="0" anchor="t" bIns="0" lIns="0" spcFirstLastPara="1" rIns="0" wrap="square" tIns="9525">
            <a:spAutoFit/>
          </a:bodyPr>
          <a:lstStyle/>
          <a:p>
            <a:pPr indent="0" lvl="0" marL="50800" marR="38100" rtl="0" algn="ctr">
              <a:lnSpc>
                <a:spcPct val="115000"/>
              </a:lnSpc>
              <a:spcBef>
                <a:spcPts val="0"/>
              </a:spcBef>
              <a:spcAft>
                <a:spcPts val="0"/>
              </a:spcAft>
              <a:buNone/>
            </a:pPr>
            <a:r>
              <a:rPr lang="en" sz="1300">
                <a:solidFill>
                  <a:srgbClr val="59585B"/>
                </a:solidFill>
                <a:latin typeface="Raleway Medium"/>
                <a:ea typeface="Raleway Medium"/>
                <a:cs typeface="Raleway Medium"/>
                <a:sym typeface="Raleway Medium"/>
              </a:rPr>
              <a:t>Policies affect all genders  and sexes differently</a:t>
            </a:r>
            <a:endParaRPr sz="1300">
              <a:latin typeface="Raleway Medium"/>
              <a:ea typeface="Raleway Medium"/>
              <a:cs typeface="Raleway Medium"/>
              <a:sym typeface="Raleway Medium"/>
            </a:endParaRPr>
          </a:p>
          <a:p>
            <a:pPr indent="0" lvl="0" marL="101600" marR="101600" rtl="0" algn="ctr">
              <a:lnSpc>
                <a:spcPct val="115000"/>
              </a:lnSpc>
              <a:spcBef>
                <a:spcPts val="900"/>
              </a:spcBef>
              <a:spcAft>
                <a:spcPts val="0"/>
              </a:spcAft>
              <a:buNone/>
            </a:pPr>
            <a:r>
              <a:rPr lang="en" sz="1300">
                <a:solidFill>
                  <a:srgbClr val="59585B"/>
                </a:solidFill>
                <a:latin typeface="Raleway Medium"/>
                <a:ea typeface="Raleway Medium"/>
                <a:cs typeface="Raleway Medium"/>
                <a:sym typeface="Raleway Medium"/>
              </a:rPr>
              <a:t>Gender norms and roles  affect health</a:t>
            </a:r>
            <a:endParaRPr sz="1300">
              <a:latin typeface="Raleway Medium"/>
              <a:ea typeface="Raleway Medium"/>
              <a:cs typeface="Raleway Medium"/>
              <a:sym typeface="Raleway Medium"/>
            </a:endParaRPr>
          </a:p>
          <a:p>
            <a:pPr indent="0" lvl="0" marL="12700" marR="0" rtl="0" algn="ctr">
              <a:lnSpc>
                <a:spcPct val="115000"/>
              </a:lnSpc>
              <a:spcBef>
                <a:spcPts val="900"/>
              </a:spcBef>
              <a:spcAft>
                <a:spcPts val="0"/>
              </a:spcAft>
              <a:buNone/>
            </a:pPr>
            <a:r>
              <a:rPr lang="en" sz="1300">
                <a:solidFill>
                  <a:srgbClr val="59585B"/>
                </a:solidFill>
                <a:latin typeface="Raleway Medium"/>
                <a:ea typeface="Raleway Medium"/>
                <a:cs typeface="Raleway Medium"/>
                <a:sym typeface="Raleway Medium"/>
              </a:rPr>
              <a:t>Policies provide an  opportunity to identify and  remove these inequalities</a:t>
            </a:r>
            <a:endParaRPr sz="1300">
              <a:latin typeface="Raleway Medium"/>
              <a:ea typeface="Raleway Medium"/>
              <a:cs typeface="Raleway Medium"/>
              <a:sym typeface="Raleway Medium"/>
            </a:endParaRPr>
          </a:p>
        </p:txBody>
      </p:sp>
      <p:sp>
        <p:nvSpPr>
          <p:cNvPr id="478" name="Google Shape;478;p32"/>
          <p:cNvSpPr/>
          <p:nvPr/>
        </p:nvSpPr>
        <p:spPr>
          <a:xfrm>
            <a:off x="7619000" y="2435081"/>
            <a:ext cx="399097" cy="798195"/>
          </a:xfrm>
          <a:custGeom>
            <a:rect b="b" l="l" r="r" t="t"/>
            <a:pathLst>
              <a:path extrusionOk="0" h="1064260" w="532129">
                <a:moveTo>
                  <a:pt x="532002" y="0"/>
                </a:moveTo>
                <a:lnTo>
                  <a:pt x="483580" y="2174"/>
                </a:lnTo>
                <a:lnTo>
                  <a:pt x="436375" y="8571"/>
                </a:lnTo>
                <a:lnTo>
                  <a:pt x="390576" y="19003"/>
                </a:lnTo>
                <a:lnTo>
                  <a:pt x="346370" y="33283"/>
                </a:lnTo>
                <a:lnTo>
                  <a:pt x="303946" y="51223"/>
                </a:lnTo>
                <a:lnTo>
                  <a:pt x="263492" y="72634"/>
                </a:lnTo>
                <a:lnTo>
                  <a:pt x="225194" y="97329"/>
                </a:lnTo>
                <a:lnTo>
                  <a:pt x="189241" y="125121"/>
                </a:lnTo>
                <a:lnTo>
                  <a:pt x="155821" y="155821"/>
                </a:lnTo>
                <a:lnTo>
                  <a:pt x="125121" y="189241"/>
                </a:lnTo>
                <a:lnTo>
                  <a:pt x="97329" y="225194"/>
                </a:lnTo>
                <a:lnTo>
                  <a:pt x="72634" y="263492"/>
                </a:lnTo>
                <a:lnTo>
                  <a:pt x="51223" y="303946"/>
                </a:lnTo>
                <a:lnTo>
                  <a:pt x="33283" y="346370"/>
                </a:lnTo>
                <a:lnTo>
                  <a:pt x="19003" y="390576"/>
                </a:lnTo>
                <a:lnTo>
                  <a:pt x="8571" y="436375"/>
                </a:lnTo>
                <a:lnTo>
                  <a:pt x="2174" y="483580"/>
                </a:lnTo>
                <a:lnTo>
                  <a:pt x="0" y="532003"/>
                </a:lnTo>
                <a:lnTo>
                  <a:pt x="2174" y="580425"/>
                </a:lnTo>
                <a:lnTo>
                  <a:pt x="8571" y="627630"/>
                </a:lnTo>
                <a:lnTo>
                  <a:pt x="19003" y="673429"/>
                </a:lnTo>
                <a:lnTo>
                  <a:pt x="33283" y="717635"/>
                </a:lnTo>
                <a:lnTo>
                  <a:pt x="51223" y="760059"/>
                </a:lnTo>
                <a:lnTo>
                  <a:pt x="72634" y="800513"/>
                </a:lnTo>
                <a:lnTo>
                  <a:pt x="97329" y="838811"/>
                </a:lnTo>
                <a:lnTo>
                  <a:pt x="125121" y="874764"/>
                </a:lnTo>
                <a:lnTo>
                  <a:pt x="155821" y="908184"/>
                </a:lnTo>
                <a:lnTo>
                  <a:pt x="189241" y="938884"/>
                </a:lnTo>
                <a:lnTo>
                  <a:pt x="225194" y="966676"/>
                </a:lnTo>
                <a:lnTo>
                  <a:pt x="263492" y="991371"/>
                </a:lnTo>
                <a:lnTo>
                  <a:pt x="303946" y="1012782"/>
                </a:lnTo>
                <a:lnTo>
                  <a:pt x="346370" y="1030722"/>
                </a:lnTo>
                <a:lnTo>
                  <a:pt x="390576" y="1045002"/>
                </a:lnTo>
                <a:lnTo>
                  <a:pt x="436375" y="1055434"/>
                </a:lnTo>
                <a:lnTo>
                  <a:pt x="483580" y="1061831"/>
                </a:lnTo>
                <a:lnTo>
                  <a:pt x="532002" y="1064006"/>
                </a:lnTo>
                <a:lnTo>
                  <a:pt x="532002" y="0"/>
                </a:lnTo>
                <a:close/>
              </a:path>
            </a:pathLst>
          </a:custGeom>
          <a:solidFill>
            <a:srgbClr val="FF6E1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479" name="Google Shape;479;p32"/>
          <p:cNvSpPr txBox="1"/>
          <p:nvPr>
            <p:ph idx="12" type="sldNum"/>
          </p:nvPr>
        </p:nvSpPr>
        <p:spPr>
          <a:xfrm>
            <a:off x="6065986" y="2740605"/>
            <a:ext cx="1844400" cy="200100"/>
          </a:xfrm>
          <a:prstGeom prst="rect">
            <a:avLst/>
          </a:prstGeom>
          <a:noFill/>
          <a:ln>
            <a:noFill/>
          </a:ln>
        </p:spPr>
        <p:txBody>
          <a:bodyPr anchorCtr="0" anchor="t" bIns="0" lIns="0" spcFirstLastPara="1" rIns="0" wrap="square" tIns="0">
            <a:spAutoFit/>
          </a:bodyPr>
          <a:lstStyle/>
          <a:p>
            <a:pPr indent="0" lvl="0" marL="0" marR="0" rtl="0" algn="r">
              <a:spcBef>
                <a:spcPts val="0"/>
              </a:spcBef>
              <a:spcAft>
                <a:spcPts val="0"/>
              </a:spcAft>
              <a:buNone/>
            </a:pPr>
            <a:fld id="{00000000-1234-1234-1234-123412341234}" type="slidenum">
              <a:rPr b="1" lang="en" sz="1300">
                <a:solidFill>
                  <a:schemeClr val="lt1"/>
                </a:solidFill>
                <a:latin typeface="Raleway"/>
                <a:ea typeface="Raleway"/>
                <a:cs typeface="Raleway"/>
                <a:sym typeface="Raleway"/>
              </a:rPr>
              <a:t>‹#›</a:t>
            </a:fld>
            <a:endParaRPr b="1" sz="1300" u="none">
              <a:solidFill>
                <a:schemeClr val="lt1"/>
              </a:solidFill>
              <a:latin typeface="Raleway"/>
              <a:ea typeface="Raleway"/>
              <a:cs typeface="Raleway"/>
              <a:sym typeface="Raleway"/>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3" name="Shape 483"/>
        <p:cNvGrpSpPr/>
        <p:nvPr/>
      </p:nvGrpSpPr>
      <p:grpSpPr>
        <a:xfrm>
          <a:off x="0" y="0"/>
          <a:ext cx="0" cy="0"/>
          <a:chOff x="0" y="0"/>
          <a:chExt cx="0" cy="0"/>
        </a:xfrm>
      </p:grpSpPr>
      <p:pic>
        <p:nvPicPr>
          <p:cNvPr id="484" name="Google Shape;484;p33"/>
          <p:cNvPicPr preferRelativeResize="0"/>
          <p:nvPr/>
        </p:nvPicPr>
        <p:blipFill>
          <a:blip r:embed="rId3">
            <a:alphaModFix/>
          </a:blip>
          <a:stretch>
            <a:fillRect/>
          </a:stretch>
        </p:blipFill>
        <p:spPr>
          <a:xfrm>
            <a:off x="-1095425" y="1036838"/>
            <a:ext cx="3824150" cy="3824150"/>
          </a:xfrm>
          <a:prstGeom prst="rect">
            <a:avLst/>
          </a:prstGeom>
          <a:noFill/>
          <a:ln>
            <a:noFill/>
          </a:ln>
        </p:spPr>
      </p:pic>
      <p:sp>
        <p:nvSpPr>
          <p:cNvPr id="485" name="Google Shape;485;p33"/>
          <p:cNvSpPr txBox="1"/>
          <p:nvPr/>
        </p:nvSpPr>
        <p:spPr>
          <a:xfrm>
            <a:off x="514283" y="2653922"/>
            <a:ext cx="1855800" cy="502200"/>
          </a:xfrm>
          <a:prstGeom prst="rect">
            <a:avLst/>
          </a:prstGeom>
          <a:noFill/>
          <a:ln>
            <a:noFill/>
          </a:ln>
        </p:spPr>
        <p:txBody>
          <a:bodyPr anchorCtr="0" anchor="t" bIns="0" lIns="0" spcFirstLastPara="1" rIns="0" wrap="square" tIns="9525">
            <a:spAutoFit/>
          </a:bodyPr>
          <a:lstStyle/>
          <a:p>
            <a:pPr indent="0" lvl="0" marL="12700" marR="0" rtl="0" algn="l">
              <a:lnSpc>
                <a:spcPct val="100000"/>
              </a:lnSpc>
              <a:spcBef>
                <a:spcPts val="0"/>
              </a:spcBef>
              <a:spcAft>
                <a:spcPts val="0"/>
              </a:spcAft>
              <a:buNone/>
            </a:pPr>
            <a:r>
              <a:rPr lang="en" sz="3200">
                <a:solidFill>
                  <a:srgbClr val="FF6E14"/>
                </a:solidFill>
                <a:latin typeface="Nunito ExtraBold"/>
                <a:ea typeface="Nunito ExtraBold"/>
                <a:cs typeface="Nunito ExtraBold"/>
                <a:sym typeface="Nunito ExtraBold"/>
              </a:rPr>
              <a:t>Summary</a:t>
            </a:r>
            <a:endParaRPr sz="3200">
              <a:latin typeface="Nunito ExtraBold"/>
              <a:ea typeface="Nunito ExtraBold"/>
              <a:cs typeface="Nunito ExtraBold"/>
              <a:sym typeface="Nunito ExtraBold"/>
            </a:endParaRPr>
          </a:p>
        </p:txBody>
      </p:sp>
      <p:sp>
        <p:nvSpPr>
          <p:cNvPr id="486" name="Google Shape;486;p33"/>
          <p:cNvSpPr txBox="1"/>
          <p:nvPr>
            <p:ph type="title"/>
          </p:nvPr>
        </p:nvSpPr>
        <p:spPr>
          <a:xfrm>
            <a:off x="5201274" y="1289268"/>
            <a:ext cx="651300" cy="209700"/>
          </a:xfrm>
          <a:prstGeom prst="rect">
            <a:avLst/>
          </a:prstGeom>
          <a:noFill/>
          <a:ln>
            <a:noFill/>
          </a:ln>
        </p:spPr>
        <p:txBody>
          <a:bodyPr anchorCtr="0" anchor="t" bIns="0" lIns="0" spcFirstLastPara="1" rIns="0" wrap="square" tIns="9525">
            <a:spAutoFit/>
          </a:bodyPr>
          <a:lstStyle/>
          <a:p>
            <a:pPr indent="0" lvl="0" marL="12700" rtl="0" algn="l">
              <a:lnSpc>
                <a:spcPct val="100000"/>
              </a:lnSpc>
              <a:spcBef>
                <a:spcPts val="0"/>
              </a:spcBef>
              <a:spcAft>
                <a:spcPts val="0"/>
              </a:spcAft>
              <a:buNone/>
            </a:pPr>
            <a:r>
              <a:rPr lang="en" sz="1300">
                <a:solidFill>
                  <a:srgbClr val="59585B"/>
                </a:solidFill>
                <a:latin typeface="Nunito ExtraBold"/>
                <a:ea typeface="Nunito ExtraBold"/>
                <a:cs typeface="Nunito ExtraBold"/>
                <a:sym typeface="Nunito ExtraBold"/>
              </a:rPr>
              <a:t>POLICY</a:t>
            </a:r>
            <a:endParaRPr sz="1300">
              <a:latin typeface="Nunito ExtraBold"/>
              <a:ea typeface="Nunito ExtraBold"/>
              <a:cs typeface="Nunito ExtraBold"/>
              <a:sym typeface="Nunito ExtraBold"/>
            </a:endParaRPr>
          </a:p>
        </p:txBody>
      </p:sp>
      <p:sp>
        <p:nvSpPr>
          <p:cNvPr id="487" name="Google Shape;487;p33"/>
          <p:cNvSpPr txBox="1"/>
          <p:nvPr/>
        </p:nvSpPr>
        <p:spPr>
          <a:xfrm>
            <a:off x="5201275" y="3376100"/>
            <a:ext cx="2035800" cy="921300"/>
          </a:xfrm>
          <a:prstGeom prst="rect">
            <a:avLst/>
          </a:prstGeom>
          <a:noFill/>
          <a:ln>
            <a:noFill/>
          </a:ln>
        </p:spPr>
        <p:txBody>
          <a:bodyPr anchorCtr="0" anchor="t" bIns="0" lIns="0" spcFirstLastPara="1" rIns="0" wrap="square" tIns="9525">
            <a:spAutoFit/>
          </a:bodyPr>
          <a:lstStyle/>
          <a:p>
            <a:pPr indent="0" lvl="0" marL="12700" marR="0" rtl="0" algn="l">
              <a:lnSpc>
                <a:spcPct val="100000"/>
              </a:lnSpc>
              <a:spcBef>
                <a:spcPts val="0"/>
              </a:spcBef>
              <a:spcAft>
                <a:spcPts val="0"/>
              </a:spcAft>
              <a:buNone/>
            </a:pPr>
            <a:r>
              <a:rPr lang="en" sz="1300">
                <a:solidFill>
                  <a:srgbClr val="59585B"/>
                </a:solidFill>
                <a:latin typeface="Nunito ExtraBold"/>
                <a:ea typeface="Nunito ExtraBold"/>
                <a:cs typeface="Nunito ExtraBold"/>
                <a:sym typeface="Nunito ExtraBold"/>
              </a:rPr>
              <a:t>POLICY LANDSCAPE</a:t>
            </a:r>
            <a:endParaRPr sz="1300">
              <a:latin typeface="Nunito ExtraBold"/>
              <a:ea typeface="Nunito ExtraBold"/>
              <a:cs typeface="Nunito ExtraBold"/>
              <a:sym typeface="Nunito ExtraBold"/>
            </a:endParaRPr>
          </a:p>
          <a:p>
            <a:pPr indent="-219709" lvl="0" marL="228600" marR="292100" rtl="0" algn="l">
              <a:lnSpc>
                <a:spcPct val="115000"/>
              </a:lnSpc>
              <a:spcBef>
                <a:spcPts val="400"/>
              </a:spcBef>
              <a:spcAft>
                <a:spcPts val="0"/>
              </a:spcAft>
              <a:buClr>
                <a:srgbClr val="59585B"/>
              </a:buClr>
              <a:buSzPts val="1300"/>
              <a:buFont typeface="Raleway Medium"/>
              <a:buChar char="●"/>
            </a:pPr>
            <a:r>
              <a:rPr lang="en" sz="1300">
                <a:solidFill>
                  <a:srgbClr val="59585B"/>
                </a:solidFill>
                <a:latin typeface="Raleway Medium"/>
                <a:ea typeface="Raleway Medium"/>
                <a:cs typeface="Raleway Medium"/>
                <a:sym typeface="Raleway Medium"/>
              </a:rPr>
              <a:t>Stakeholders</a:t>
            </a:r>
            <a:endParaRPr sz="1300">
              <a:solidFill>
                <a:srgbClr val="59585B"/>
              </a:solidFill>
              <a:latin typeface="Raleway Medium"/>
              <a:ea typeface="Raleway Medium"/>
              <a:cs typeface="Raleway Medium"/>
              <a:sym typeface="Raleway Medium"/>
            </a:endParaRPr>
          </a:p>
          <a:p>
            <a:pPr indent="-219709" lvl="0" marL="228600" marR="292100" rtl="0" algn="l">
              <a:lnSpc>
                <a:spcPct val="115000"/>
              </a:lnSpc>
              <a:spcBef>
                <a:spcPts val="0"/>
              </a:spcBef>
              <a:spcAft>
                <a:spcPts val="0"/>
              </a:spcAft>
              <a:buClr>
                <a:srgbClr val="59585B"/>
              </a:buClr>
              <a:buSzPts val="1300"/>
              <a:buFont typeface="Raleway Medium"/>
              <a:buChar char="●"/>
            </a:pPr>
            <a:r>
              <a:rPr lang="en" sz="1300">
                <a:solidFill>
                  <a:srgbClr val="59585B"/>
                </a:solidFill>
                <a:latin typeface="Raleway Medium"/>
                <a:ea typeface="Raleway Medium"/>
                <a:cs typeface="Raleway Medium"/>
                <a:sym typeface="Raleway Medium"/>
              </a:rPr>
              <a:t>Policy documents</a:t>
            </a:r>
            <a:endParaRPr sz="1300">
              <a:solidFill>
                <a:srgbClr val="59585B"/>
              </a:solidFill>
              <a:latin typeface="Raleway Medium"/>
              <a:ea typeface="Raleway Medium"/>
              <a:cs typeface="Raleway Medium"/>
              <a:sym typeface="Raleway Medium"/>
            </a:endParaRPr>
          </a:p>
          <a:p>
            <a:pPr indent="-219709" lvl="0" marL="228600" marR="292100" rtl="0" algn="l">
              <a:lnSpc>
                <a:spcPct val="115000"/>
              </a:lnSpc>
              <a:spcBef>
                <a:spcPts val="0"/>
              </a:spcBef>
              <a:spcAft>
                <a:spcPts val="0"/>
              </a:spcAft>
              <a:buClr>
                <a:srgbClr val="59585B"/>
              </a:buClr>
              <a:buSzPts val="1300"/>
              <a:buFont typeface="Raleway Medium"/>
              <a:buChar char="●"/>
            </a:pPr>
            <a:r>
              <a:rPr lang="en" sz="1300">
                <a:solidFill>
                  <a:srgbClr val="59585B"/>
                </a:solidFill>
                <a:latin typeface="Raleway Medium"/>
                <a:ea typeface="Raleway Medium"/>
                <a:cs typeface="Raleway Medium"/>
                <a:sym typeface="Raleway Medium"/>
              </a:rPr>
              <a:t>Implementation</a:t>
            </a:r>
            <a:endParaRPr sz="1300">
              <a:latin typeface="Raleway Medium"/>
              <a:ea typeface="Raleway Medium"/>
              <a:cs typeface="Raleway Medium"/>
              <a:sym typeface="Raleway Medium"/>
            </a:endParaRPr>
          </a:p>
        </p:txBody>
      </p:sp>
      <p:sp>
        <p:nvSpPr>
          <p:cNvPr id="488" name="Google Shape;488;p33"/>
          <p:cNvSpPr txBox="1"/>
          <p:nvPr/>
        </p:nvSpPr>
        <p:spPr>
          <a:xfrm>
            <a:off x="5201275" y="1539550"/>
            <a:ext cx="2001000" cy="900000"/>
          </a:xfrm>
          <a:prstGeom prst="rect">
            <a:avLst/>
          </a:prstGeom>
          <a:noFill/>
          <a:ln>
            <a:noFill/>
          </a:ln>
        </p:spPr>
        <p:txBody>
          <a:bodyPr anchorCtr="0" anchor="t" bIns="0" lIns="0" spcFirstLastPara="1" rIns="0" wrap="square" tIns="9525">
            <a:spAutoFit/>
          </a:bodyPr>
          <a:lstStyle/>
          <a:p>
            <a:pPr indent="-219709" lvl="0" marL="228600" marR="0" rtl="0" algn="l">
              <a:lnSpc>
                <a:spcPct val="115000"/>
              </a:lnSpc>
              <a:spcBef>
                <a:spcPts val="0"/>
              </a:spcBef>
              <a:spcAft>
                <a:spcPts val="0"/>
              </a:spcAft>
              <a:buClr>
                <a:srgbClr val="59585B"/>
              </a:buClr>
              <a:buSzPts val="1300"/>
              <a:buFont typeface="Raleway Medium"/>
              <a:buChar char="●"/>
            </a:pPr>
            <a:r>
              <a:rPr lang="en" sz="1300">
                <a:solidFill>
                  <a:srgbClr val="59585B"/>
                </a:solidFill>
                <a:latin typeface="Raleway Medium"/>
                <a:ea typeface="Raleway Medium"/>
                <a:cs typeface="Raleway Medium"/>
                <a:sym typeface="Raleway Medium"/>
              </a:rPr>
              <a:t>Guides action</a:t>
            </a:r>
            <a:endParaRPr sz="1300">
              <a:solidFill>
                <a:srgbClr val="59585B"/>
              </a:solidFill>
              <a:latin typeface="Raleway Medium"/>
              <a:ea typeface="Raleway Medium"/>
              <a:cs typeface="Raleway Medium"/>
              <a:sym typeface="Raleway Medium"/>
            </a:endParaRPr>
          </a:p>
          <a:p>
            <a:pPr indent="-219709" lvl="0" marL="228600" marR="0" rtl="0" algn="l">
              <a:lnSpc>
                <a:spcPct val="115000"/>
              </a:lnSpc>
              <a:spcBef>
                <a:spcPts val="0"/>
              </a:spcBef>
              <a:spcAft>
                <a:spcPts val="0"/>
              </a:spcAft>
              <a:buClr>
                <a:srgbClr val="59585B"/>
              </a:buClr>
              <a:buSzPts val="1300"/>
              <a:buFont typeface="Raleway Medium"/>
              <a:buChar char="●"/>
            </a:pPr>
            <a:r>
              <a:rPr lang="en" sz="1300">
                <a:solidFill>
                  <a:srgbClr val="59585B"/>
                </a:solidFill>
                <a:latin typeface="Raleway Medium"/>
                <a:ea typeface="Raleway Medium"/>
                <a:cs typeface="Raleway Medium"/>
                <a:sym typeface="Raleway Medium"/>
              </a:rPr>
              <a:t>Achieves goals</a:t>
            </a:r>
            <a:endParaRPr sz="1300">
              <a:latin typeface="Raleway Medium"/>
              <a:ea typeface="Raleway Medium"/>
              <a:cs typeface="Raleway Medium"/>
              <a:sym typeface="Raleway Medium"/>
            </a:endParaRPr>
          </a:p>
          <a:p>
            <a:pPr indent="-219709" lvl="0" marL="228600" marR="0" rtl="0" algn="l">
              <a:lnSpc>
                <a:spcPct val="115000"/>
              </a:lnSpc>
              <a:spcBef>
                <a:spcPts val="0"/>
              </a:spcBef>
              <a:spcAft>
                <a:spcPts val="0"/>
              </a:spcAft>
              <a:buClr>
                <a:srgbClr val="59585B"/>
              </a:buClr>
              <a:buSzPts val="1300"/>
              <a:buFont typeface="Raleway Medium"/>
              <a:buChar char="●"/>
            </a:pPr>
            <a:r>
              <a:rPr lang="en" sz="1300">
                <a:solidFill>
                  <a:srgbClr val="59585B"/>
                </a:solidFill>
                <a:latin typeface="Raleway Medium"/>
                <a:ea typeface="Raleway Medium"/>
                <a:cs typeface="Raleway Medium"/>
                <a:sym typeface="Raleway Medium"/>
              </a:rPr>
              <a:t>Different mechanisms at many levels</a:t>
            </a:r>
            <a:endParaRPr sz="1300">
              <a:latin typeface="Raleway Medium"/>
              <a:ea typeface="Raleway Medium"/>
              <a:cs typeface="Raleway Medium"/>
              <a:sym typeface="Raleway Medium"/>
            </a:endParaRPr>
          </a:p>
        </p:txBody>
      </p:sp>
      <p:grpSp>
        <p:nvGrpSpPr>
          <p:cNvPr id="489" name="Google Shape;489;p33"/>
          <p:cNvGrpSpPr/>
          <p:nvPr/>
        </p:nvGrpSpPr>
        <p:grpSpPr>
          <a:xfrm>
            <a:off x="3628016" y="3229336"/>
            <a:ext cx="1421892" cy="1421514"/>
            <a:chOff x="4838000" y="4307504"/>
            <a:chExt cx="1896109" cy="1896110"/>
          </a:xfrm>
        </p:grpSpPr>
        <p:sp>
          <p:nvSpPr>
            <p:cNvPr id="490" name="Google Shape;490;p33"/>
            <p:cNvSpPr/>
            <p:nvPr/>
          </p:nvSpPr>
          <p:spPr>
            <a:xfrm>
              <a:off x="4838000" y="4307504"/>
              <a:ext cx="1896109" cy="1896110"/>
            </a:xfrm>
            <a:custGeom>
              <a:rect b="b" l="l" r="r" t="t"/>
              <a:pathLst>
                <a:path extrusionOk="0" h="1896110" w="1896109">
                  <a:moveTo>
                    <a:pt x="947889" y="0"/>
                  </a:moveTo>
                  <a:lnTo>
                    <a:pt x="899111" y="1233"/>
                  </a:lnTo>
                  <a:lnTo>
                    <a:pt x="850973" y="4893"/>
                  </a:lnTo>
                  <a:lnTo>
                    <a:pt x="803535" y="10921"/>
                  </a:lnTo>
                  <a:lnTo>
                    <a:pt x="756856" y="19257"/>
                  </a:lnTo>
                  <a:lnTo>
                    <a:pt x="710996" y="29841"/>
                  </a:lnTo>
                  <a:lnTo>
                    <a:pt x="666015" y="42615"/>
                  </a:lnTo>
                  <a:lnTo>
                    <a:pt x="621972" y="57517"/>
                  </a:lnTo>
                  <a:lnTo>
                    <a:pt x="578927" y="74489"/>
                  </a:lnTo>
                  <a:lnTo>
                    <a:pt x="536939" y="93471"/>
                  </a:lnTo>
                  <a:lnTo>
                    <a:pt x="496068" y="114404"/>
                  </a:lnTo>
                  <a:lnTo>
                    <a:pt x="456373" y="137228"/>
                  </a:lnTo>
                  <a:lnTo>
                    <a:pt x="417914" y="161884"/>
                  </a:lnTo>
                  <a:lnTo>
                    <a:pt x="380751" y="188311"/>
                  </a:lnTo>
                  <a:lnTo>
                    <a:pt x="344943" y="216451"/>
                  </a:lnTo>
                  <a:lnTo>
                    <a:pt x="310549" y="246244"/>
                  </a:lnTo>
                  <a:lnTo>
                    <a:pt x="277629" y="277629"/>
                  </a:lnTo>
                  <a:lnTo>
                    <a:pt x="246244" y="310549"/>
                  </a:lnTo>
                  <a:lnTo>
                    <a:pt x="216451" y="344943"/>
                  </a:lnTo>
                  <a:lnTo>
                    <a:pt x="188311" y="380751"/>
                  </a:lnTo>
                  <a:lnTo>
                    <a:pt x="161884" y="417914"/>
                  </a:lnTo>
                  <a:lnTo>
                    <a:pt x="137228" y="456373"/>
                  </a:lnTo>
                  <a:lnTo>
                    <a:pt x="114404" y="496068"/>
                  </a:lnTo>
                  <a:lnTo>
                    <a:pt x="93471" y="536939"/>
                  </a:lnTo>
                  <a:lnTo>
                    <a:pt x="74489" y="578927"/>
                  </a:lnTo>
                  <a:lnTo>
                    <a:pt x="57517" y="621972"/>
                  </a:lnTo>
                  <a:lnTo>
                    <a:pt x="42615" y="666015"/>
                  </a:lnTo>
                  <a:lnTo>
                    <a:pt x="29841" y="710996"/>
                  </a:lnTo>
                  <a:lnTo>
                    <a:pt x="19257" y="756856"/>
                  </a:lnTo>
                  <a:lnTo>
                    <a:pt x="10921" y="803535"/>
                  </a:lnTo>
                  <a:lnTo>
                    <a:pt x="4893" y="850973"/>
                  </a:lnTo>
                  <a:lnTo>
                    <a:pt x="1233" y="899111"/>
                  </a:lnTo>
                  <a:lnTo>
                    <a:pt x="0" y="947889"/>
                  </a:lnTo>
                  <a:lnTo>
                    <a:pt x="1233" y="996668"/>
                  </a:lnTo>
                  <a:lnTo>
                    <a:pt x="4893" y="1044806"/>
                  </a:lnTo>
                  <a:lnTo>
                    <a:pt x="10921" y="1092244"/>
                  </a:lnTo>
                  <a:lnTo>
                    <a:pt x="19257" y="1138923"/>
                  </a:lnTo>
                  <a:lnTo>
                    <a:pt x="29841" y="1184782"/>
                  </a:lnTo>
                  <a:lnTo>
                    <a:pt x="42615" y="1229763"/>
                  </a:lnTo>
                  <a:lnTo>
                    <a:pt x="57517" y="1273806"/>
                  </a:lnTo>
                  <a:lnTo>
                    <a:pt x="74489" y="1316852"/>
                  </a:lnTo>
                  <a:lnTo>
                    <a:pt x="93471" y="1358840"/>
                  </a:lnTo>
                  <a:lnTo>
                    <a:pt x="114404" y="1399711"/>
                  </a:lnTo>
                  <a:lnTo>
                    <a:pt x="137228" y="1439405"/>
                  </a:lnTo>
                  <a:lnTo>
                    <a:pt x="161884" y="1477864"/>
                  </a:lnTo>
                  <a:lnTo>
                    <a:pt x="188311" y="1515028"/>
                  </a:lnTo>
                  <a:lnTo>
                    <a:pt x="216451" y="1550836"/>
                  </a:lnTo>
                  <a:lnTo>
                    <a:pt x="246244" y="1585230"/>
                  </a:lnTo>
                  <a:lnTo>
                    <a:pt x="277629" y="1618149"/>
                  </a:lnTo>
                  <a:lnTo>
                    <a:pt x="310549" y="1649535"/>
                  </a:lnTo>
                  <a:lnTo>
                    <a:pt x="344943" y="1679328"/>
                  </a:lnTo>
                  <a:lnTo>
                    <a:pt x="380751" y="1707468"/>
                  </a:lnTo>
                  <a:lnTo>
                    <a:pt x="417914" y="1733895"/>
                  </a:lnTo>
                  <a:lnTo>
                    <a:pt x="456373" y="1758550"/>
                  </a:lnTo>
                  <a:lnTo>
                    <a:pt x="496068" y="1781374"/>
                  </a:lnTo>
                  <a:lnTo>
                    <a:pt x="536939" y="1802307"/>
                  </a:lnTo>
                  <a:lnTo>
                    <a:pt x="578927" y="1821290"/>
                  </a:lnTo>
                  <a:lnTo>
                    <a:pt x="621972" y="1838262"/>
                  </a:lnTo>
                  <a:lnTo>
                    <a:pt x="666015" y="1853164"/>
                  </a:lnTo>
                  <a:lnTo>
                    <a:pt x="710996" y="1865937"/>
                  </a:lnTo>
                  <a:lnTo>
                    <a:pt x="756856" y="1876522"/>
                  </a:lnTo>
                  <a:lnTo>
                    <a:pt x="803535" y="1884858"/>
                  </a:lnTo>
                  <a:lnTo>
                    <a:pt x="850973" y="1890885"/>
                  </a:lnTo>
                  <a:lnTo>
                    <a:pt x="899111" y="1894546"/>
                  </a:lnTo>
                  <a:lnTo>
                    <a:pt x="947889" y="1895779"/>
                  </a:lnTo>
                  <a:lnTo>
                    <a:pt x="996668" y="1894546"/>
                  </a:lnTo>
                  <a:lnTo>
                    <a:pt x="1044806" y="1890885"/>
                  </a:lnTo>
                  <a:lnTo>
                    <a:pt x="1092244" y="1884858"/>
                  </a:lnTo>
                  <a:lnTo>
                    <a:pt x="1138923" y="1876522"/>
                  </a:lnTo>
                  <a:lnTo>
                    <a:pt x="1184782" y="1865937"/>
                  </a:lnTo>
                  <a:lnTo>
                    <a:pt x="1229763" y="1853164"/>
                  </a:lnTo>
                  <a:lnTo>
                    <a:pt x="1273806" y="1838262"/>
                  </a:lnTo>
                  <a:lnTo>
                    <a:pt x="1316852" y="1821290"/>
                  </a:lnTo>
                  <a:lnTo>
                    <a:pt x="1358840" y="1802307"/>
                  </a:lnTo>
                  <a:lnTo>
                    <a:pt x="1399711" y="1781374"/>
                  </a:lnTo>
                  <a:lnTo>
                    <a:pt x="1439405" y="1758550"/>
                  </a:lnTo>
                  <a:lnTo>
                    <a:pt x="1477864" y="1733895"/>
                  </a:lnTo>
                  <a:lnTo>
                    <a:pt x="1515028" y="1707468"/>
                  </a:lnTo>
                  <a:lnTo>
                    <a:pt x="1550836" y="1679328"/>
                  </a:lnTo>
                  <a:lnTo>
                    <a:pt x="1585230" y="1649535"/>
                  </a:lnTo>
                  <a:lnTo>
                    <a:pt x="1618149" y="1618149"/>
                  </a:lnTo>
                  <a:lnTo>
                    <a:pt x="1649535" y="1585230"/>
                  </a:lnTo>
                  <a:lnTo>
                    <a:pt x="1679328" y="1550836"/>
                  </a:lnTo>
                  <a:lnTo>
                    <a:pt x="1707468" y="1515028"/>
                  </a:lnTo>
                  <a:lnTo>
                    <a:pt x="1733895" y="1477864"/>
                  </a:lnTo>
                  <a:lnTo>
                    <a:pt x="1758550" y="1439405"/>
                  </a:lnTo>
                  <a:lnTo>
                    <a:pt x="1781374" y="1399711"/>
                  </a:lnTo>
                  <a:lnTo>
                    <a:pt x="1802307" y="1358840"/>
                  </a:lnTo>
                  <a:lnTo>
                    <a:pt x="1821290" y="1316852"/>
                  </a:lnTo>
                  <a:lnTo>
                    <a:pt x="1838262" y="1273806"/>
                  </a:lnTo>
                  <a:lnTo>
                    <a:pt x="1853164" y="1229763"/>
                  </a:lnTo>
                  <a:lnTo>
                    <a:pt x="1865937" y="1184782"/>
                  </a:lnTo>
                  <a:lnTo>
                    <a:pt x="1876522" y="1138923"/>
                  </a:lnTo>
                  <a:lnTo>
                    <a:pt x="1884858" y="1092244"/>
                  </a:lnTo>
                  <a:lnTo>
                    <a:pt x="1890885" y="1044806"/>
                  </a:lnTo>
                  <a:lnTo>
                    <a:pt x="1894546" y="996668"/>
                  </a:lnTo>
                  <a:lnTo>
                    <a:pt x="1895779" y="947889"/>
                  </a:lnTo>
                  <a:lnTo>
                    <a:pt x="1894546" y="899111"/>
                  </a:lnTo>
                  <a:lnTo>
                    <a:pt x="1890885" y="850973"/>
                  </a:lnTo>
                  <a:lnTo>
                    <a:pt x="1884858" y="803535"/>
                  </a:lnTo>
                  <a:lnTo>
                    <a:pt x="1876522" y="756856"/>
                  </a:lnTo>
                  <a:lnTo>
                    <a:pt x="1865937" y="710996"/>
                  </a:lnTo>
                  <a:lnTo>
                    <a:pt x="1853164" y="666015"/>
                  </a:lnTo>
                  <a:lnTo>
                    <a:pt x="1838262" y="621972"/>
                  </a:lnTo>
                  <a:lnTo>
                    <a:pt x="1821290" y="578927"/>
                  </a:lnTo>
                  <a:lnTo>
                    <a:pt x="1802307" y="536939"/>
                  </a:lnTo>
                  <a:lnTo>
                    <a:pt x="1781374" y="496068"/>
                  </a:lnTo>
                  <a:lnTo>
                    <a:pt x="1758550" y="456373"/>
                  </a:lnTo>
                  <a:lnTo>
                    <a:pt x="1733895" y="417914"/>
                  </a:lnTo>
                  <a:lnTo>
                    <a:pt x="1707468" y="380751"/>
                  </a:lnTo>
                  <a:lnTo>
                    <a:pt x="1679328" y="344943"/>
                  </a:lnTo>
                  <a:lnTo>
                    <a:pt x="1649535" y="310549"/>
                  </a:lnTo>
                  <a:lnTo>
                    <a:pt x="1618149" y="277629"/>
                  </a:lnTo>
                  <a:lnTo>
                    <a:pt x="1585230" y="246244"/>
                  </a:lnTo>
                  <a:lnTo>
                    <a:pt x="1550836" y="216451"/>
                  </a:lnTo>
                  <a:lnTo>
                    <a:pt x="1515028" y="188311"/>
                  </a:lnTo>
                  <a:lnTo>
                    <a:pt x="1477864" y="161884"/>
                  </a:lnTo>
                  <a:lnTo>
                    <a:pt x="1439405" y="137228"/>
                  </a:lnTo>
                  <a:lnTo>
                    <a:pt x="1399711" y="114404"/>
                  </a:lnTo>
                  <a:lnTo>
                    <a:pt x="1358840" y="93471"/>
                  </a:lnTo>
                  <a:lnTo>
                    <a:pt x="1316852" y="74489"/>
                  </a:lnTo>
                  <a:lnTo>
                    <a:pt x="1273806" y="57517"/>
                  </a:lnTo>
                  <a:lnTo>
                    <a:pt x="1229763" y="42615"/>
                  </a:lnTo>
                  <a:lnTo>
                    <a:pt x="1184782" y="29841"/>
                  </a:lnTo>
                  <a:lnTo>
                    <a:pt x="1138923" y="19257"/>
                  </a:lnTo>
                  <a:lnTo>
                    <a:pt x="1092244" y="10921"/>
                  </a:lnTo>
                  <a:lnTo>
                    <a:pt x="1044806" y="4893"/>
                  </a:lnTo>
                  <a:lnTo>
                    <a:pt x="996668" y="1233"/>
                  </a:lnTo>
                  <a:lnTo>
                    <a:pt x="947889" y="0"/>
                  </a:lnTo>
                  <a:close/>
                </a:path>
              </a:pathLst>
            </a:custGeom>
            <a:solidFill>
              <a:srgbClr val="F2A6F2"/>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p>
          </p:txBody>
        </p:sp>
        <p:sp>
          <p:nvSpPr>
            <p:cNvPr id="491" name="Google Shape;491;p33"/>
            <p:cNvSpPr/>
            <p:nvPr/>
          </p:nvSpPr>
          <p:spPr>
            <a:xfrm>
              <a:off x="5461274" y="4777406"/>
              <a:ext cx="649604" cy="990600"/>
            </a:xfrm>
            <a:custGeom>
              <a:rect b="b" l="l" r="r" t="t"/>
              <a:pathLst>
                <a:path extrusionOk="0" h="990600" w="649604">
                  <a:moveTo>
                    <a:pt x="324612" y="990587"/>
                  </a:moveTo>
                  <a:lnTo>
                    <a:pt x="183655" y="747220"/>
                  </a:lnTo>
                  <a:lnTo>
                    <a:pt x="106027" y="611041"/>
                  </a:lnTo>
                  <a:lnTo>
                    <a:pt x="64149" y="532497"/>
                  </a:lnTo>
                  <a:lnTo>
                    <a:pt x="30441" y="462038"/>
                  </a:lnTo>
                  <a:lnTo>
                    <a:pt x="7896" y="396097"/>
                  </a:lnTo>
                  <a:lnTo>
                    <a:pt x="0" y="324612"/>
                  </a:lnTo>
                  <a:lnTo>
                    <a:pt x="3519" y="276644"/>
                  </a:lnTo>
                  <a:lnTo>
                    <a:pt x="13743" y="230861"/>
                  </a:lnTo>
                  <a:lnTo>
                    <a:pt x="30169" y="187765"/>
                  </a:lnTo>
                  <a:lnTo>
                    <a:pt x="52295" y="147859"/>
                  </a:lnTo>
                  <a:lnTo>
                    <a:pt x="79619" y="111644"/>
                  </a:lnTo>
                  <a:lnTo>
                    <a:pt x="111639" y="79623"/>
                  </a:lnTo>
                  <a:lnTo>
                    <a:pt x="147853" y="52298"/>
                  </a:lnTo>
                  <a:lnTo>
                    <a:pt x="187760" y="30171"/>
                  </a:lnTo>
                  <a:lnTo>
                    <a:pt x="230856" y="13744"/>
                  </a:lnTo>
                  <a:lnTo>
                    <a:pt x="276641" y="3519"/>
                  </a:lnTo>
                  <a:lnTo>
                    <a:pt x="324612" y="0"/>
                  </a:lnTo>
                  <a:lnTo>
                    <a:pt x="372579" y="3519"/>
                  </a:lnTo>
                  <a:lnTo>
                    <a:pt x="418362" y="13743"/>
                  </a:lnTo>
                  <a:lnTo>
                    <a:pt x="461458" y="30169"/>
                  </a:lnTo>
                  <a:lnTo>
                    <a:pt x="501364" y="52295"/>
                  </a:lnTo>
                  <a:lnTo>
                    <a:pt x="537579" y="79619"/>
                  </a:lnTo>
                  <a:lnTo>
                    <a:pt x="569600" y="111639"/>
                  </a:lnTo>
                  <a:lnTo>
                    <a:pt x="596925" y="147853"/>
                  </a:lnTo>
                  <a:lnTo>
                    <a:pt x="619052" y="187760"/>
                  </a:lnTo>
                  <a:lnTo>
                    <a:pt x="635479" y="230856"/>
                  </a:lnTo>
                  <a:lnTo>
                    <a:pt x="645704" y="276641"/>
                  </a:lnTo>
                  <a:lnTo>
                    <a:pt x="649224" y="324612"/>
                  </a:lnTo>
                  <a:lnTo>
                    <a:pt x="647214" y="360944"/>
                  </a:lnTo>
                  <a:lnTo>
                    <a:pt x="631773" y="429894"/>
                  </a:lnTo>
                  <a:lnTo>
                    <a:pt x="550970" y="591298"/>
                  </a:lnTo>
                  <a:lnTo>
                    <a:pt x="452285" y="767795"/>
                  </a:lnTo>
                  <a:lnTo>
                    <a:pt x="363305" y="923564"/>
                  </a:lnTo>
                  <a:lnTo>
                    <a:pt x="324624" y="990600"/>
                  </a:lnTo>
                  <a:close/>
                </a:path>
                <a:path extrusionOk="0" h="990600" w="649604">
                  <a:moveTo>
                    <a:pt x="324612" y="459854"/>
                  </a:moveTo>
                  <a:lnTo>
                    <a:pt x="367357" y="452959"/>
                  </a:lnTo>
                  <a:lnTo>
                    <a:pt x="404482" y="433759"/>
                  </a:lnTo>
                  <a:lnTo>
                    <a:pt x="433759" y="404482"/>
                  </a:lnTo>
                  <a:lnTo>
                    <a:pt x="452959" y="367357"/>
                  </a:lnTo>
                  <a:lnTo>
                    <a:pt x="459854" y="324612"/>
                  </a:lnTo>
                  <a:lnTo>
                    <a:pt x="452959" y="281860"/>
                  </a:lnTo>
                  <a:lnTo>
                    <a:pt x="433759" y="244731"/>
                  </a:lnTo>
                  <a:lnTo>
                    <a:pt x="404482" y="215452"/>
                  </a:lnTo>
                  <a:lnTo>
                    <a:pt x="367357" y="196252"/>
                  </a:lnTo>
                  <a:lnTo>
                    <a:pt x="324612" y="189357"/>
                  </a:lnTo>
                  <a:lnTo>
                    <a:pt x="281860" y="196252"/>
                  </a:lnTo>
                  <a:lnTo>
                    <a:pt x="244731" y="215452"/>
                  </a:lnTo>
                  <a:lnTo>
                    <a:pt x="215452" y="244731"/>
                  </a:lnTo>
                  <a:lnTo>
                    <a:pt x="196252" y="281860"/>
                  </a:lnTo>
                  <a:lnTo>
                    <a:pt x="189357" y="324612"/>
                  </a:lnTo>
                  <a:lnTo>
                    <a:pt x="196252" y="367357"/>
                  </a:lnTo>
                  <a:lnTo>
                    <a:pt x="215452" y="404482"/>
                  </a:lnTo>
                  <a:lnTo>
                    <a:pt x="244731" y="433759"/>
                  </a:lnTo>
                  <a:lnTo>
                    <a:pt x="281860" y="452959"/>
                  </a:lnTo>
                  <a:lnTo>
                    <a:pt x="324612" y="459854"/>
                  </a:lnTo>
                  <a:close/>
                </a:path>
              </a:pathLst>
            </a:custGeom>
            <a:noFill/>
            <a:ln cap="flat" cmpd="sng" w="254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300"/>
            </a:p>
          </p:txBody>
        </p:sp>
      </p:grpSp>
      <p:grpSp>
        <p:nvGrpSpPr>
          <p:cNvPr id="492" name="Google Shape;492;p33"/>
          <p:cNvGrpSpPr/>
          <p:nvPr/>
        </p:nvGrpSpPr>
        <p:grpSpPr>
          <a:xfrm>
            <a:off x="3628016" y="1277492"/>
            <a:ext cx="1421892" cy="1421514"/>
            <a:chOff x="4838000" y="1704004"/>
            <a:chExt cx="1896109" cy="1896110"/>
          </a:xfrm>
        </p:grpSpPr>
        <p:sp>
          <p:nvSpPr>
            <p:cNvPr id="493" name="Google Shape;493;p33"/>
            <p:cNvSpPr/>
            <p:nvPr/>
          </p:nvSpPr>
          <p:spPr>
            <a:xfrm>
              <a:off x="4838000" y="1704004"/>
              <a:ext cx="1896109" cy="1896110"/>
            </a:xfrm>
            <a:custGeom>
              <a:rect b="b" l="l" r="r" t="t"/>
              <a:pathLst>
                <a:path extrusionOk="0" h="1896110" w="1896109">
                  <a:moveTo>
                    <a:pt x="947889" y="0"/>
                  </a:moveTo>
                  <a:lnTo>
                    <a:pt x="899111" y="1233"/>
                  </a:lnTo>
                  <a:lnTo>
                    <a:pt x="850973" y="4893"/>
                  </a:lnTo>
                  <a:lnTo>
                    <a:pt x="803535" y="10921"/>
                  </a:lnTo>
                  <a:lnTo>
                    <a:pt x="756856" y="19257"/>
                  </a:lnTo>
                  <a:lnTo>
                    <a:pt x="710996" y="29841"/>
                  </a:lnTo>
                  <a:lnTo>
                    <a:pt x="666015" y="42615"/>
                  </a:lnTo>
                  <a:lnTo>
                    <a:pt x="621972" y="57517"/>
                  </a:lnTo>
                  <a:lnTo>
                    <a:pt x="578927" y="74489"/>
                  </a:lnTo>
                  <a:lnTo>
                    <a:pt x="536939" y="93471"/>
                  </a:lnTo>
                  <a:lnTo>
                    <a:pt x="496068" y="114404"/>
                  </a:lnTo>
                  <a:lnTo>
                    <a:pt x="456373" y="137228"/>
                  </a:lnTo>
                  <a:lnTo>
                    <a:pt x="417914" y="161884"/>
                  </a:lnTo>
                  <a:lnTo>
                    <a:pt x="380751" y="188311"/>
                  </a:lnTo>
                  <a:lnTo>
                    <a:pt x="344943" y="216451"/>
                  </a:lnTo>
                  <a:lnTo>
                    <a:pt x="310549" y="246244"/>
                  </a:lnTo>
                  <a:lnTo>
                    <a:pt x="277629" y="277629"/>
                  </a:lnTo>
                  <a:lnTo>
                    <a:pt x="246244" y="310549"/>
                  </a:lnTo>
                  <a:lnTo>
                    <a:pt x="216451" y="344943"/>
                  </a:lnTo>
                  <a:lnTo>
                    <a:pt x="188311" y="380751"/>
                  </a:lnTo>
                  <a:lnTo>
                    <a:pt x="161884" y="417914"/>
                  </a:lnTo>
                  <a:lnTo>
                    <a:pt x="137228" y="456373"/>
                  </a:lnTo>
                  <a:lnTo>
                    <a:pt x="114404" y="496068"/>
                  </a:lnTo>
                  <a:lnTo>
                    <a:pt x="93471" y="536939"/>
                  </a:lnTo>
                  <a:lnTo>
                    <a:pt x="74489" y="578927"/>
                  </a:lnTo>
                  <a:lnTo>
                    <a:pt x="57517" y="621972"/>
                  </a:lnTo>
                  <a:lnTo>
                    <a:pt x="42615" y="666015"/>
                  </a:lnTo>
                  <a:lnTo>
                    <a:pt x="29841" y="710996"/>
                  </a:lnTo>
                  <a:lnTo>
                    <a:pt x="19257" y="756856"/>
                  </a:lnTo>
                  <a:lnTo>
                    <a:pt x="10921" y="803535"/>
                  </a:lnTo>
                  <a:lnTo>
                    <a:pt x="4893" y="850973"/>
                  </a:lnTo>
                  <a:lnTo>
                    <a:pt x="1233" y="899111"/>
                  </a:lnTo>
                  <a:lnTo>
                    <a:pt x="0" y="947889"/>
                  </a:lnTo>
                  <a:lnTo>
                    <a:pt x="1233" y="996668"/>
                  </a:lnTo>
                  <a:lnTo>
                    <a:pt x="4893" y="1044806"/>
                  </a:lnTo>
                  <a:lnTo>
                    <a:pt x="10921" y="1092244"/>
                  </a:lnTo>
                  <a:lnTo>
                    <a:pt x="19257" y="1138923"/>
                  </a:lnTo>
                  <a:lnTo>
                    <a:pt x="29841" y="1184782"/>
                  </a:lnTo>
                  <a:lnTo>
                    <a:pt x="42615" y="1229763"/>
                  </a:lnTo>
                  <a:lnTo>
                    <a:pt x="57517" y="1273806"/>
                  </a:lnTo>
                  <a:lnTo>
                    <a:pt x="74489" y="1316852"/>
                  </a:lnTo>
                  <a:lnTo>
                    <a:pt x="93471" y="1358840"/>
                  </a:lnTo>
                  <a:lnTo>
                    <a:pt x="114404" y="1399711"/>
                  </a:lnTo>
                  <a:lnTo>
                    <a:pt x="137228" y="1439405"/>
                  </a:lnTo>
                  <a:lnTo>
                    <a:pt x="161884" y="1477864"/>
                  </a:lnTo>
                  <a:lnTo>
                    <a:pt x="188311" y="1515028"/>
                  </a:lnTo>
                  <a:lnTo>
                    <a:pt x="216451" y="1550836"/>
                  </a:lnTo>
                  <a:lnTo>
                    <a:pt x="246244" y="1585230"/>
                  </a:lnTo>
                  <a:lnTo>
                    <a:pt x="277629" y="1618149"/>
                  </a:lnTo>
                  <a:lnTo>
                    <a:pt x="310549" y="1649535"/>
                  </a:lnTo>
                  <a:lnTo>
                    <a:pt x="344943" y="1679328"/>
                  </a:lnTo>
                  <a:lnTo>
                    <a:pt x="380751" y="1707468"/>
                  </a:lnTo>
                  <a:lnTo>
                    <a:pt x="417914" y="1733895"/>
                  </a:lnTo>
                  <a:lnTo>
                    <a:pt x="456373" y="1758550"/>
                  </a:lnTo>
                  <a:lnTo>
                    <a:pt x="496068" y="1781374"/>
                  </a:lnTo>
                  <a:lnTo>
                    <a:pt x="536939" y="1802307"/>
                  </a:lnTo>
                  <a:lnTo>
                    <a:pt x="578927" y="1821290"/>
                  </a:lnTo>
                  <a:lnTo>
                    <a:pt x="621972" y="1838262"/>
                  </a:lnTo>
                  <a:lnTo>
                    <a:pt x="666015" y="1853164"/>
                  </a:lnTo>
                  <a:lnTo>
                    <a:pt x="710996" y="1865937"/>
                  </a:lnTo>
                  <a:lnTo>
                    <a:pt x="756856" y="1876522"/>
                  </a:lnTo>
                  <a:lnTo>
                    <a:pt x="803535" y="1884858"/>
                  </a:lnTo>
                  <a:lnTo>
                    <a:pt x="850973" y="1890885"/>
                  </a:lnTo>
                  <a:lnTo>
                    <a:pt x="899111" y="1894546"/>
                  </a:lnTo>
                  <a:lnTo>
                    <a:pt x="947889" y="1895779"/>
                  </a:lnTo>
                  <a:lnTo>
                    <a:pt x="996668" y="1894546"/>
                  </a:lnTo>
                  <a:lnTo>
                    <a:pt x="1044806" y="1890885"/>
                  </a:lnTo>
                  <a:lnTo>
                    <a:pt x="1092244" y="1884858"/>
                  </a:lnTo>
                  <a:lnTo>
                    <a:pt x="1138923" y="1876522"/>
                  </a:lnTo>
                  <a:lnTo>
                    <a:pt x="1184782" y="1865937"/>
                  </a:lnTo>
                  <a:lnTo>
                    <a:pt x="1229763" y="1853164"/>
                  </a:lnTo>
                  <a:lnTo>
                    <a:pt x="1273806" y="1838262"/>
                  </a:lnTo>
                  <a:lnTo>
                    <a:pt x="1316852" y="1821290"/>
                  </a:lnTo>
                  <a:lnTo>
                    <a:pt x="1358840" y="1802307"/>
                  </a:lnTo>
                  <a:lnTo>
                    <a:pt x="1399711" y="1781374"/>
                  </a:lnTo>
                  <a:lnTo>
                    <a:pt x="1439405" y="1758550"/>
                  </a:lnTo>
                  <a:lnTo>
                    <a:pt x="1477864" y="1733895"/>
                  </a:lnTo>
                  <a:lnTo>
                    <a:pt x="1515028" y="1707468"/>
                  </a:lnTo>
                  <a:lnTo>
                    <a:pt x="1550836" y="1679328"/>
                  </a:lnTo>
                  <a:lnTo>
                    <a:pt x="1585230" y="1649535"/>
                  </a:lnTo>
                  <a:lnTo>
                    <a:pt x="1618149" y="1618149"/>
                  </a:lnTo>
                  <a:lnTo>
                    <a:pt x="1649535" y="1585230"/>
                  </a:lnTo>
                  <a:lnTo>
                    <a:pt x="1679328" y="1550836"/>
                  </a:lnTo>
                  <a:lnTo>
                    <a:pt x="1707468" y="1515028"/>
                  </a:lnTo>
                  <a:lnTo>
                    <a:pt x="1733895" y="1477864"/>
                  </a:lnTo>
                  <a:lnTo>
                    <a:pt x="1758550" y="1439405"/>
                  </a:lnTo>
                  <a:lnTo>
                    <a:pt x="1781374" y="1399711"/>
                  </a:lnTo>
                  <a:lnTo>
                    <a:pt x="1802307" y="1358840"/>
                  </a:lnTo>
                  <a:lnTo>
                    <a:pt x="1821290" y="1316852"/>
                  </a:lnTo>
                  <a:lnTo>
                    <a:pt x="1838262" y="1273806"/>
                  </a:lnTo>
                  <a:lnTo>
                    <a:pt x="1853164" y="1229763"/>
                  </a:lnTo>
                  <a:lnTo>
                    <a:pt x="1865937" y="1184782"/>
                  </a:lnTo>
                  <a:lnTo>
                    <a:pt x="1876522" y="1138923"/>
                  </a:lnTo>
                  <a:lnTo>
                    <a:pt x="1884858" y="1092244"/>
                  </a:lnTo>
                  <a:lnTo>
                    <a:pt x="1890885" y="1044806"/>
                  </a:lnTo>
                  <a:lnTo>
                    <a:pt x="1894546" y="996668"/>
                  </a:lnTo>
                  <a:lnTo>
                    <a:pt x="1895779" y="947889"/>
                  </a:lnTo>
                  <a:lnTo>
                    <a:pt x="1894546" y="899111"/>
                  </a:lnTo>
                  <a:lnTo>
                    <a:pt x="1890885" y="850973"/>
                  </a:lnTo>
                  <a:lnTo>
                    <a:pt x="1884858" y="803535"/>
                  </a:lnTo>
                  <a:lnTo>
                    <a:pt x="1876522" y="756856"/>
                  </a:lnTo>
                  <a:lnTo>
                    <a:pt x="1865937" y="710996"/>
                  </a:lnTo>
                  <a:lnTo>
                    <a:pt x="1853164" y="666015"/>
                  </a:lnTo>
                  <a:lnTo>
                    <a:pt x="1838262" y="621972"/>
                  </a:lnTo>
                  <a:lnTo>
                    <a:pt x="1821290" y="578927"/>
                  </a:lnTo>
                  <a:lnTo>
                    <a:pt x="1802307" y="536939"/>
                  </a:lnTo>
                  <a:lnTo>
                    <a:pt x="1781374" y="496068"/>
                  </a:lnTo>
                  <a:lnTo>
                    <a:pt x="1758550" y="456373"/>
                  </a:lnTo>
                  <a:lnTo>
                    <a:pt x="1733895" y="417914"/>
                  </a:lnTo>
                  <a:lnTo>
                    <a:pt x="1707468" y="380751"/>
                  </a:lnTo>
                  <a:lnTo>
                    <a:pt x="1679328" y="344943"/>
                  </a:lnTo>
                  <a:lnTo>
                    <a:pt x="1649535" y="310549"/>
                  </a:lnTo>
                  <a:lnTo>
                    <a:pt x="1618149" y="277629"/>
                  </a:lnTo>
                  <a:lnTo>
                    <a:pt x="1585230" y="246244"/>
                  </a:lnTo>
                  <a:lnTo>
                    <a:pt x="1550836" y="216451"/>
                  </a:lnTo>
                  <a:lnTo>
                    <a:pt x="1515028" y="188311"/>
                  </a:lnTo>
                  <a:lnTo>
                    <a:pt x="1477864" y="161884"/>
                  </a:lnTo>
                  <a:lnTo>
                    <a:pt x="1439405" y="137228"/>
                  </a:lnTo>
                  <a:lnTo>
                    <a:pt x="1399711" y="114404"/>
                  </a:lnTo>
                  <a:lnTo>
                    <a:pt x="1358840" y="93471"/>
                  </a:lnTo>
                  <a:lnTo>
                    <a:pt x="1316852" y="74489"/>
                  </a:lnTo>
                  <a:lnTo>
                    <a:pt x="1273806" y="57517"/>
                  </a:lnTo>
                  <a:lnTo>
                    <a:pt x="1229763" y="42615"/>
                  </a:lnTo>
                  <a:lnTo>
                    <a:pt x="1184782" y="29841"/>
                  </a:lnTo>
                  <a:lnTo>
                    <a:pt x="1138923" y="19257"/>
                  </a:lnTo>
                  <a:lnTo>
                    <a:pt x="1092244" y="10921"/>
                  </a:lnTo>
                  <a:lnTo>
                    <a:pt x="1044806" y="4893"/>
                  </a:lnTo>
                  <a:lnTo>
                    <a:pt x="996668" y="1233"/>
                  </a:lnTo>
                  <a:lnTo>
                    <a:pt x="947889" y="0"/>
                  </a:lnTo>
                  <a:close/>
                </a:path>
              </a:pathLst>
            </a:custGeom>
            <a:solidFill>
              <a:srgbClr val="F2A6F2"/>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p>
          </p:txBody>
        </p:sp>
        <p:sp>
          <p:nvSpPr>
            <p:cNvPr id="494" name="Google Shape;494;p33"/>
            <p:cNvSpPr/>
            <p:nvPr/>
          </p:nvSpPr>
          <p:spPr>
            <a:xfrm>
              <a:off x="5333297" y="2184410"/>
              <a:ext cx="806450" cy="965835"/>
            </a:xfrm>
            <a:custGeom>
              <a:rect b="b" l="l" r="r" t="t"/>
              <a:pathLst>
                <a:path extrusionOk="0" h="965835" w="806450">
                  <a:moveTo>
                    <a:pt x="683133" y="965441"/>
                  </a:moveTo>
                  <a:lnTo>
                    <a:pt x="123317" y="965441"/>
                  </a:lnTo>
                  <a:lnTo>
                    <a:pt x="75314" y="955762"/>
                  </a:lnTo>
                  <a:lnTo>
                    <a:pt x="36117" y="929366"/>
                  </a:lnTo>
                  <a:lnTo>
                    <a:pt x="9690" y="890217"/>
                  </a:lnTo>
                  <a:lnTo>
                    <a:pt x="0" y="842276"/>
                  </a:lnTo>
                  <a:lnTo>
                    <a:pt x="9690" y="794335"/>
                  </a:lnTo>
                  <a:lnTo>
                    <a:pt x="36117" y="755186"/>
                  </a:lnTo>
                  <a:lnTo>
                    <a:pt x="75314" y="728791"/>
                  </a:lnTo>
                  <a:lnTo>
                    <a:pt x="123317" y="719112"/>
                  </a:lnTo>
                  <a:lnTo>
                    <a:pt x="683133" y="719112"/>
                  </a:lnTo>
                  <a:lnTo>
                    <a:pt x="635130" y="728791"/>
                  </a:lnTo>
                  <a:lnTo>
                    <a:pt x="595933" y="755186"/>
                  </a:lnTo>
                  <a:lnTo>
                    <a:pt x="569506" y="794335"/>
                  </a:lnTo>
                  <a:lnTo>
                    <a:pt x="559816" y="842276"/>
                  </a:lnTo>
                  <a:lnTo>
                    <a:pt x="569506" y="890217"/>
                  </a:lnTo>
                  <a:lnTo>
                    <a:pt x="595933" y="929366"/>
                  </a:lnTo>
                  <a:lnTo>
                    <a:pt x="635130" y="955762"/>
                  </a:lnTo>
                  <a:lnTo>
                    <a:pt x="683133" y="965441"/>
                  </a:lnTo>
                  <a:lnTo>
                    <a:pt x="731135" y="955762"/>
                  </a:lnTo>
                  <a:lnTo>
                    <a:pt x="770332" y="929366"/>
                  </a:lnTo>
                  <a:lnTo>
                    <a:pt x="796759" y="890217"/>
                  </a:lnTo>
                  <a:lnTo>
                    <a:pt x="806450" y="842276"/>
                  </a:lnTo>
                  <a:lnTo>
                    <a:pt x="806450" y="0"/>
                  </a:lnTo>
                  <a:lnTo>
                    <a:pt x="123139" y="0"/>
                  </a:lnTo>
                  <a:lnTo>
                    <a:pt x="123317" y="719112"/>
                  </a:lnTo>
                </a:path>
              </a:pathLst>
            </a:custGeom>
            <a:noFill/>
            <a:ln cap="flat" cmpd="sng" w="254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300"/>
            </a:p>
          </p:txBody>
        </p:sp>
        <p:pic>
          <p:nvPicPr>
            <p:cNvPr id="495" name="Google Shape;495;p33"/>
            <p:cNvPicPr preferRelativeResize="0"/>
            <p:nvPr/>
          </p:nvPicPr>
          <p:blipFill rotWithShape="1">
            <a:blip r:embed="rId4">
              <a:alphaModFix/>
            </a:blip>
            <a:srcRect b="0" l="0" r="0" t="0"/>
            <a:stretch/>
          </p:blipFill>
          <p:spPr>
            <a:xfrm>
              <a:off x="5671777" y="2250742"/>
              <a:ext cx="233629" cy="228142"/>
            </a:xfrm>
            <a:prstGeom prst="rect">
              <a:avLst/>
            </a:prstGeom>
            <a:noFill/>
            <a:ln>
              <a:noFill/>
            </a:ln>
          </p:spPr>
        </p:pic>
        <p:sp>
          <p:nvSpPr>
            <p:cNvPr id="496" name="Google Shape;496;p33"/>
            <p:cNvSpPr/>
            <p:nvPr/>
          </p:nvSpPr>
          <p:spPr>
            <a:xfrm>
              <a:off x="5559865" y="2557866"/>
              <a:ext cx="457835" cy="219075"/>
            </a:xfrm>
            <a:custGeom>
              <a:rect b="b" l="l" r="r" t="t"/>
              <a:pathLst>
                <a:path extrusionOk="0" h="219075" w="457835">
                  <a:moveTo>
                    <a:pt x="0" y="218516"/>
                  </a:moveTo>
                  <a:lnTo>
                    <a:pt x="457466" y="218516"/>
                  </a:lnTo>
                </a:path>
                <a:path extrusionOk="0" h="219075" w="457835">
                  <a:moveTo>
                    <a:pt x="0" y="109258"/>
                  </a:moveTo>
                  <a:lnTo>
                    <a:pt x="457466" y="109258"/>
                  </a:lnTo>
                </a:path>
                <a:path extrusionOk="0" h="219075" w="457835">
                  <a:moveTo>
                    <a:pt x="0" y="0"/>
                  </a:moveTo>
                  <a:lnTo>
                    <a:pt x="457466" y="0"/>
                  </a:lnTo>
                </a:path>
              </a:pathLst>
            </a:custGeom>
            <a:noFill/>
            <a:ln cap="flat" cmpd="sng" w="254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300"/>
            </a:p>
          </p:txBody>
        </p:sp>
      </p:grpSp>
      <p:pic>
        <p:nvPicPr>
          <p:cNvPr id="497" name="Google Shape;497;p33"/>
          <p:cNvPicPr preferRelativeResize="0"/>
          <p:nvPr/>
        </p:nvPicPr>
        <p:blipFill>
          <a:blip r:embed="rId5">
            <a:alphaModFix/>
          </a:blip>
          <a:stretch>
            <a:fillRect/>
          </a:stretch>
        </p:blipFill>
        <p:spPr>
          <a:xfrm>
            <a:off x="2435331" y="1823750"/>
            <a:ext cx="1168575" cy="2317350"/>
          </a:xfrm>
          <a:prstGeom prst="rect">
            <a:avLst/>
          </a:prstGeom>
          <a:noFill/>
          <a:ln>
            <a:noFill/>
          </a:ln>
        </p:spPr>
      </p:pic>
      <p:sp>
        <p:nvSpPr>
          <p:cNvPr id="498" name="Google Shape;498;p33"/>
          <p:cNvSpPr txBox="1"/>
          <p:nvPr>
            <p:ph idx="12" type="sldNum"/>
          </p:nvPr>
        </p:nvSpPr>
        <p:spPr>
          <a:xfrm>
            <a:off x="6065986" y="2740605"/>
            <a:ext cx="1844400" cy="200100"/>
          </a:xfrm>
          <a:prstGeom prst="rect">
            <a:avLst/>
          </a:prstGeom>
          <a:noFill/>
          <a:ln>
            <a:noFill/>
          </a:ln>
        </p:spPr>
        <p:txBody>
          <a:bodyPr anchorCtr="0" anchor="t" bIns="0" lIns="0" spcFirstLastPara="1" rIns="0" wrap="square" tIns="0">
            <a:spAutoFit/>
          </a:bodyPr>
          <a:lstStyle/>
          <a:p>
            <a:pPr indent="0" lvl="0" marL="0" marR="0" rtl="0" algn="r">
              <a:spcBef>
                <a:spcPts val="0"/>
              </a:spcBef>
              <a:spcAft>
                <a:spcPts val="0"/>
              </a:spcAft>
              <a:buNone/>
            </a:pPr>
            <a:fld id="{00000000-1234-1234-1234-123412341234}" type="slidenum">
              <a:rPr b="1" lang="en" sz="1300">
                <a:solidFill>
                  <a:schemeClr val="lt1"/>
                </a:solidFill>
                <a:latin typeface="Raleway"/>
                <a:ea typeface="Raleway"/>
                <a:cs typeface="Raleway"/>
                <a:sym typeface="Raleway"/>
              </a:rPr>
              <a:t>‹#›</a:t>
            </a:fld>
            <a:endParaRPr b="1" sz="1300" u="none">
              <a:solidFill>
                <a:schemeClr val="lt1"/>
              </a:solidFill>
              <a:latin typeface="Raleway"/>
              <a:ea typeface="Raleway"/>
              <a:cs typeface="Raleway"/>
              <a:sym typeface="Raleway"/>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2" name="Shape 502"/>
        <p:cNvGrpSpPr/>
        <p:nvPr/>
      </p:nvGrpSpPr>
      <p:grpSpPr>
        <a:xfrm>
          <a:off x="0" y="0"/>
          <a:ext cx="0" cy="0"/>
          <a:chOff x="0" y="0"/>
          <a:chExt cx="0" cy="0"/>
        </a:xfrm>
      </p:grpSpPr>
      <p:pic>
        <p:nvPicPr>
          <p:cNvPr id="503" name="Google Shape;503;p34"/>
          <p:cNvPicPr preferRelativeResize="0"/>
          <p:nvPr/>
        </p:nvPicPr>
        <p:blipFill>
          <a:blip r:embed="rId3">
            <a:alphaModFix/>
          </a:blip>
          <a:stretch>
            <a:fillRect/>
          </a:stretch>
        </p:blipFill>
        <p:spPr>
          <a:xfrm>
            <a:off x="-814319" y="426650"/>
            <a:ext cx="3872150" cy="2341300"/>
          </a:xfrm>
          <a:prstGeom prst="rect">
            <a:avLst/>
          </a:prstGeom>
          <a:noFill/>
          <a:ln>
            <a:noFill/>
          </a:ln>
        </p:spPr>
      </p:pic>
      <p:sp>
        <p:nvSpPr>
          <p:cNvPr id="504" name="Google Shape;504;p34"/>
          <p:cNvSpPr/>
          <p:nvPr/>
        </p:nvSpPr>
        <p:spPr>
          <a:xfrm>
            <a:off x="2313302" y="745368"/>
            <a:ext cx="5144929" cy="4924425"/>
          </a:xfrm>
          <a:custGeom>
            <a:rect b="b" l="l" r="r" t="t"/>
            <a:pathLst>
              <a:path extrusionOk="0" h="6565900" w="6859905">
                <a:moveTo>
                  <a:pt x="3429647" y="0"/>
                </a:moveTo>
                <a:lnTo>
                  <a:pt x="3381159" y="335"/>
                </a:lnTo>
                <a:lnTo>
                  <a:pt x="3332832" y="1340"/>
                </a:lnTo>
                <a:lnTo>
                  <a:pt x="3284671" y="3008"/>
                </a:lnTo>
                <a:lnTo>
                  <a:pt x="3236681" y="5337"/>
                </a:lnTo>
                <a:lnTo>
                  <a:pt x="3188865" y="8320"/>
                </a:lnTo>
                <a:lnTo>
                  <a:pt x="3141229" y="11955"/>
                </a:lnTo>
                <a:lnTo>
                  <a:pt x="3093776" y="16237"/>
                </a:lnTo>
                <a:lnTo>
                  <a:pt x="3046512" y="21160"/>
                </a:lnTo>
                <a:lnTo>
                  <a:pt x="2999440" y="26721"/>
                </a:lnTo>
                <a:lnTo>
                  <a:pt x="2952564" y="32916"/>
                </a:lnTo>
                <a:lnTo>
                  <a:pt x="2905890" y="39739"/>
                </a:lnTo>
                <a:lnTo>
                  <a:pt x="2859422" y="47188"/>
                </a:lnTo>
                <a:lnTo>
                  <a:pt x="2813164" y="55256"/>
                </a:lnTo>
                <a:lnTo>
                  <a:pt x="2767120" y="63940"/>
                </a:lnTo>
                <a:lnTo>
                  <a:pt x="2721295" y="73235"/>
                </a:lnTo>
                <a:lnTo>
                  <a:pt x="2675694" y="83137"/>
                </a:lnTo>
                <a:lnTo>
                  <a:pt x="2630320" y="93642"/>
                </a:lnTo>
                <a:lnTo>
                  <a:pt x="2585179" y="104744"/>
                </a:lnTo>
                <a:lnTo>
                  <a:pt x="2540274" y="116440"/>
                </a:lnTo>
                <a:lnTo>
                  <a:pt x="2495610" y="128726"/>
                </a:lnTo>
                <a:lnTo>
                  <a:pt x="2451191" y="141596"/>
                </a:lnTo>
                <a:lnTo>
                  <a:pt x="2407022" y="155047"/>
                </a:lnTo>
                <a:lnTo>
                  <a:pt x="2363107" y="169074"/>
                </a:lnTo>
                <a:lnTo>
                  <a:pt x="2319451" y="183673"/>
                </a:lnTo>
                <a:lnTo>
                  <a:pt x="2276058" y="198838"/>
                </a:lnTo>
                <a:lnTo>
                  <a:pt x="2232932" y="214567"/>
                </a:lnTo>
                <a:lnTo>
                  <a:pt x="2190078" y="230854"/>
                </a:lnTo>
                <a:lnTo>
                  <a:pt x="2147501" y="247695"/>
                </a:lnTo>
                <a:lnTo>
                  <a:pt x="2105204" y="265085"/>
                </a:lnTo>
                <a:lnTo>
                  <a:pt x="2063192" y="283021"/>
                </a:lnTo>
                <a:lnTo>
                  <a:pt x="2021469" y="301497"/>
                </a:lnTo>
                <a:lnTo>
                  <a:pt x="1980041" y="320510"/>
                </a:lnTo>
                <a:lnTo>
                  <a:pt x="1938910" y="340055"/>
                </a:lnTo>
                <a:lnTo>
                  <a:pt x="1898082" y="360127"/>
                </a:lnTo>
                <a:lnTo>
                  <a:pt x="1857562" y="380723"/>
                </a:lnTo>
                <a:lnTo>
                  <a:pt x="1817353" y="401837"/>
                </a:lnTo>
                <a:lnTo>
                  <a:pt x="1777460" y="423465"/>
                </a:lnTo>
                <a:lnTo>
                  <a:pt x="1737887" y="445603"/>
                </a:lnTo>
                <a:lnTo>
                  <a:pt x="1698639" y="468247"/>
                </a:lnTo>
                <a:lnTo>
                  <a:pt x="1659720" y="491392"/>
                </a:lnTo>
                <a:lnTo>
                  <a:pt x="1621134" y="515033"/>
                </a:lnTo>
                <a:lnTo>
                  <a:pt x="1582887" y="539167"/>
                </a:lnTo>
                <a:lnTo>
                  <a:pt x="1544982" y="563789"/>
                </a:lnTo>
                <a:lnTo>
                  <a:pt x="1507423" y="588894"/>
                </a:lnTo>
                <a:lnTo>
                  <a:pt x="1470216" y="614478"/>
                </a:lnTo>
                <a:lnTo>
                  <a:pt x="1433364" y="640537"/>
                </a:lnTo>
                <a:lnTo>
                  <a:pt x="1396873" y="667066"/>
                </a:lnTo>
                <a:lnTo>
                  <a:pt x="1360746" y="694061"/>
                </a:lnTo>
                <a:lnTo>
                  <a:pt x="1324987" y="721517"/>
                </a:lnTo>
                <a:lnTo>
                  <a:pt x="1289602" y="749430"/>
                </a:lnTo>
                <a:lnTo>
                  <a:pt x="1254595" y="777796"/>
                </a:lnTo>
                <a:lnTo>
                  <a:pt x="1219969" y="806610"/>
                </a:lnTo>
                <a:lnTo>
                  <a:pt x="1185730" y="835868"/>
                </a:lnTo>
                <a:lnTo>
                  <a:pt x="1151882" y="865565"/>
                </a:lnTo>
                <a:lnTo>
                  <a:pt x="1118429" y="895697"/>
                </a:lnTo>
                <a:lnTo>
                  <a:pt x="1085376" y="926259"/>
                </a:lnTo>
                <a:lnTo>
                  <a:pt x="1052727" y="957248"/>
                </a:lnTo>
                <a:lnTo>
                  <a:pt x="1020486" y="988658"/>
                </a:lnTo>
                <a:lnTo>
                  <a:pt x="988658" y="1020486"/>
                </a:lnTo>
                <a:lnTo>
                  <a:pt x="957248" y="1052727"/>
                </a:lnTo>
                <a:lnTo>
                  <a:pt x="926259" y="1085376"/>
                </a:lnTo>
                <a:lnTo>
                  <a:pt x="895697" y="1118429"/>
                </a:lnTo>
                <a:lnTo>
                  <a:pt x="865565" y="1151882"/>
                </a:lnTo>
                <a:lnTo>
                  <a:pt x="835868" y="1185730"/>
                </a:lnTo>
                <a:lnTo>
                  <a:pt x="806610" y="1219969"/>
                </a:lnTo>
                <a:lnTo>
                  <a:pt x="777796" y="1254595"/>
                </a:lnTo>
                <a:lnTo>
                  <a:pt x="749430" y="1289602"/>
                </a:lnTo>
                <a:lnTo>
                  <a:pt x="721517" y="1324987"/>
                </a:lnTo>
                <a:lnTo>
                  <a:pt x="694061" y="1360746"/>
                </a:lnTo>
                <a:lnTo>
                  <a:pt x="667066" y="1396873"/>
                </a:lnTo>
                <a:lnTo>
                  <a:pt x="640537" y="1433364"/>
                </a:lnTo>
                <a:lnTo>
                  <a:pt x="614478" y="1470216"/>
                </a:lnTo>
                <a:lnTo>
                  <a:pt x="588894" y="1507423"/>
                </a:lnTo>
                <a:lnTo>
                  <a:pt x="563789" y="1544982"/>
                </a:lnTo>
                <a:lnTo>
                  <a:pt x="539167" y="1582887"/>
                </a:lnTo>
                <a:lnTo>
                  <a:pt x="515033" y="1621134"/>
                </a:lnTo>
                <a:lnTo>
                  <a:pt x="491392" y="1659720"/>
                </a:lnTo>
                <a:lnTo>
                  <a:pt x="468247" y="1698639"/>
                </a:lnTo>
                <a:lnTo>
                  <a:pt x="445603" y="1737887"/>
                </a:lnTo>
                <a:lnTo>
                  <a:pt x="423465" y="1777460"/>
                </a:lnTo>
                <a:lnTo>
                  <a:pt x="401837" y="1817353"/>
                </a:lnTo>
                <a:lnTo>
                  <a:pt x="380723" y="1857562"/>
                </a:lnTo>
                <a:lnTo>
                  <a:pt x="360127" y="1898082"/>
                </a:lnTo>
                <a:lnTo>
                  <a:pt x="340055" y="1938910"/>
                </a:lnTo>
                <a:lnTo>
                  <a:pt x="320510" y="1980041"/>
                </a:lnTo>
                <a:lnTo>
                  <a:pt x="301497" y="2021469"/>
                </a:lnTo>
                <a:lnTo>
                  <a:pt x="283021" y="2063192"/>
                </a:lnTo>
                <a:lnTo>
                  <a:pt x="265085" y="2105204"/>
                </a:lnTo>
                <a:lnTo>
                  <a:pt x="247695" y="2147501"/>
                </a:lnTo>
                <a:lnTo>
                  <a:pt x="230854" y="2190078"/>
                </a:lnTo>
                <a:lnTo>
                  <a:pt x="214567" y="2232932"/>
                </a:lnTo>
                <a:lnTo>
                  <a:pt x="198838" y="2276058"/>
                </a:lnTo>
                <a:lnTo>
                  <a:pt x="183673" y="2319451"/>
                </a:lnTo>
                <a:lnTo>
                  <a:pt x="169074" y="2363107"/>
                </a:lnTo>
                <a:lnTo>
                  <a:pt x="155047" y="2407022"/>
                </a:lnTo>
                <a:lnTo>
                  <a:pt x="141596" y="2451191"/>
                </a:lnTo>
                <a:lnTo>
                  <a:pt x="128726" y="2495610"/>
                </a:lnTo>
                <a:lnTo>
                  <a:pt x="116440" y="2540274"/>
                </a:lnTo>
                <a:lnTo>
                  <a:pt x="104744" y="2585179"/>
                </a:lnTo>
                <a:lnTo>
                  <a:pt x="93642" y="2630320"/>
                </a:lnTo>
                <a:lnTo>
                  <a:pt x="83137" y="2675694"/>
                </a:lnTo>
                <a:lnTo>
                  <a:pt x="73235" y="2721295"/>
                </a:lnTo>
                <a:lnTo>
                  <a:pt x="63940" y="2767120"/>
                </a:lnTo>
                <a:lnTo>
                  <a:pt x="55256" y="2813164"/>
                </a:lnTo>
                <a:lnTo>
                  <a:pt x="47188" y="2859422"/>
                </a:lnTo>
                <a:lnTo>
                  <a:pt x="39739" y="2905890"/>
                </a:lnTo>
                <a:lnTo>
                  <a:pt x="32916" y="2952564"/>
                </a:lnTo>
                <a:lnTo>
                  <a:pt x="26721" y="2999440"/>
                </a:lnTo>
                <a:lnTo>
                  <a:pt x="21160" y="3046512"/>
                </a:lnTo>
                <a:lnTo>
                  <a:pt x="16237" y="3093776"/>
                </a:lnTo>
                <a:lnTo>
                  <a:pt x="11955" y="3141229"/>
                </a:lnTo>
                <a:lnTo>
                  <a:pt x="8320" y="3188865"/>
                </a:lnTo>
                <a:lnTo>
                  <a:pt x="5337" y="3236681"/>
                </a:lnTo>
                <a:lnTo>
                  <a:pt x="3008" y="3284671"/>
                </a:lnTo>
                <a:lnTo>
                  <a:pt x="1340" y="3332832"/>
                </a:lnTo>
                <a:lnTo>
                  <a:pt x="335" y="3381159"/>
                </a:lnTo>
                <a:lnTo>
                  <a:pt x="0" y="3429647"/>
                </a:lnTo>
                <a:lnTo>
                  <a:pt x="335" y="3478136"/>
                </a:lnTo>
                <a:lnTo>
                  <a:pt x="1340" y="3526462"/>
                </a:lnTo>
                <a:lnTo>
                  <a:pt x="3008" y="3574623"/>
                </a:lnTo>
                <a:lnTo>
                  <a:pt x="5337" y="3622614"/>
                </a:lnTo>
                <a:lnTo>
                  <a:pt x="8320" y="3670429"/>
                </a:lnTo>
                <a:lnTo>
                  <a:pt x="11955" y="3718065"/>
                </a:lnTo>
                <a:lnTo>
                  <a:pt x="16237" y="3765518"/>
                </a:lnTo>
                <a:lnTo>
                  <a:pt x="21160" y="3812783"/>
                </a:lnTo>
                <a:lnTo>
                  <a:pt x="26721" y="3859855"/>
                </a:lnTo>
                <a:lnTo>
                  <a:pt x="32916" y="3906730"/>
                </a:lnTo>
                <a:lnTo>
                  <a:pt x="39739" y="3953404"/>
                </a:lnTo>
                <a:lnTo>
                  <a:pt x="47188" y="3999872"/>
                </a:lnTo>
                <a:lnTo>
                  <a:pt x="55256" y="4046131"/>
                </a:lnTo>
                <a:lnTo>
                  <a:pt x="63940" y="4092174"/>
                </a:lnTo>
                <a:lnTo>
                  <a:pt x="73235" y="4137999"/>
                </a:lnTo>
                <a:lnTo>
                  <a:pt x="83137" y="4183600"/>
                </a:lnTo>
                <a:lnTo>
                  <a:pt x="93642" y="4228974"/>
                </a:lnTo>
                <a:lnTo>
                  <a:pt x="104744" y="4274116"/>
                </a:lnTo>
                <a:lnTo>
                  <a:pt x="116440" y="4319021"/>
                </a:lnTo>
                <a:lnTo>
                  <a:pt x="128726" y="4363685"/>
                </a:lnTo>
                <a:lnTo>
                  <a:pt x="141596" y="4408104"/>
                </a:lnTo>
                <a:lnTo>
                  <a:pt x="155047" y="4452272"/>
                </a:lnTo>
                <a:lnTo>
                  <a:pt x="169074" y="4496187"/>
                </a:lnTo>
                <a:lnTo>
                  <a:pt x="183673" y="4539843"/>
                </a:lnTo>
                <a:lnTo>
                  <a:pt x="198838" y="4583236"/>
                </a:lnTo>
                <a:lnTo>
                  <a:pt x="214567" y="4626362"/>
                </a:lnTo>
                <a:lnTo>
                  <a:pt x="230854" y="4669216"/>
                </a:lnTo>
                <a:lnTo>
                  <a:pt x="247695" y="4711794"/>
                </a:lnTo>
                <a:lnTo>
                  <a:pt x="265085" y="4754091"/>
                </a:lnTo>
                <a:lnTo>
                  <a:pt x="283021" y="4796103"/>
                </a:lnTo>
                <a:lnTo>
                  <a:pt x="301497" y="4837825"/>
                </a:lnTo>
                <a:lnTo>
                  <a:pt x="320510" y="4879254"/>
                </a:lnTo>
                <a:lnTo>
                  <a:pt x="340055" y="4920384"/>
                </a:lnTo>
                <a:lnTo>
                  <a:pt x="360127" y="4961212"/>
                </a:lnTo>
                <a:lnTo>
                  <a:pt x="380723" y="5001733"/>
                </a:lnTo>
                <a:lnTo>
                  <a:pt x="401837" y="5041942"/>
                </a:lnTo>
                <a:lnTo>
                  <a:pt x="423465" y="5081835"/>
                </a:lnTo>
                <a:lnTo>
                  <a:pt x="445603" y="5121408"/>
                </a:lnTo>
                <a:lnTo>
                  <a:pt x="468247" y="5160656"/>
                </a:lnTo>
                <a:lnTo>
                  <a:pt x="491392" y="5199575"/>
                </a:lnTo>
                <a:lnTo>
                  <a:pt x="515033" y="5238160"/>
                </a:lnTo>
                <a:lnTo>
                  <a:pt x="539167" y="5276408"/>
                </a:lnTo>
                <a:lnTo>
                  <a:pt x="563789" y="5314313"/>
                </a:lnTo>
                <a:lnTo>
                  <a:pt x="588894" y="5351871"/>
                </a:lnTo>
                <a:lnTo>
                  <a:pt x="614478" y="5389078"/>
                </a:lnTo>
                <a:lnTo>
                  <a:pt x="640537" y="5425930"/>
                </a:lnTo>
                <a:lnTo>
                  <a:pt x="667066" y="5462422"/>
                </a:lnTo>
                <a:lnTo>
                  <a:pt x="694061" y="5498549"/>
                </a:lnTo>
                <a:lnTo>
                  <a:pt x="721517" y="5534307"/>
                </a:lnTo>
                <a:lnTo>
                  <a:pt x="749430" y="5569692"/>
                </a:lnTo>
                <a:lnTo>
                  <a:pt x="777796" y="5604700"/>
                </a:lnTo>
                <a:lnTo>
                  <a:pt x="806610" y="5639325"/>
                </a:lnTo>
                <a:lnTo>
                  <a:pt x="835868" y="5673564"/>
                </a:lnTo>
                <a:lnTo>
                  <a:pt x="865565" y="5707413"/>
                </a:lnTo>
                <a:lnTo>
                  <a:pt x="895697" y="5740865"/>
                </a:lnTo>
                <a:lnTo>
                  <a:pt x="926259" y="5773919"/>
                </a:lnTo>
                <a:lnTo>
                  <a:pt x="957248" y="5806568"/>
                </a:lnTo>
                <a:lnTo>
                  <a:pt x="988658" y="5838808"/>
                </a:lnTo>
                <a:lnTo>
                  <a:pt x="1020486" y="5870636"/>
                </a:lnTo>
                <a:lnTo>
                  <a:pt x="1052727" y="5902046"/>
                </a:lnTo>
                <a:lnTo>
                  <a:pt x="1085376" y="5933035"/>
                </a:lnTo>
                <a:lnTo>
                  <a:pt x="1118429" y="5963598"/>
                </a:lnTo>
                <a:lnTo>
                  <a:pt x="1151882" y="5993730"/>
                </a:lnTo>
                <a:lnTo>
                  <a:pt x="1185730" y="6023427"/>
                </a:lnTo>
                <a:lnTo>
                  <a:pt x="1219969" y="6052685"/>
                </a:lnTo>
                <a:lnTo>
                  <a:pt x="1254595" y="6081499"/>
                </a:lnTo>
                <a:lnTo>
                  <a:pt x="1289602" y="6109864"/>
                </a:lnTo>
                <a:lnTo>
                  <a:pt x="1324987" y="6137777"/>
                </a:lnTo>
                <a:lnTo>
                  <a:pt x="1360746" y="6165234"/>
                </a:lnTo>
                <a:lnTo>
                  <a:pt x="1396873" y="6192228"/>
                </a:lnTo>
                <a:lnTo>
                  <a:pt x="1433364" y="6218757"/>
                </a:lnTo>
                <a:lnTo>
                  <a:pt x="1470216" y="6244816"/>
                </a:lnTo>
                <a:lnTo>
                  <a:pt x="1507423" y="6270400"/>
                </a:lnTo>
                <a:lnTo>
                  <a:pt x="1544982" y="6295505"/>
                </a:lnTo>
                <a:lnTo>
                  <a:pt x="1582887" y="6320127"/>
                </a:lnTo>
                <a:lnTo>
                  <a:pt x="1621134" y="6344261"/>
                </a:lnTo>
                <a:lnTo>
                  <a:pt x="1659720" y="6367902"/>
                </a:lnTo>
                <a:lnTo>
                  <a:pt x="1698639" y="6391047"/>
                </a:lnTo>
                <a:lnTo>
                  <a:pt x="1737887" y="6413691"/>
                </a:lnTo>
                <a:lnTo>
                  <a:pt x="1777460" y="6435829"/>
                </a:lnTo>
                <a:lnTo>
                  <a:pt x="1817353" y="6457458"/>
                </a:lnTo>
                <a:lnTo>
                  <a:pt x="1857562" y="6478572"/>
                </a:lnTo>
                <a:lnTo>
                  <a:pt x="1898082" y="6499167"/>
                </a:lnTo>
                <a:lnTo>
                  <a:pt x="1938910" y="6519240"/>
                </a:lnTo>
                <a:lnTo>
                  <a:pt x="1980041" y="6538784"/>
                </a:lnTo>
                <a:lnTo>
                  <a:pt x="2021469" y="6557797"/>
                </a:lnTo>
                <a:lnTo>
                  <a:pt x="2039554" y="6565806"/>
                </a:lnTo>
                <a:lnTo>
                  <a:pt x="4819741" y="6565806"/>
                </a:lnTo>
                <a:lnTo>
                  <a:pt x="4879254" y="6538784"/>
                </a:lnTo>
                <a:lnTo>
                  <a:pt x="4920384" y="6519240"/>
                </a:lnTo>
                <a:lnTo>
                  <a:pt x="4961212" y="6499167"/>
                </a:lnTo>
                <a:lnTo>
                  <a:pt x="5001733" y="6478572"/>
                </a:lnTo>
                <a:lnTo>
                  <a:pt x="5041942" y="6457458"/>
                </a:lnTo>
                <a:lnTo>
                  <a:pt x="5081835" y="6435829"/>
                </a:lnTo>
                <a:lnTo>
                  <a:pt x="5121408" y="6413691"/>
                </a:lnTo>
                <a:lnTo>
                  <a:pt x="5160656" y="6391047"/>
                </a:lnTo>
                <a:lnTo>
                  <a:pt x="5199575" y="6367902"/>
                </a:lnTo>
                <a:lnTo>
                  <a:pt x="5238160" y="6344261"/>
                </a:lnTo>
                <a:lnTo>
                  <a:pt x="5276408" y="6320127"/>
                </a:lnTo>
                <a:lnTo>
                  <a:pt x="5314313" y="6295505"/>
                </a:lnTo>
                <a:lnTo>
                  <a:pt x="5351871" y="6270400"/>
                </a:lnTo>
                <a:lnTo>
                  <a:pt x="5389078" y="6244816"/>
                </a:lnTo>
                <a:lnTo>
                  <a:pt x="5425930" y="6218757"/>
                </a:lnTo>
                <a:lnTo>
                  <a:pt x="5462422" y="6192228"/>
                </a:lnTo>
                <a:lnTo>
                  <a:pt x="5498549" y="6165234"/>
                </a:lnTo>
                <a:lnTo>
                  <a:pt x="5534307" y="6137777"/>
                </a:lnTo>
                <a:lnTo>
                  <a:pt x="5569692" y="6109864"/>
                </a:lnTo>
                <a:lnTo>
                  <a:pt x="5604700" y="6081499"/>
                </a:lnTo>
                <a:lnTo>
                  <a:pt x="5639325" y="6052685"/>
                </a:lnTo>
                <a:lnTo>
                  <a:pt x="5673564" y="6023427"/>
                </a:lnTo>
                <a:lnTo>
                  <a:pt x="5707413" y="5993730"/>
                </a:lnTo>
                <a:lnTo>
                  <a:pt x="5740865" y="5963598"/>
                </a:lnTo>
                <a:lnTo>
                  <a:pt x="5773919" y="5933035"/>
                </a:lnTo>
                <a:lnTo>
                  <a:pt x="5806568" y="5902046"/>
                </a:lnTo>
                <a:lnTo>
                  <a:pt x="5838808" y="5870636"/>
                </a:lnTo>
                <a:lnTo>
                  <a:pt x="5870636" y="5838808"/>
                </a:lnTo>
                <a:lnTo>
                  <a:pt x="5902046" y="5806568"/>
                </a:lnTo>
                <a:lnTo>
                  <a:pt x="5933035" y="5773919"/>
                </a:lnTo>
                <a:lnTo>
                  <a:pt x="5963598" y="5740865"/>
                </a:lnTo>
                <a:lnTo>
                  <a:pt x="5993730" y="5707413"/>
                </a:lnTo>
                <a:lnTo>
                  <a:pt x="6023427" y="5673564"/>
                </a:lnTo>
                <a:lnTo>
                  <a:pt x="6052685" y="5639325"/>
                </a:lnTo>
                <a:lnTo>
                  <a:pt x="6081499" y="5604700"/>
                </a:lnTo>
                <a:lnTo>
                  <a:pt x="6109864" y="5569692"/>
                </a:lnTo>
                <a:lnTo>
                  <a:pt x="6137777" y="5534307"/>
                </a:lnTo>
                <a:lnTo>
                  <a:pt x="6165234" y="5498549"/>
                </a:lnTo>
                <a:lnTo>
                  <a:pt x="6192228" y="5462422"/>
                </a:lnTo>
                <a:lnTo>
                  <a:pt x="6218757" y="5425930"/>
                </a:lnTo>
                <a:lnTo>
                  <a:pt x="6244816" y="5389078"/>
                </a:lnTo>
                <a:lnTo>
                  <a:pt x="6270400" y="5351871"/>
                </a:lnTo>
                <a:lnTo>
                  <a:pt x="6295505" y="5314313"/>
                </a:lnTo>
                <a:lnTo>
                  <a:pt x="6320127" y="5276408"/>
                </a:lnTo>
                <a:lnTo>
                  <a:pt x="6344261" y="5238160"/>
                </a:lnTo>
                <a:lnTo>
                  <a:pt x="6367902" y="5199575"/>
                </a:lnTo>
                <a:lnTo>
                  <a:pt x="6391047" y="5160656"/>
                </a:lnTo>
                <a:lnTo>
                  <a:pt x="6413691" y="5121408"/>
                </a:lnTo>
                <a:lnTo>
                  <a:pt x="6435829" y="5081835"/>
                </a:lnTo>
                <a:lnTo>
                  <a:pt x="6457458" y="5041942"/>
                </a:lnTo>
                <a:lnTo>
                  <a:pt x="6478572" y="5001733"/>
                </a:lnTo>
                <a:lnTo>
                  <a:pt x="6499167" y="4961212"/>
                </a:lnTo>
                <a:lnTo>
                  <a:pt x="6519240" y="4920384"/>
                </a:lnTo>
                <a:lnTo>
                  <a:pt x="6538784" y="4879254"/>
                </a:lnTo>
                <a:lnTo>
                  <a:pt x="6557797" y="4837825"/>
                </a:lnTo>
                <a:lnTo>
                  <a:pt x="6576273" y="4796103"/>
                </a:lnTo>
                <a:lnTo>
                  <a:pt x="6594209" y="4754091"/>
                </a:lnTo>
                <a:lnTo>
                  <a:pt x="6611600" y="4711794"/>
                </a:lnTo>
                <a:lnTo>
                  <a:pt x="6628440" y="4669216"/>
                </a:lnTo>
                <a:lnTo>
                  <a:pt x="6644727" y="4626362"/>
                </a:lnTo>
                <a:lnTo>
                  <a:pt x="6660456" y="4583236"/>
                </a:lnTo>
                <a:lnTo>
                  <a:pt x="6675622" y="4539843"/>
                </a:lnTo>
                <a:lnTo>
                  <a:pt x="6690220" y="4496187"/>
                </a:lnTo>
                <a:lnTo>
                  <a:pt x="6704247" y="4452272"/>
                </a:lnTo>
                <a:lnTo>
                  <a:pt x="6717698" y="4408104"/>
                </a:lnTo>
                <a:lnTo>
                  <a:pt x="6730568" y="4363685"/>
                </a:lnTo>
                <a:lnTo>
                  <a:pt x="6742854" y="4319021"/>
                </a:lnTo>
                <a:lnTo>
                  <a:pt x="6754550" y="4274116"/>
                </a:lnTo>
                <a:lnTo>
                  <a:pt x="6765653" y="4228974"/>
                </a:lnTo>
                <a:lnTo>
                  <a:pt x="6776157" y="4183600"/>
                </a:lnTo>
                <a:lnTo>
                  <a:pt x="6786060" y="4137999"/>
                </a:lnTo>
                <a:lnTo>
                  <a:pt x="6795355" y="4092174"/>
                </a:lnTo>
                <a:lnTo>
                  <a:pt x="6804039" y="4046131"/>
                </a:lnTo>
                <a:lnTo>
                  <a:pt x="6812107" y="3999872"/>
                </a:lnTo>
                <a:lnTo>
                  <a:pt x="6819555" y="3953404"/>
                </a:lnTo>
                <a:lnTo>
                  <a:pt x="6826378" y="3906730"/>
                </a:lnTo>
                <a:lnTo>
                  <a:pt x="6832573" y="3859855"/>
                </a:lnTo>
                <a:lnTo>
                  <a:pt x="6838134" y="3812783"/>
                </a:lnTo>
                <a:lnTo>
                  <a:pt x="6843058" y="3765518"/>
                </a:lnTo>
                <a:lnTo>
                  <a:pt x="6847339" y="3718065"/>
                </a:lnTo>
                <a:lnTo>
                  <a:pt x="6850974" y="3670429"/>
                </a:lnTo>
                <a:lnTo>
                  <a:pt x="6853958" y="3622614"/>
                </a:lnTo>
                <a:lnTo>
                  <a:pt x="6856286" y="3574623"/>
                </a:lnTo>
                <a:lnTo>
                  <a:pt x="6857955" y="3526462"/>
                </a:lnTo>
                <a:lnTo>
                  <a:pt x="6858959" y="3478136"/>
                </a:lnTo>
                <a:lnTo>
                  <a:pt x="6859295" y="3429647"/>
                </a:lnTo>
                <a:lnTo>
                  <a:pt x="6858959" y="3381159"/>
                </a:lnTo>
                <a:lnTo>
                  <a:pt x="6857955" y="3332832"/>
                </a:lnTo>
                <a:lnTo>
                  <a:pt x="6856286" y="3284671"/>
                </a:lnTo>
                <a:lnTo>
                  <a:pt x="6853958" y="3236681"/>
                </a:lnTo>
                <a:lnTo>
                  <a:pt x="6850974" y="3188865"/>
                </a:lnTo>
                <a:lnTo>
                  <a:pt x="6847339" y="3141229"/>
                </a:lnTo>
                <a:lnTo>
                  <a:pt x="6843058" y="3093776"/>
                </a:lnTo>
                <a:lnTo>
                  <a:pt x="6838134" y="3046512"/>
                </a:lnTo>
                <a:lnTo>
                  <a:pt x="6832573" y="2999440"/>
                </a:lnTo>
                <a:lnTo>
                  <a:pt x="6826378" y="2952564"/>
                </a:lnTo>
                <a:lnTo>
                  <a:pt x="6819555" y="2905890"/>
                </a:lnTo>
                <a:lnTo>
                  <a:pt x="6812107" y="2859422"/>
                </a:lnTo>
                <a:lnTo>
                  <a:pt x="6804039" y="2813164"/>
                </a:lnTo>
                <a:lnTo>
                  <a:pt x="6795355" y="2767120"/>
                </a:lnTo>
                <a:lnTo>
                  <a:pt x="6786060" y="2721295"/>
                </a:lnTo>
                <a:lnTo>
                  <a:pt x="6776157" y="2675694"/>
                </a:lnTo>
                <a:lnTo>
                  <a:pt x="6765653" y="2630320"/>
                </a:lnTo>
                <a:lnTo>
                  <a:pt x="6754550" y="2585179"/>
                </a:lnTo>
                <a:lnTo>
                  <a:pt x="6742854" y="2540274"/>
                </a:lnTo>
                <a:lnTo>
                  <a:pt x="6730568" y="2495610"/>
                </a:lnTo>
                <a:lnTo>
                  <a:pt x="6717698" y="2451191"/>
                </a:lnTo>
                <a:lnTo>
                  <a:pt x="6704247" y="2407022"/>
                </a:lnTo>
                <a:lnTo>
                  <a:pt x="6690220" y="2363107"/>
                </a:lnTo>
                <a:lnTo>
                  <a:pt x="6675622" y="2319451"/>
                </a:lnTo>
                <a:lnTo>
                  <a:pt x="6660456" y="2276058"/>
                </a:lnTo>
                <a:lnTo>
                  <a:pt x="6644727" y="2232932"/>
                </a:lnTo>
                <a:lnTo>
                  <a:pt x="6628440" y="2190078"/>
                </a:lnTo>
                <a:lnTo>
                  <a:pt x="6611600" y="2147501"/>
                </a:lnTo>
                <a:lnTo>
                  <a:pt x="6594209" y="2105204"/>
                </a:lnTo>
                <a:lnTo>
                  <a:pt x="6576273" y="2063192"/>
                </a:lnTo>
                <a:lnTo>
                  <a:pt x="6557797" y="2021469"/>
                </a:lnTo>
                <a:lnTo>
                  <a:pt x="6538784" y="1980041"/>
                </a:lnTo>
                <a:lnTo>
                  <a:pt x="6519240" y="1938910"/>
                </a:lnTo>
                <a:lnTo>
                  <a:pt x="6499167" y="1898082"/>
                </a:lnTo>
                <a:lnTo>
                  <a:pt x="6478572" y="1857562"/>
                </a:lnTo>
                <a:lnTo>
                  <a:pt x="6457458" y="1817353"/>
                </a:lnTo>
                <a:lnTo>
                  <a:pt x="6435829" y="1777460"/>
                </a:lnTo>
                <a:lnTo>
                  <a:pt x="6413691" y="1737887"/>
                </a:lnTo>
                <a:lnTo>
                  <a:pt x="6391047" y="1698639"/>
                </a:lnTo>
                <a:lnTo>
                  <a:pt x="6367902" y="1659720"/>
                </a:lnTo>
                <a:lnTo>
                  <a:pt x="6344261" y="1621134"/>
                </a:lnTo>
                <a:lnTo>
                  <a:pt x="6320127" y="1582887"/>
                </a:lnTo>
                <a:lnTo>
                  <a:pt x="6295505" y="1544982"/>
                </a:lnTo>
                <a:lnTo>
                  <a:pt x="6270400" y="1507423"/>
                </a:lnTo>
                <a:lnTo>
                  <a:pt x="6244816" y="1470216"/>
                </a:lnTo>
                <a:lnTo>
                  <a:pt x="6218757" y="1433364"/>
                </a:lnTo>
                <a:lnTo>
                  <a:pt x="6192228" y="1396873"/>
                </a:lnTo>
                <a:lnTo>
                  <a:pt x="6165234" y="1360746"/>
                </a:lnTo>
                <a:lnTo>
                  <a:pt x="6137777" y="1324987"/>
                </a:lnTo>
                <a:lnTo>
                  <a:pt x="6109864" y="1289602"/>
                </a:lnTo>
                <a:lnTo>
                  <a:pt x="6081499" y="1254595"/>
                </a:lnTo>
                <a:lnTo>
                  <a:pt x="6052685" y="1219969"/>
                </a:lnTo>
                <a:lnTo>
                  <a:pt x="6023427" y="1185730"/>
                </a:lnTo>
                <a:lnTo>
                  <a:pt x="5993730" y="1151882"/>
                </a:lnTo>
                <a:lnTo>
                  <a:pt x="5963598" y="1118429"/>
                </a:lnTo>
                <a:lnTo>
                  <a:pt x="5933035" y="1085376"/>
                </a:lnTo>
                <a:lnTo>
                  <a:pt x="5902046" y="1052727"/>
                </a:lnTo>
                <a:lnTo>
                  <a:pt x="5870636" y="1020486"/>
                </a:lnTo>
                <a:lnTo>
                  <a:pt x="5838808" y="988658"/>
                </a:lnTo>
                <a:lnTo>
                  <a:pt x="5806568" y="957248"/>
                </a:lnTo>
                <a:lnTo>
                  <a:pt x="5773919" y="926259"/>
                </a:lnTo>
                <a:lnTo>
                  <a:pt x="5740865" y="895697"/>
                </a:lnTo>
                <a:lnTo>
                  <a:pt x="5707413" y="865565"/>
                </a:lnTo>
                <a:lnTo>
                  <a:pt x="5673564" y="835868"/>
                </a:lnTo>
                <a:lnTo>
                  <a:pt x="5639325" y="806610"/>
                </a:lnTo>
                <a:lnTo>
                  <a:pt x="5604700" y="777796"/>
                </a:lnTo>
                <a:lnTo>
                  <a:pt x="5569692" y="749430"/>
                </a:lnTo>
                <a:lnTo>
                  <a:pt x="5534307" y="721517"/>
                </a:lnTo>
                <a:lnTo>
                  <a:pt x="5498549" y="694061"/>
                </a:lnTo>
                <a:lnTo>
                  <a:pt x="5462422" y="667066"/>
                </a:lnTo>
                <a:lnTo>
                  <a:pt x="5425930" y="640537"/>
                </a:lnTo>
                <a:lnTo>
                  <a:pt x="5389078" y="614478"/>
                </a:lnTo>
                <a:lnTo>
                  <a:pt x="5351871" y="588894"/>
                </a:lnTo>
                <a:lnTo>
                  <a:pt x="5314313" y="563789"/>
                </a:lnTo>
                <a:lnTo>
                  <a:pt x="5276408" y="539167"/>
                </a:lnTo>
                <a:lnTo>
                  <a:pt x="5238160" y="515033"/>
                </a:lnTo>
                <a:lnTo>
                  <a:pt x="5199575" y="491392"/>
                </a:lnTo>
                <a:lnTo>
                  <a:pt x="5160656" y="468247"/>
                </a:lnTo>
                <a:lnTo>
                  <a:pt x="5121408" y="445603"/>
                </a:lnTo>
                <a:lnTo>
                  <a:pt x="5081835" y="423465"/>
                </a:lnTo>
                <a:lnTo>
                  <a:pt x="5041942" y="401837"/>
                </a:lnTo>
                <a:lnTo>
                  <a:pt x="5001733" y="380723"/>
                </a:lnTo>
                <a:lnTo>
                  <a:pt x="4961212" y="360127"/>
                </a:lnTo>
                <a:lnTo>
                  <a:pt x="4920384" y="340055"/>
                </a:lnTo>
                <a:lnTo>
                  <a:pt x="4879254" y="320510"/>
                </a:lnTo>
                <a:lnTo>
                  <a:pt x="4837825" y="301497"/>
                </a:lnTo>
                <a:lnTo>
                  <a:pt x="4796103" y="283021"/>
                </a:lnTo>
                <a:lnTo>
                  <a:pt x="4754091" y="265085"/>
                </a:lnTo>
                <a:lnTo>
                  <a:pt x="4711794" y="247695"/>
                </a:lnTo>
                <a:lnTo>
                  <a:pt x="4669216" y="230854"/>
                </a:lnTo>
                <a:lnTo>
                  <a:pt x="4626362" y="214567"/>
                </a:lnTo>
                <a:lnTo>
                  <a:pt x="4583236" y="198838"/>
                </a:lnTo>
                <a:lnTo>
                  <a:pt x="4539843" y="183673"/>
                </a:lnTo>
                <a:lnTo>
                  <a:pt x="4496187" y="169074"/>
                </a:lnTo>
                <a:lnTo>
                  <a:pt x="4452272" y="155047"/>
                </a:lnTo>
                <a:lnTo>
                  <a:pt x="4408104" y="141596"/>
                </a:lnTo>
                <a:lnTo>
                  <a:pt x="4363685" y="128726"/>
                </a:lnTo>
                <a:lnTo>
                  <a:pt x="4319021" y="116440"/>
                </a:lnTo>
                <a:lnTo>
                  <a:pt x="4274116" y="104744"/>
                </a:lnTo>
                <a:lnTo>
                  <a:pt x="4228974" y="93642"/>
                </a:lnTo>
                <a:lnTo>
                  <a:pt x="4183600" y="83137"/>
                </a:lnTo>
                <a:lnTo>
                  <a:pt x="4137999" y="73235"/>
                </a:lnTo>
                <a:lnTo>
                  <a:pt x="4092174" y="63940"/>
                </a:lnTo>
                <a:lnTo>
                  <a:pt x="4046131" y="55256"/>
                </a:lnTo>
                <a:lnTo>
                  <a:pt x="3999872" y="47188"/>
                </a:lnTo>
                <a:lnTo>
                  <a:pt x="3953404" y="39739"/>
                </a:lnTo>
                <a:lnTo>
                  <a:pt x="3906730" y="32916"/>
                </a:lnTo>
                <a:lnTo>
                  <a:pt x="3859855" y="26721"/>
                </a:lnTo>
                <a:lnTo>
                  <a:pt x="3812783" y="21160"/>
                </a:lnTo>
                <a:lnTo>
                  <a:pt x="3765518" y="16237"/>
                </a:lnTo>
                <a:lnTo>
                  <a:pt x="3718065" y="11955"/>
                </a:lnTo>
                <a:lnTo>
                  <a:pt x="3670429" y="8320"/>
                </a:lnTo>
                <a:lnTo>
                  <a:pt x="3622614" y="5337"/>
                </a:lnTo>
                <a:lnTo>
                  <a:pt x="3574623" y="3008"/>
                </a:lnTo>
                <a:lnTo>
                  <a:pt x="3526462" y="1340"/>
                </a:lnTo>
                <a:lnTo>
                  <a:pt x="3478136" y="335"/>
                </a:lnTo>
                <a:lnTo>
                  <a:pt x="3429647" y="0"/>
                </a:lnTo>
                <a:close/>
              </a:path>
            </a:pathLst>
          </a:custGeom>
          <a:solidFill>
            <a:srgbClr val="F2A6F2"/>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p>
        </p:txBody>
      </p:sp>
      <p:sp>
        <p:nvSpPr>
          <p:cNvPr id="505" name="Google Shape;505;p34"/>
          <p:cNvSpPr txBox="1"/>
          <p:nvPr/>
        </p:nvSpPr>
        <p:spPr>
          <a:xfrm>
            <a:off x="3457624" y="3380100"/>
            <a:ext cx="2966700" cy="1264800"/>
          </a:xfrm>
          <a:prstGeom prst="rect">
            <a:avLst/>
          </a:prstGeom>
          <a:noFill/>
          <a:ln>
            <a:noFill/>
          </a:ln>
        </p:spPr>
        <p:txBody>
          <a:bodyPr anchorCtr="0" anchor="t" bIns="0" lIns="0" spcFirstLastPara="1" rIns="0" wrap="square" tIns="1900">
            <a:spAutoFit/>
          </a:bodyPr>
          <a:lstStyle/>
          <a:p>
            <a:pPr indent="0" lvl="0" marL="12700" marR="0" rtl="0" algn="l">
              <a:lnSpc>
                <a:spcPct val="103200"/>
              </a:lnSpc>
              <a:spcBef>
                <a:spcPts val="0"/>
              </a:spcBef>
              <a:spcAft>
                <a:spcPts val="0"/>
              </a:spcAft>
              <a:buNone/>
            </a:pPr>
            <a:r>
              <a:rPr lang="en" sz="1600">
                <a:solidFill>
                  <a:srgbClr val="FFFFFF"/>
                </a:solidFill>
                <a:latin typeface="Nunito ExtraBold"/>
                <a:ea typeface="Nunito ExtraBold"/>
                <a:cs typeface="Nunito ExtraBold"/>
                <a:sym typeface="Nunito ExtraBold"/>
              </a:rPr>
              <a:t>Using the worksheet, apply  the concepts from this  presentation to examine the  policy landscape related to  your advocacy issue.</a:t>
            </a:r>
            <a:endParaRPr sz="1600">
              <a:latin typeface="Nunito ExtraBold"/>
              <a:ea typeface="Nunito ExtraBold"/>
              <a:cs typeface="Nunito ExtraBold"/>
              <a:sym typeface="Nunito ExtraBold"/>
            </a:endParaRPr>
          </a:p>
        </p:txBody>
      </p:sp>
      <p:sp>
        <p:nvSpPr>
          <p:cNvPr id="506" name="Google Shape;506;p34"/>
          <p:cNvSpPr txBox="1"/>
          <p:nvPr>
            <p:ph type="title"/>
          </p:nvPr>
        </p:nvSpPr>
        <p:spPr>
          <a:xfrm>
            <a:off x="519450" y="1184200"/>
            <a:ext cx="2435100" cy="9696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t>Do the Work!</a:t>
            </a:r>
            <a:endParaRPr/>
          </a:p>
        </p:txBody>
      </p:sp>
      <p:pic>
        <p:nvPicPr>
          <p:cNvPr id="507" name="Google Shape;507;p34"/>
          <p:cNvPicPr preferRelativeResize="0"/>
          <p:nvPr/>
        </p:nvPicPr>
        <p:blipFill>
          <a:blip r:embed="rId4">
            <a:alphaModFix/>
          </a:blip>
          <a:stretch>
            <a:fillRect/>
          </a:stretch>
        </p:blipFill>
        <p:spPr>
          <a:xfrm>
            <a:off x="947275" y="2216100"/>
            <a:ext cx="1281500" cy="1554775"/>
          </a:xfrm>
          <a:prstGeom prst="rect">
            <a:avLst/>
          </a:prstGeom>
          <a:noFill/>
          <a:ln>
            <a:noFill/>
          </a:ln>
        </p:spPr>
      </p:pic>
      <p:pic>
        <p:nvPicPr>
          <p:cNvPr id="508" name="Google Shape;508;p34"/>
          <p:cNvPicPr preferRelativeResize="0"/>
          <p:nvPr/>
        </p:nvPicPr>
        <p:blipFill>
          <a:blip r:embed="rId5">
            <a:alphaModFix/>
          </a:blip>
          <a:stretch>
            <a:fillRect/>
          </a:stretch>
        </p:blipFill>
        <p:spPr>
          <a:xfrm>
            <a:off x="4281048" y="1638600"/>
            <a:ext cx="1124700" cy="1586325"/>
          </a:xfrm>
          <a:prstGeom prst="rect">
            <a:avLst/>
          </a:prstGeom>
          <a:noFill/>
          <a:ln>
            <a:noFill/>
          </a:ln>
        </p:spPr>
      </p:pic>
      <p:sp>
        <p:nvSpPr>
          <p:cNvPr id="509" name="Google Shape;509;p34"/>
          <p:cNvSpPr txBox="1"/>
          <p:nvPr>
            <p:ph idx="12" type="sldNum"/>
          </p:nvPr>
        </p:nvSpPr>
        <p:spPr>
          <a:xfrm>
            <a:off x="6065986" y="2740605"/>
            <a:ext cx="1844400" cy="200100"/>
          </a:xfrm>
          <a:prstGeom prst="rect">
            <a:avLst/>
          </a:prstGeom>
          <a:noFill/>
          <a:ln>
            <a:noFill/>
          </a:ln>
        </p:spPr>
        <p:txBody>
          <a:bodyPr anchorCtr="0" anchor="t" bIns="0" lIns="0" spcFirstLastPara="1" rIns="0" wrap="square" tIns="0">
            <a:spAutoFit/>
          </a:bodyPr>
          <a:lstStyle/>
          <a:p>
            <a:pPr indent="0" lvl="0" marL="0" marR="0" rtl="0" algn="r">
              <a:spcBef>
                <a:spcPts val="0"/>
              </a:spcBef>
              <a:spcAft>
                <a:spcPts val="0"/>
              </a:spcAft>
              <a:buNone/>
            </a:pPr>
            <a:fld id="{00000000-1234-1234-1234-123412341234}" type="slidenum">
              <a:rPr b="1" lang="en" sz="1300">
                <a:solidFill>
                  <a:schemeClr val="lt1"/>
                </a:solidFill>
                <a:latin typeface="Raleway"/>
                <a:ea typeface="Raleway"/>
                <a:cs typeface="Raleway"/>
                <a:sym typeface="Raleway"/>
              </a:rPr>
              <a:t>‹#›</a:t>
            </a:fld>
            <a:endParaRPr b="1" sz="1300" u="none">
              <a:solidFill>
                <a:schemeClr val="lt1"/>
              </a:solidFill>
              <a:latin typeface="Raleway"/>
              <a:ea typeface="Raleway"/>
              <a:cs typeface="Raleway"/>
              <a:sym typeface="Raleway"/>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3" name="Shape 513"/>
        <p:cNvGrpSpPr/>
        <p:nvPr/>
      </p:nvGrpSpPr>
      <p:grpSpPr>
        <a:xfrm>
          <a:off x="0" y="0"/>
          <a:ext cx="0" cy="0"/>
          <a:chOff x="0" y="0"/>
          <a:chExt cx="0" cy="0"/>
        </a:xfrm>
      </p:grpSpPr>
      <p:pic>
        <p:nvPicPr>
          <p:cNvPr id="514" name="Google Shape;514;p35"/>
          <p:cNvPicPr preferRelativeResize="0"/>
          <p:nvPr/>
        </p:nvPicPr>
        <p:blipFill>
          <a:blip r:embed="rId3">
            <a:alphaModFix/>
          </a:blip>
          <a:stretch>
            <a:fillRect/>
          </a:stretch>
        </p:blipFill>
        <p:spPr>
          <a:xfrm>
            <a:off x="1732988" y="425676"/>
            <a:ext cx="4553024" cy="1849325"/>
          </a:xfrm>
          <a:prstGeom prst="rect">
            <a:avLst/>
          </a:prstGeom>
          <a:noFill/>
          <a:ln>
            <a:noFill/>
          </a:ln>
        </p:spPr>
      </p:pic>
      <p:sp>
        <p:nvSpPr>
          <p:cNvPr id="515" name="Google Shape;515;p35"/>
          <p:cNvSpPr txBox="1"/>
          <p:nvPr>
            <p:ph idx="5" type="title"/>
          </p:nvPr>
        </p:nvSpPr>
        <p:spPr>
          <a:xfrm>
            <a:off x="2791950" y="1184200"/>
            <a:ext cx="2435100" cy="484800"/>
          </a:xfrm>
          <a:prstGeom prst="rect">
            <a:avLst/>
          </a:prstGeom>
        </p:spPr>
        <p:txBody>
          <a:bodyPr anchorCtr="0" anchor="t" bIns="0" lIns="0" spcFirstLastPara="1" rIns="0" wrap="square" tIns="0">
            <a:spAutoFit/>
          </a:bodyPr>
          <a:lstStyle/>
          <a:p>
            <a:pPr indent="0" lvl="0" marL="0" rtl="0" algn="ctr">
              <a:spcBef>
                <a:spcPts val="0"/>
              </a:spcBef>
              <a:spcAft>
                <a:spcPts val="0"/>
              </a:spcAft>
              <a:buNone/>
            </a:pPr>
            <a:r>
              <a:rPr lang="en"/>
              <a:t>Learn More</a:t>
            </a:r>
            <a:endParaRPr/>
          </a:p>
        </p:txBody>
      </p:sp>
      <p:sp>
        <p:nvSpPr>
          <p:cNvPr id="516" name="Google Shape;516;p35"/>
          <p:cNvSpPr txBox="1"/>
          <p:nvPr/>
        </p:nvSpPr>
        <p:spPr>
          <a:xfrm>
            <a:off x="514283" y="2706556"/>
            <a:ext cx="3371400" cy="1693200"/>
          </a:xfrm>
          <a:prstGeom prst="rect">
            <a:avLst/>
          </a:prstGeom>
          <a:noFill/>
          <a:ln>
            <a:noFill/>
          </a:ln>
        </p:spPr>
        <p:txBody>
          <a:bodyPr anchorCtr="0" anchor="t" bIns="0" lIns="0" spcFirstLastPara="1" rIns="0" wrap="square" tIns="0">
            <a:spAutoFit/>
          </a:bodyPr>
          <a:lstStyle/>
          <a:p>
            <a:pPr indent="0" lvl="0" marL="12700" marR="0" rtl="0" algn="l">
              <a:lnSpc>
                <a:spcPct val="100000"/>
              </a:lnSpc>
              <a:spcBef>
                <a:spcPts val="0"/>
              </a:spcBef>
              <a:spcAft>
                <a:spcPts val="0"/>
              </a:spcAft>
              <a:buNone/>
            </a:pPr>
            <a:r>
              <a:rPr lang="en" sz="1100">
                <a:solidFill>
                  <a:srgbClr val="59585B"/>
                </a:solidFill>
                <a:latin typeface="Raleway Medium"/>
                <a:ea typeface="Raleway Medium"/>
                <a:cs typeface="Raleway Medium"/>
                <a:sym typeface="Raleway Medium"/>
              </a:rPr>
              <a:t>Harry Cross, Karen Hardee, and Norine Jewell,</a:t>
            </a:r>
            <a:endParaRPr sz="1100">
              <a:latin typeface="Raleway Medium"/>
              <a:ea typeface="Raleway Medium"/>
              <a:cs typeface="Raleway Medium"/>
              <a:sym typeface="Raleway Medium"/>
            </a:endParaRPr>
          </a:p>
          <a:p>
            <a:pPr indent="0" lvl="0" marL="12700" marR="0" rtl="0" algn="l">
              <a:lnSpc>
                <a:spcPct val="100000"/>
              </a:lnSpc>
              <a:spcBef>
                <a:spcPts val="0"/>
              </a:spcBef>
              <a:spcAft>
                <a:spcPts val="0"/>
              </a:spcAft>
              <a:buNone/>
            </a:pPr>
            <a:r>
              <a:rPr i="1" lang="en" sz="1100" u="sng">
                <a:solidFill>
                  <a:schemeClr val="hlink"/>
                </a:solidFill>
                <a:latin typeface="Raleway"/>
                <a:ea typeface="Raleway"/>
                <a:cs typeface="Raleway"/>
                <a:sym typeface="Raleway"/>
                <a:hlinkClick r:id="rId4"/>
              </a:rPr>
              <a:t>Reforming Operational Policies: </a:t>
            </a:r>
            <a:endParaRPr sz="1100">
              <a:latin typeface="Raleway"/>
              <a:ea typeface="Raleway"/>
              <a:cs typeface="Raleway"/>
              <a:sym typeface="Raleway"/>
            </a:endParaRPr>
          </a:p>
          <a:p>
            <a:pPr indent="0" lvl="0" marL="12700" marR="241300" rtl="0" algn="l">
              <a:lnSpc>
                <a:spcPct val="100000"/>
              </a:lnSpc>
              <a:spcBef>
                <a:spcPts val="0"/>
              </a:spcBef>
              <a:spcAft>
                <a:spcPts val="0"/>
              </a:spcAft>
              <a:buNone/>
            </a:pPr>
            <a:r>
              <a:rPr i="1" lang="en" sz="1100" u="sng">
                <a:solidFill>
                  <a:schemeClr val="hlink"/>
                </a:solidFill>
                <a:latin typeface="Raleway"/>
                <a:ea typeface="Raleway"/>
                <a:cs typeface="Raleway"/>
                <a:sym typeface="Raleway"/>
                <a:hlinkClick r:id="rId5"/>
              </a:rPr>
              <a:t>A Pathway to Improving Reproductive Health  Programs,</a:t>
            </a:r>
            <a:r>
              <a:rPr i="1" lang="en" sz="1100">
                <a:solidFill>
                  <a:srgbClr val="59585B"/>
                </a:solidFill>
                <a:latin typeface="Raleway"/>
                <a:ea typeface="Raleway"/>
                <a:cs typeface="Raleway"/>
                <a:sym typeface="Raleway"/>
              </a:rPr>
              <a:t> </a:t>
            </a:r>
            <a:r>
              <a:rPr lang="en" sz="1100">
                <a:solidFill>
                  <a:srgbClr val="59585B"/>
                </a:solidFill>
                <a:latin typeface="Raleway Medium"/>
                <a:ea typeface="Raleway Medium"/>
                <a:cs typeface="Raleway Medium"/>
                <a:sym typeface="Raleway Medium"/>
              </a:rPr>
              <a:t>Occasional Paper #7, Futures Group:  The Policy Project, 2001.</a:t>
            </a:r>
            <a:endParaRPr sz="1100">
              <a:solidFill>
                <a:srgbClr val="59585B"/>
              </a:solidFill>
              <a:latin typeface="Raleway Medium"/>
              <a:ea typeface="Raleway Medium"/>
              <a:cs typeface="Raleway Medium"/>
              <a:sym typeface="Raleway Medium"/>
            </a:endParaRPr>
          </a:p>
          <a:p>
            <a:pPr indent="0" lvl="0" marL="12700" marR="241300" rtl="0" algn="l">
              <a:lnSpc>
                <a:spcPct val="100000"/>
              </a:lnSpc>
              <a:spcBef>
                <a:spcPts val="0"/>
              </a:spcBef>
              <a:spcAft>
                <a:spcPts val="0"/>
              </a:spcAft>
              <a:buNone/>
            </a:pPr>
            <a:r>
              <a:t/>
            </a:r>
            <a:endParaRPr sz="1100">
              <a:solidFill>
                <a:srgbClr val="59585B"/>
              </a:solidFill>
              <a:latin typeface="Raleway Medium"/>
              <a:ea typeface="Raleway Medium"/>
              <a:cs typeface="Raleway Medium"/>
              <a:sym typeface="Raleway Medium"/>
            </a:endParaRPr>
          </a:p>
          <a:p>
            <a:pPr indent="0" lvl="0" marL="12700" rtl="0" algn="l">
              <a:lnSpc>
                <a:spcPct val="100000"/>
              </a:lnSpc>
              <a:spcBef>
                <a:spcPts val="0"/>
              </a:spcBef>
              <a:spcAft>
                <a:spcPts val="0"/>
              </a:spcAft>
              <a:buClr>
                <a:schemeClr val="dk1"/>
              </a:buClr>
              <a:buFont typeface="Arial"/>
              <a:buNone/>
            </a:pPr>
            <a:r>
              <a:rPr lang="en" sz="1100">
                <a:solidFill>
                  <a:schemeClr val="hlink"/>
                </a:solidFill>
                <a:latin typeface="Raleway Medium"/>
                <a:ea typeface="Raleway Medium"/>
                <a:cs typeface="Raleway Medium"/>
                <a:sym typeface="Raleway Medium"/>
              </a:rPr>
              <a:t>Health Policy Initiative,</a:t>
            </a:r>
            <a:endParaRPr sz="1100">
              <a:solidFill>
                <a:schemeClr val="dk1"/>
              </a:solidFill>
              <a:latin typeface="Raleway Medium"/>
              <a:ea typeface="Raleway Medium"/>
              <a:cs typeface="Raleway Medium"/>
              <a:sym typeface="Raleway Medium"/>
            </a:endParaRPr>
          </a:p>
          <a:p>
            <a:pPr indent="0" lvl="0" marL="12700" rtl="0" algn="l">
              <a:lnSpc>
                <a:spcPct val="100000"/>
              </a:lnSpc>
              <a:spcBef>
                <a:spcPts val="0"/>
              </a:spcBef>
              <a:spcAft>
                <a:spcPts val="0"/>
              </a:spcAft>
              <a:buNone/>
            </a:pPr>
            <a:r>
              <a:rPr lang="en" sz="1100" u="sng">
                <a:solidFill>
                  <a:schemeClr val="hlink"/>
                </a:solidFill>
                <a:latin typeface="Raleway Medium"/>
                <a:ea typeface="Raleway Medium"/>
                <a:cs typeface="Raleway Medium"/>
                <a:sym typeface="Raleway Medium"/>
                <a:hlinkClick r:id="rId6"/>
              </a:rPr>
              <a:t>“Policy Implementation Assessment Tool.”</a:t>
            </a:r>
            <a:endParaRPr sz="1100">
              <a:solidFill>
                <a:schemeClr val="hlink"/>
              </a:solidFill>
              <a:latin typeface="Raleway Medium"/>
              <a:ea typeface="Raleway Medium"/>
              <a:cs typeface="Raleway Medium"/>
              <a:sym typeface="Raleway Medium"/>
            </a:endParaRPr>
          </a:p>
          <a:p>
            <a:pPr indent="0" lvl="0" marL="0" marR="0" rtl="0" algn="l">
              <a:lnSpc>
                <a:spcPct val="100000"/>
              </a:lnSpc>
              <a:spcBef>
                <a:spcPts val="0"/>
              </a:spcBef>
              <a:spcAft>
                <a:spcPts val="0"/>
              </a:spcAft>
              <a:buNone/>
            </a:pPr>
            <a:r>
              <a:t/>
            </a:r>
            <a:endParaRPr sz="1100">
              <a:latin typeface="Raleway Medium"/>
              <a:ea typeface="Raleway Medium"/>
              <a:cs typeface="Raleway Medium"/>
              <a:sym typeface="Raleway Medium"/>
            </a:endParaRPr>
          </a:p>
          <a:p>
            <a:pPr indent="0" lvl="0" marL="12700" marR="0" rtl="0" algn="l">
              <a:lnSpc>
                <a:spcPct val="133300"/>
              </a:lnSpc>
              <a:spcBef>
                <a:spcPts val="0"/>
              </a:spcBef>
              <a:spcAft>
                <a:spcPts val="0"/>
              </a:spcAft>
              <a:buNone/>
            </a:pPr>
            <a:r>
              <a:t/>
            </a:r>
            <a:endParaRPr sz="1100">
              <a:latin typeface="Raleway Medium"/>
              <a:ea typeface="Raleway Medium"/>
              <a:cs typeface="Raleway Medium"/>
              <a:sym typeface="Raleway Medium"/>
            </a:endParaRPr>
          </a:p>
        </p:txBody>
      </p:sp>
      <p:sp>
        <p:nvSpPr>
          <p:cNvPr id="517" name="Google Shape;517;p35"/>
          <p:cNvSpPr txBox="1"/>
          <p:nvPr/>
        </p:nvSpPr>
        <p:spPr>
          <a:xfrm>
            <a:off x="4118497" y="2706556"/>
            <a:ext cx="3322500" cy="1533600"/>
          </a:xfrm>
          <a:prstGeom prst="rect">
            <a:avLst/>
          </a:prstGeom>
          <a:noFill/>
          <a:ln>
            <a:noFill/>
          </a:ln>
        </p:spPr>
        <p:txBody>
          <a:bodyPr anchorCtr="0" anchor="t" bIns="0" lIns="0" spcFirstLastPara="1" rIns="0" wrap="square" tIns="9525">
            <a:spAutoFit/>
          </a:bodyPr>
          <a:lstStyle/>
          <a:p>
            <a:pPr indent="0" lvl="0" marL="0" marR="63500" rtl="0" algn="l">
              <a:lnSpc>
                <a:spcPct val="100000"/>
              </a:lnSpc>
              <a:spcBef>
                <a:spcPts val="0"/>
              </a:spcBef>
              <a:spcAft>
                <a:spcPts val="0"/>
              </a:spcAft>
              <a:buNone/>
            </a:pPr>
            <a:r>
              <a:rPr lang="en" sz="1100">
                <a:solidFill>
                  <a:schemeClr val="hlink"/>
                </a:solidFill>
                <a:latin typeface="Raleway Medium"/>
                <a:ea typeface="Raleway Medium"/>
                <a:cs typeface="Raleway Medium"/>
                <a:sym typeface="Raleway Medium"/>
              </a:rPr>
              <a:t>Christine Power</a:t>
            </a:r>
            <a:r>
              <a:rPr lang="en" sz="1100">
                <a:solidFill>
                  <a:schemeClr val="hlink"/>
                </a:solidFill>
                <a:latin typeface="Raleway Medium"/>
                <a:ea typeface="Raleway Medium"/>
                <a:cs typeface="Raleway Medium"/>
                <a:sym typeface="Raleway Medium"/>
              </a:rPr>
              <a:t>, </a:t>
            </a:r>
            <a:r>
              <a:rPr lang="en" sz="1100" u="sng">
                <a:solidFill>
                  <a:schemeClr val="hlink"/>
                </a:solidFill>
                <a:latin typeface="Raleway Medium"/>
                <a:ea typeface="Raleway Medium"/>
                <a:cs typeface="Raleway Medium"/>
                <a:sym typeface="Raleway Medium"/>
                <a:hlinkClick r:id="rId7"/>
              </a:rPr>
              <a:t>Youth Family Planning Policy Scorecard</a:t>
            </a:r>
            <a:r>
              <a:rPr lang="en" sz="1100">
                <a:solidFill>
                  <a:schemeClr val="hlink"/>
                </a:solidFill>
                <a:latin typeface="Raleway Medium"/>
                <a:ea typeface="Raleway Medium"/>
                <a:cs typeface="Raleway Medium"/>
                <a:sym typeface="Raleway Medium"/>
              </a:rPr>
              <a:t>, PRB, 2021.</a:t>
            </a:r>
            <a:endParaRPr sz="1100">
              <a:solidFill>
                <a:srgbClr val="59585B"/>
              </a:solidFill>
              <a:latin typeface="Raleway Medium"/>
              <a:ea typeface="Raleway Medium"/>
              <a:cs typeface="Raleway Medium"/>
              <a:sym typeface="Raleway Medium"/>
            </a:endParaRPr>
          </a:p>
          <a:p>
            <a:pPr indent="0" lvl="0" marL="12700" marR="177800" rtl="0" algn="l">
              <a:lnSpc>
                <a:spcPct val="100000"/>
              </a:lnSpc>
              <a:spcBef>
                <a:spcPts val="0"/>
              </a:spcBef>
              <a:spcAft>
                <a:spcPts val="0"/>
              </a:spcAft>
              <a:buNone/>
            </a:pPr>
            <a:r>
              <a:t/>
            </a:r>
            <a:endParaRPr sz="1100">
              <a:solidFill>
                <a:srgbClr val="59585B"/>
              </a:solidFill>
              <a:latin typeface="Raleway Medium"/>
              <a:ea typeface="Raleway Medium"/>
              <a:cs typeface="Raleway Medium"/>
              <a:sym typeface="Raleway Medium"/>
            </a:endParaRPr>
          </a:p>
          <a:p>
            <a:pPr indent="0" lvl="0" marL="12700" rtl="0" algn="l">
              <a:lnSpc>
                <a:spcPct val="100000"/>
              </a:lnSpc>
              <a:spcBef>
                <a:spcPts val="0"/>
              </a:spcBef>
              <a:spcAft>
                <a:spcPts val="0"/>
              </a:spcAft>
              <a:buClr>
                <a:schemeClr val="dk1"/>
              </a:buClr>
              <a:buFont typeface="Arial"/>
              <a:buNone/>
            </a:pPr>
            <a:r>
              <a:rPr lang="en" sz="1100">
                <a:solidFill>
                  <a:schemeClr val="hlink"/>
                </a:solidFill>
                <a:latin typeface="Raleway Medium"/>
                <a:ea typeface="Raleway Medium"/>
                <a:cs typeface="Raleway Medium"/>
                <a:sym typeface="Raleway Medium"/>
              </a:rPr>
              <a:t>Andy Sumner et al.,</a:t>
            </a:r>
            <a:r>
              <a:rPr lang="en" sz="1100" u="sng">
                <a:solidFill>
                  <a:schemeClr val="hlink"/>
                </a:solidFill>
                <a:latin typeface="Raleway Medium"/>
                <a:ea typeface="Raleway Medium"/>
                <a:cs typeface="Raleway Medium"/>
                <a:sym typeface="Raleway Medium"/>
                <a:hlinkClick r:id="rId8"/>
              </a:rPr>
              <a:t>“What Shapes Research Impact on Policy?  Understanding Research Uptake in Sexual and  Reproductive Health Policy Processes in Resource  Poor Contexts,</a:t>
            </a:r>
            <a:r>
              <a:rPr lang="en" sz="1100">
                <a:solidFill>
                  <a:schemeClr val="hlink"/>
                </a:solidFill>
                <a:latin typeface="Raleway Medium"/>
                <a:ea typeface="Raleway Medium"/>
                <a:cs typeface="Raleway Medium"/>
                <a:sym typeface="Raleway Medium"/>
              </a:rPr>
              <a:t>” </a:t>
            </a:r>
            <a:r>
              <a:rPr i="1" lang="en" sz="1100">
                <a:solidFill>
                  <a:schemeClr val="hlink"/>
                </a:solidFill>
                <a:latin typeface="Raleway"/>
                <a:ea typeface="Raleway"/>
                <a:cs typeface="Raleway"/>
                <a:sym typeface="Raleway"/>
              </a:rPr>
              <a:t>Health Research Policy and  Systems </a:t>
            </a:r>
            <a:r>
              <a:rPr lang="en" sz="1100">
                <a:solidFill>
                  <a:schemeClr val="hlink"/>
                </a:solidFill>
                <a:latin typeface="Raleway Medium"/>
                <a:ea typeface="Raleway Medium"/>
                <a:cs typeface="Raleway Medium"/>
                <a:sym typeface="Raleway Medium"/>
              </a:rPr>
              <a:t>9, supplm 1 (2011):S3.</a:t>
            </a:r>
            <a:endParaRPr sz="1100">
              <a:solidFill>
                <a:schemeClr val="dk1"/>
              </a:solidFill>
              <a:latin typeface="Raleway Medium"/>
              <a:ea typeface="Raleway Medium"/>
              <a:cs typeface="Raleway Medium"/>
              <a:sym typeface="Raleway Medium"/>
            </a:endParaRPr>
          </a:p>
          <a:p>
            <a:pPr indent="0" lvl="0" marL="12700" marR="177800" rtl="0" algn="l">
              <a:lnSpc>
                <a:spcPct val="100000"/>
              </a:lnSpc>
              <a:spcBef>
                <a:spcPts val="0"/>
              </a:spcBef>
              <a:spcAft>
                <a:spcPts val="0"/>
              </a:spcAft>
              <a:buNone/>
            </a:pPr>
            <a:r>
              <a:t/>
            </a:r>
            <a:endParaRPr sz="1100">
              <a:solidFill>
                <a:srgbClr val="59585B"/>
              </a:solidFill>
              <a:latin typeface="Raleway Medium"/>
              <a:ea typeface="Raleway Medium"/>
              <a:cs typeface="Raleway Medium"/>
              <a:sym typeface="Raleway Medium"/>
            </a:endParaRPr>
          </a:p>
        </p:txBody>
      </p:sp>
      <p:sp>
        <p:nvSpPr>
          <p:cNvPr id="518" name="Google Shape;518;p35"/>
          <p:cNvSpPr txBox="1"/>
          <p:nvPr>
            <p:ph idx="12" type="sldNum"/>
          </p:nvPr>
        </p:nvSpPr>
        <p:spPr>
          <a:xfrm>
            <a:off x="6065986" y="2740605"/>
            <a:ext cx="1844400" cy="200100"/>
          </a:xfrm>
          <a:prstGeom prst="rect">
            <a:avLst/>
          </a:prstGeom>
          <a:noFill/>
          <a:ln>
            <a:noFill/>
          </a:ln>
        </p:spPr>
        <p:txBody>
          <a:bodyPr anchorCtr="0" anchor="t" bIns="0" lIns="0" spcFirstLastPara="1" rIns="0" wrap="square" tIns="0">
            <a:spAutoFit/>
          </a:bodyPr>
          <a:lstStyle/>
          <a:p>
            <a:pPr indent="0" lvl="0" marL="0" marR="0" rtl="0" algn="r">
              <a:spcBef>
                <a:spcPts val="0"/>
              </a:spcBef>
              <a:spcAft>
                <a:spcPts val="0"/>
              </a:spcAft>
              <a:buNone/>
            </a:pPr>
            <a:fld id="{00000000-1234-1234-1234-123412341234}" type="slidenum">
              <a:rPr b="1" lang="en" sz="1300">
                <a:solidFill>
                  <a:schemeClr val="lt1"/>
                </a:solidFill>
                <a:latin typeface="Raleway"/>
                <a:ea typeface="Raleway"/>
                <a:cs typeface="Raleway"/>
                <a:sym typeface="Raleway"/>
              </a:rPr>
              <a:t>‹#›</a:t>
            </a:fld>
            <a:endParaRPr b="1" sz="1300" u="none">
              <a:solidFill>
                <a:schemeClr val="lt1"/>
              </a:solidFill>
              <a:latin typeface="Raleway"/>
              <a:ea typeface="Raleway"/>
              <a:cs typeface="Raleway"/>
              <a:sym typeface="Raleway"/>
            </a:endParaRPr>
          </a:p>
        </p:txBody>
      </p:sp>
      <p:pic>
        <p:nvPicPr>
          <p:cNvPr id="519" name="Google Shape;519;p35"/>
          <p:cNvPicPr preferRelativeResize="0"/>
          <p:nvPr/>
        </p:nvPicPr>
        <p:blipFill>
          <a:blip r:embed="rId9">
            <a:alphaModFix/>
          </a:blip>
          <a:stretch>
            <a:fillRect/>
          </a:stretch>
        </p:blipFill>
        <p:spPr>
          <a:xfrm>
            <a:off x="1417676" y="1405516"/>
            <a:ext cx="5184474" cy="11576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pic>
        <p:nvPicPr>
          <p:cNvPr id="92" name="Google Shape;92;p13"/>
          <p:cNvPicPr preferRelativeResize="0"/>
          <p:nvPr/>
        </p:nvPicPr>
        <p:blipFill>
          <a:blip r:embed="rId3">
            <a:alphaModFix/>
          </a:blip>
          <a:stretch>
            <a:fillRect/>
          </a:stretch>
        </p:blipFill>
        <p:spPr>
          <a:xfrm>
            <a:off x="1403400" y="434963"/>
            <a:ext cx="5394599" cy="2191150"/>
          </a:xfrm>
          <a:prstGeom prst="rect">
            <a:avLst/>
          </a:prstGeom>
          <a:noFill/>
          <a:ln>
            <a:noFill/>
          </a:ln>
        </p:spPr>
      </p:pic>
      <p:sp>
        <p:nvSpPr>
          <p:cNvPr id="93" name="Google Shape;93;p13"/>
          <p:cNvSpPr txBox="1"/>
          <p:nvPr>
            <p:ph type="title"/>
          </p:nvPr>
        </p:nvSpPr>
        <p:spPr>
          <a:xfrm>
            <a:off x="242777" y="1320746"/>
            <a:ext cx="7554900" cy="566100"/>
          </a:xfrm>
          <a:prstGeom prst="rect">
            <a:avLst/>
          </a:prstGeom>
          <a:noFill/>
          <a:ln>
            <a:noFill/>
          </a:ln>
        </p:spPr>
        <p:txBody>
          <a:bodyPr anchorCtr="0" anchor="t" bIns="0" lIns="0" spcFirstLastPara="1" rIns="0" wrap="square" tIns="11900">
            <a:spAutoFit/>
          </a:bodyPr>
          <a:lstStyle/>
          <a:p>
            <a:pPr indent="0" lvl="0" marL="12700" rtl="0" algn="ctr">
              <a:lnSpc>
                <a:spcPct val="100000"/>
              </a:lnSpc>
              <a:spcBef>
                <a:spcPts val="0"/>
              </a:spcBef>
              <a:spcAft>
                <a:spcPts val="0"/>
              </a:spcAft>
              <a:buNone/>
            </a:pPr>
            <a:r>
              <a:rPr lang="en" sz="3600"/>
              <a:t>What Is Policy?</a:t>
            </a:r>
            <a:endParaRPr sz="3600"/>
          </a:p>
        </p:txBody>
      </p:sp>
      <p:sp>
        <p:nvSpPr>
          <p:cNvPr id="94" name="Google Shape;94;p13"/>
          <p:cNvSpPr txBox="1"/>
          <p:nvPr/>
        </p:nvSpPr>
        <p:spPr>
          <a:xfrm>
            <a:off x="519445" y="3685683"/>
            <a:ext cx="2256300" cy="1491900"/>
          </a:xfrm>
          <a:prstGeom prst="rect">
            <a:avLst/>
          </a:prstGeom>
          <a:noFill/>
          <a:ln>
            <a:noFill/>
          </a:ln>
        </p:spPr>
        <p:txBody>
          <a:bodyPr anchorCtr="0" anchor="t" bIns="0" lIns="0" spcFirstLastPara="1" rIns="0" wrap="square" tIns="9525">
            <a:spAutoFit/>
          </a:bodyPr>
          <a:lstStyle/>
          <a:p>
            <a:pPr indent="0" lvl="0" marL="0" marR="0" rtl="0" algn="ctr">
              <a:lnSpc>
                <a:spcPct val="100000"/>
              </a:lnSpc>
              <a:spcBef>
                <a:spcPts val="0"/>
              </a:spcBef>
              <a:spcAft>
                <a:spcPts val="0"/>
              </a:spcAft>
              <a:buNone/>
            </a:pPr>
            <a:r>
              <a:rPr lang="en" sz="1300">
                <a:solidFill>
                  <a:srgbClr val="59585B"/>
                </a:solidFill>
                <a:latin typeface="Nunito ExtraBold"/>
                <a:ea typeface="Nunito ExtraBold"/>
                <a:cs typeface="Nunito ExtraBold"/>
                <a:sym typeface="Nunito ExtraBold"/>
              </a:rPr>
              <a:t>DEFINITION</a:t>
            </a:r>
            <a:endParaRPr sz="1300">
              <a:latin typeface="Nunito ExtraBold"/>
              <a:ea typeface="Nunito ExtraBold"/>
              <a:cs typeface="Nunito ExtraBold"/>
              <a:sym typeface="Nunito ExtraBold"/>
            </a:endParaRPr>
          </a:p>
          <a:p>
            <a:pPr indent="0" lvl="0" marL="0" marR="0" rtl="0" algn="ctr">
              <a:lnSpc>
                <a:spcPct val="115000"/>
              </a:lnSpc>
              <a:spcBef>
                <a:spcPts val="900"/>
              </a:spcBef>
              <a:spcAft>
                <a:spcPts val="0"/>
              </a:spcAft>
              <a:buNone/>
            </a:pPr>
            <a:r>
              <a:rPr lang="en" sz="1300">
                <a:solidFill>
                  <a:srgbClr val="59585B"/>
                </a:solidFill>
                <a:latin typeface="Raleway Medium"/>
                <a:ea typeface="Raleway Medium"/>
                <a:cs typeface="Raleway Medium"/>
                <a:sym typeface="Raleway Medium"/>
              </a:rPr>
              <a:t>A course or principle of  action adopted or proposed  by a government, party,  business, or individual</a:t>
            </a:r>
            <a:endParaRPr sz="1300">
              <a:latin typeface="Raleway Medium"/>
              <a:ea typeface="Raleway Medium"/>
              <a:cs typeface="Raleway Medium"/>
              <a:sym typeface="Raleway Medium"/>
            </a:endParaRPr>
          </a:p>
          <a:p>
            <a:pPr indent="0" lvl="0" marL="0" marR="0" rtl="0" algn="ctr">
              <a:lnSpc>
                <a:spcPct val="115000"/>
              </a:lnSpc>
              <a:spcBef>
                <a:spcPts val="600"/>
              </a:spcBef>
              <a:spcAft>
                <a:spcPts val="0"/>
              </a:spcAft>
              <a:buNone/>
            </a:pPr>
            <a:r>
              <a:rPr lang="en" sz="1100">
                <a:solidFill>
                  <a:srgbClr val="59585B"/>
                </a:solidFill>
                <a:latin typeface="Raleway"/>
                <a:ea typeface="Raleway"/>
                <a:cs typeface="Raleway"/>
                <a:sym typeface="Raleway"/>
              </a:rPr>
              <a:t>(</a:t>
            </a:r>
            <a:r>
              <a:rPr i="1" lang="en" sz="1100">
                <a:solidFill>
                  <a:srgbClr val="59585B"/>
                </a:solidFill>
                <a:latin typeface="Raleway"/>
                <a:ea typeface="Raleway"/>
                <a:cs typeface="Raleway"/>
                <a:sym typeface="Raleway"/>
              </a:rPr>
              <a:t>Oxford English Dictionary</a:t>
            </a:r>
            <a:r>
              <a:rPr lang="en" sz="1100">
                <a:solidFill>
                  <a:srgbClr val="59585B"/>
                </a:solidFill>
                <a:latin typeface="Raleway"/>
                <a:ea typeface="Raleway"/>
                <a:cs typeface="Raleway"/>
                <a:sym typeface="Raleway"/>
              </a:rPr>
              <a:t>)</a:t>
            </a:r>
            <a:endParaRPr sz="1100">
              <a:latin typeface="Raleway"/>
              <a:ea typeface="Raleway"/>
              <a:cs typeface="Raleway"/>
              <a:sym typeface="Raleway"/>
            </a:endParaRPr>
          </a:p>
        </p:txBody>
      </p:sp>
      <p:sp>
        <p:nvSpPr>
          <p:cNvPr id="95" name="Google Shape;95;p13"/>
          <p:cNvSpPr txBox="1"/>
          <p:nvPr/>
        </p:nvSpPr>
        <p:spPr>
          <a:xfrm>
            <a:off x="3259108" y="3685683"/>
            <a:ext cx="1513800" cy="768300"/>
          </a:xfrm>
          <a:prstGeom prst="rect">
            <a:avLst/>
          </a:prstGeom>
          <a:noFill/>
          <a:ln>
            <a:noFill/>
          </a:ln>
        </p:spPr>
        <p:txBody>
          <a:bodyPr anchorCtr="0" anchor="t" bIns="0" lIns="0" spcFirstLastPara="1" rIns="0" wrap="square" tIns="9525">
            <a:spAutoFit/>
          </a:bodyPr>
          <a:lstStyle/>
          <a:p>
            <a:pPr indent="0" lvl="0" marL="12700" rtl="0" algn="ctr">
              <a:spcBef>
                <a:spcPts val="2300"/>
              </a:spcBef>
              <a:spcAft>
                <a:spcPts val="0"/>
              </a:spcAft>
              <a:buClr>
                <a:schemeClr val="dk1"/>
              </a:buClr>
              <a:buFont typeface="Arial"/>
              <a:buNone/>
            </a:pPr>
            <a:r>
              <a:rPr lang="en" sz="1300">
                <a:solidFill>
                  <a:schemeClr val="hlink"/>
                </a:solidFill>
                <a:latin typeface="Nunito ExtraBold"/>
                <a:ea typeface="Nunito ExtraBold"/>
                <a:cs typeface="Nunito ExtraBold"/>
                <a:sym typeface="Nunito ExtraBold"/>
              </a:rPr>
              <a:t>LAW</a:t>
            </a:r>
            <a:endParaRPr sz="1300">
              <a:solidFill>
                <a:srgbClr val="59585B"/>
              </a:solidFill>
              <a:latin typeface="Raleway Medium"/>
              <a:ea typeface="Raleway Medium"/>
              <a:cs typeface="Raleway Medium"/>
              <a:sym typeface="Raleway Medium"/>
            </a:endParaRPr>
          </a:p>
          <a:p>
            <a:pPr indent="0" lvl="0" marL="0" marR="0" rtl="0" algn="ctr">
              <a:lnSpc>
                <a:spcPct val="115000"/>
              </a:lnSpc>
              <a:spcBef>
                <a:spcPts val="1000"/>
              </a:spcBef>
              <a:spcAft>
                <a:spcPts val="0"/>
              </a:spcAft>
              <a:buNone/>
            </a:pPr>
            <a:r>
              <a:rPr lang="en" sz="1300">
                <a:solidFill>
                  <a:srgbClr val="59585B"/>
                </a:solidFill>
                <a:latin typeface="Raleway Medium"/>
                <a:ea typeface="Raleway Medium"/>
                <a:cs typeface="Raleway Medium"/>
                <a:sym typeface="Raleway Medium"/>
              </a:rPr>
              <a:t>Compels or prohibits </a:t>
            </a:r>
            <a:r>
              <a:rPr lang="en" sz="1300">
                <a:solidFill>
                  <a:srgbClr val="59585B"/>
                </a:solidFill>
                <a:latin typeface="Raleway Medium"/>
                <a:ea typeface="Raleway Medium"/>
                <a:cs typeface="Raleway Medium"/>
                <a:sym typeface="Raleway Medium"/>
              </a:rPr>
              <a:t>behaviors</a:t>
            </a:r>
            <a:endParaRPr sz="1300">
              <a:latin typeface="Raleway Medium"/>
              <a:ea typeface="Raleway Medium"/>
              <a:cs typeface="Raleway Medium"/>
              <a:sym typeface="Raleway Medium"/>
            </a:endParaRPr>
          </a:p>
        </p:txBody>
      </p:sp>
      <p:sp>
        <p:nvSpPr>
          <p:cNvPr id="96" name="Google Shape;96;p13"/>
          <p:cNvSpPr txBox="1"/>
          <p:nvPr/>
        </p:nvSpPr>
        <p:spPr>
          <a:xfrm>
            <a:off x="5298418" y="3685683"/>
            <a:ext cx="2163900" cy="768300"/>
          </a:xfrm>
          <a:prstGeom prst="rect">
            <a:avLst/>
          </a:prstGeom>
          <a:noFill/>
          <a:ln>
            <a:noFill/>
          </a:ln>
        </p:spPr>
        <p:txBody>
          <a:bodyPr anchorCtr="0" anchor="t" bIns="0" lIns="0" spcFirstLastPara="1" rIns="0" wrap="square" tIns="9525">
            <a:spAutoFit/>
          </a:bodyPr>
          <a:lstStyle/>
          <a:p>
            <a:pPr indent="0" lvl="0" marL="0" rtl="0" algn="ctr">
              <a:spcBef>
                <a:spcPts val="2300"/>
              </a:spcBef>
              <a:spcAft>
                <a:spcPts val="0"/>
              </a:spcAft>
              <a:buClr>
                <a:schemeClr val="dk1"/>
              </a:buClr>
              <a:buFont typeface="Arial"/>
              <a:buNone/>
            </a:pPr>
            <a:r>
              <a:rPr lang="en" sz="1300">
                <a:solidFill>
                  <a:schemeClr val="hlink"/>
                </a:solidFill>
                <a:latin typeface="Nunito ExtraBold"/>
                <a:ea typeface="Nunito ExtraBold"/>
                <a:cs typeface="Nunito ExtraBold"/>
                <a:sym typeface="Nunito ExtraBold"/>
              </a:rPr>
              <a:t>POLICY</a:t>
            </a:r>
            <a:endParaRPr sz="1300">
              <a:solidFill>
                <a:srgbClr val="59585B"/>
              </a:solidFill>
              <a:latin typeface="Raleway Medium"/>
              <a:ea typeface="Raleway Medium"/>
              <a:cs typeface="Raleway Medium"/>
              <a:sym typeface="Raleway Medium"/>
            </a:endParaRPr>
          </a:p>
          <a:p>
            <a:pPr indent="137160" lvl="0" marL="0" marR="0" rtl="0" algn="l">
              <a:lnSpc>
                <a:spcPct val="115000"/>
              </a:lnSpc>
              <a:spcBef>
                <a:spcPts val="1000"/>
              </a:spcBef>
              <a:spcAft>
                <a:spcPts val="0"/>
              </a:spcAft>
              <a:buNone/>
            </a:pPr>
            <a:r>
              <a:rPr lang="en" sz="1300">
                <a:solidFill>
                  <a:srgbClr val="59585B"/>
                </a:solidFill>
                <a:latin typeface="Raleway Medium"/>
                <a:ea typeface="Raleway Medium"/>
                <a:cs typeface="Raleway Medium"/>
                <a:sym typeface="Raleway Medium"/>
              </a:rPr>
              <a:t>Guides </a:t>
            </a:r>
            <a:r>
              <a:rPr lang="en" sz="1300">
                <a:solidFill>
                  <a:srgbClr val="59585B"/>
                </a:solidFill>
                <a:latin typeface="Raleway Medium"/>
                <a:ea typeface="Raleway Medium"/>
                <a:cs typeface="Raleway Medium"/>
                <a:sym typeface="Raleway Medium"/>
              </a:rPr>
              <a:t>actions and laws  toward a desired outcome</a:t>
            </a:r>
            <a:endParaRPr sz="1300">
              <a:latin typeface="Raleway Medium"/>
              <a:ea typeface="Raleway Medium"/>
              <a:cs typeface="Raleway Medium"/>
              <a:sym typeface="Raleway Medium"/>
            </a:endParaRPr>
          </a:p>
        </p:txBody>
      </p:sp>
      <p:sp>
        <p:nvSpPr>
          <p:cNvPr id="97" name="Google Shape;97;p13"/>
          <p:cNvSpPr/>
          <p:nvPr/>
        </p:nvSpPr>
        <p:spPr>
          <a:xfrm>
            <a:off x="1096070" y="2435579"/>
            <a:ext cx="1140382" cy="1140384"/>
          </a:xfrm>
          <a:custGeom>
            <a:rect b="b" l="l" r="r" t="t"/>
            <a:pathLst>
              <a:path extrusionOk="0" h="820420" w="820419">
                <a:moveTo>
                  <a:pt x="409930" y="0"/>
                </a:moveTo>
                <a:lnTo>
                  <a:pt x="362125" y="2757"/>
                </a:lnTo>
                <a:lnTo>
                  <a:pt x="315939" y="10826"/>
                </a:lnTo>
                <a:lnTo>
                  <a:pt x="271681" y="23897"/>
                </a:lnTo>
                <a:lnTo>
                  <a:pt x="229657" y="41664"/>
                </a:lnTo>
                <a:lnTo>
                  <a:pt x="190175" y="63819"/>
                </a:lnTo>
                <a:lnTo>
                  <a:pt x="153543" y="90054"/>
                </a:lnTo>
                <a:lnTo>
                  <a:pt x="120068" y="120062"/>
                </a:lnTo>
                <a:lnTo>
                  <a:pt x="90059" y="153535"/>
                </a:lnTo>
                <a:lnTo>
                  <a:pt x="63823" y="190166"/>
                </a:lnTo>
                <a:lnTo>
                  <a:pt x="41667" y="229646"/>
                </a:lnTo>
                <a:lnTo>
                  <a:pt x="23899" y="271669"/>
                </a:lnTo>
                <a:lnTo>
                  <a:pt x="10826" y="315927"/>
                </a:lnTo>
                <a:lnTo>
                  <a:pt x="2758" y="362113"/>
                </a:lnTo>
                <a:lnTo>
                  <a:pt x="0" y="409917"/>
                </a:lnTo>
                <a:lnTo>
                  <a:pt x="2758" y="457725"/>
                </a:lnTo>
                <a:lnTo>
                  <a:pt x="10826" y="503912"/>
                </a:lnTo>
                <a:lnTo>
                  <a:pt x="23899" y="548172"/>
                </a:lnTo>
                <a:lnTo>
                  <a:pt x="41667" y="590196"/>
                </a:lnTo>
                <a:lnTo>
                  <a:pt x="63823" y="629678"/>
                </a:lnTo>
                <a:lnTo>
                  <a:pt x="90059" y="666310"/>
                </a:lnTo>
                <a:lnTo>
                  <a:pt x="120068" y="699784"/>
                </a:lnTo>
                <a:lnTo>
                  <a:pt x="153543" y="729792"/>
                </a:lnTo>
                <a:lnTo>
                  <a:pt x="190175" y="756028"/>
                </a:lnTo>
                <a:lnTo>
                  <a:pt x="229657" y="778183"/>
                </a:lnTo>
                <a:lnTo>
                  <a:pt x="271681" y="795950"/>
                </a:lnTo>
                <a:lnTo>
                  <a:pt x="315939" y="809022"/>
                </a:lnTo>
                <a:lnTo>
                  <a:pt x="362125" y="817090"/>
                </a:lnTo>
                <a:lnTo>
                  <a:pt x="409930" y="819848"/>
                </a:lnTo>
                <a:lnTo>
                  <a:pt x="457735" y="817090"/>
                </a:lnTo>
                <a:lnTo>
                  <a:pt x="503921" y="809022"/>
                </a:lnTo>
                <a:lnTo>
                  <a:pt x="548180" y="795950"/>
                </a:lnTo>
                <a:lnTo>
                  <a:pt x="590204" y="778183"/>
                </a:lnTo>
                <a:lnTo>
                  <a:pt x="629685" y="756028"/>
                </a:lnTo>
                <a:lnTo>
                  <a:pt x="666317" y="729792"/>
                </a:lnTo>
                <a:lnTo>
                  <a:pt x="699792" y="699784"/>
                </a:lnTo>
                <a:lnTo>
                  <a:pt x="729801" y="666310"/>
                </a:lnTo>
                <a:lnTo>
                  <a:pt x="756037" y="629678"/>
                </a:lnTo>
                <a:lnTo>
                  <a:pt x="778193" y="590196"/>
                </a:lnTo>
                <a:lnTo>
                  <a:pt x="795961" y="548172"/>
                </a:lnTo>
                <a:lnTo>
                  <a:pt x="809034" y="503912"/>
                </a:lnTo>
                <a:lnTo>
                  <a:pt x="817103" y="457725"/>
                </a:lnTo>
                <a:lnTo>
                  <a:pt x="819861" y="409917"/>
                </a:lnTo>
                <a:lnTo>
                  <a:pt x="817103" y="362113"/>
                </a:lnTo>
                <a:lnTo>
                  <a:pt x="809034" y="315927"/>
                </a:lnTo>
                <a:lnTo>
                  <a:pt x="795961" y="271669"/>
                </a:lnTo>
                <a:lnTo>
                  <a:pt x="778193" y="229646"/>
                </a:lnTo>
                <a:lnTo>
                  <a:pt x="756037" y="190166"/>
                </a:lnTo>
                <a:lnTo>
                  <a:pt x="729801" y="153535"/>
                </a:lnTo>
                <a:lnTo>
                  <a:pt x="699792" y="120062"/>
                </a:lnTo>
                <a:lnTo>
                  <a:pt x="666317" y="90054"/>
                </a:lnTo>
                <a:lnTo>
                  <a:pt x="629685" y="63819"/>
                </a:lnTo>
                <a:lnTo>
                  <a:pt x="590204" y="41664"/>
                </a:lnTo>
                <a:lnTo>
                  <a:pt x="548180" y="23897"/>
                </a:lnTo>
                <a:lnTo>
                  <a:pt x="503921" y="10826"/>
                </a:lnTo>
                <a:lnTo>
                  <a:pt x="457735" y="2757"/>
                </a:lnTo>
                <a:lnTo>
                  <a:pt x="409930" y="0"/>
                </a:lnTo>
                <a:close/>
              </a:path>
            </a:pathLst>
          </a:custGeom>
          <a:solidFill>
            <a:srgbClr val="F2A6F2"/>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p>
        </p:txBody>
      </p:sp>
      <p:pic>
        <p:nvPicPr>
          <p:cNvPr id="98" name="Google Shape;98;p13"/>
          <p:cNvPicPr preferRelativeResize="0"/>
          <p:nvPr/>
        </p:nvPicPr>
        <p:blipFill>
          <a:blip r:embed="rId4">
            <a:alphaModFix/>
          </a:blip>
          <a:stretch>
            <a:fillRect/>
          </a:stretch>
        </p:blipFill>
        <p:spPr>
          <a:xfrm>
            <a:off x="1998288" y="2911408"/>
            <a:ext cx="4098675" cy="214152"/>
          </a:xfrm>
          <a:prstGeom prst="rect">
            <a:avLst/>
          </a:prstGeom>
          <a:noFill/>
          <a:ln>
            <a:noFill/>
          </a:ln>
        </p:spPr>
      </p:pic>
      <p:sp>
        <p:nvSpPr>
          <p:cNvPr id="99" name="Google Shape;99;p13"/>
          <p:cNvSpPr/>
          <p:nvPr/>
        </p:nvSpPr>
        <p:spPr>
          <a:xfrm>
            <a:off x="7619000" y="2435081"/>
            <a:ext cx="399097" cy="798195"/>
          </a:xfrm>
          <a:custGeom>
            <a:rect b="b" l="l" r="r" t="t"/>
            <a:pathLst>
              <a:path extrusionOk="0" h="1064260" w="532129">
                <a:moveTo>
                  <a:pt x="532002" y="0"/>
                </a:moveTo>
                <a:lnTo>
                  <a:pt x="483580" y="2174"/>
                </a:lnTo>
                <a:lnTo>
                  <a:pt x="436375" y="8571"/>
                </a:lnTo>
                <a:lnTo>
                  <a:pt x="390576" y="19003"/>
                </a:lnTo>
                <a:lnTo>
                  <a:pt x="346370" y="33283"/>
                </a:lnTo>
                <a:lnTo>
                  <a:pt x="303946" y="51223"/>
                </a:lnTo>
                <a:lnTo>
                  <a:pt x="263492" y="72634"/>
                </a:lnTo>
                <a:lnTo>
                  <a:pt x="225194" y="97329"/>
                </a:lnTo>
                <a:lnTo>
                  <a:pt x="189241" y="125121"/>
                </a:lnTo>
                <a:lnTo>
                  <a:pt x="155821" y="155821"/>
                </a:lnTo>
                <a:lnTo>
                  <a:pt x="125121" y="189241"/>
                </a:lnTo>
                <a:lnTo>
                  <a:pt x="97329" y="225194"/>
                </a:lnTo>
                <a:lnTo>
                  <a:pt x="72634" y="263492"/>
                </a:lnTo>
                <a:lnTo>
                  <a:pt x="51223" y="303946"/>
                </a:lnTo>
                <a:lnTo>
                  <a:pt x="33283" y="346370"/>
                </a:lnTo>
                <a:lnTo>
                  <a:pt x="19003" y="390576"/>
                </a:lnTo>
                <a:lnTo>
                  <a:pt x="8571" y="436375"/>
                </a:lnTo>
                <a:lnTo>
                  <a:pt x="2174" y="483580"/>
                </a:lnTo>
                <a:lnTo>
                  <a:pt x="0" y="532003"/>
                </a:lnTo>
                <a:lnTo>
                  <a:pt x="2174" y="580425"/>
                </a:lnTo>
                <a:lnTo>
                  <a:pt x="8571" y="627630"/>
                </a:lnTo>
                <a:lnTo>
                  <a:pt x="19003" y="673429"/>
                </a:lnTo>
                <a:lnTo>
                  <a:pt x="33283" y="717635"/>
                </a:lnTo>
                <a:lnTo>
                  <a:pt x="51223" y="760059"/>
                </a:lnTo>
                <a:lnTo>
                  <a:pt x="72634" y="800513"/>
                </a:lnTo>
                <a:lnTo>
                  <a:pt x="97329" y="838811"/>
                </a:lnTo>
                <a:lnTo>
                  <a:pt x="125121" y="874764"/>
                </a:lnTo>
                <a:lnTo>
                  <a:pt x="155821" y="908184"/>
                </a:lnTo>
                <a:lnTo>
                  <a:pt x="189241" y="938884"/>
                </a:lnTo>
                <a:lnTo>
                  <a:pt x="225194" y="966676"/>
                </a:lnTo>
                <a:lnTo>
                  <a:pt x="263492" y="991371"/>
                </a:lnTo>
                <a:lnTo>
                  <a:pt x="303946" y="1012782"/>
                </a:lnTo>
                <a:lnTo>
                  <a:pt x="346370" y="1030722"/>
                </a:lnTo>
                <a:lnTo>
                  <a:pt x="390576" y="1045002"/>
                </a:lnTo>
                <a:lnTo>
                  <a:pt x="436375" y="1055434"/>
                </a:lnTo>
                <a:lnTo>
                  <a:pt x="483580" y="1061831"/>
                </a:lnTo>
                <a:lnTo>
                  <a:pt x="532002" y="1064006"/>
                </a:lnTo>
                <a:lnTo>
                  <a:pt x="532002" y="0"/>
                </a:lnTo>
                <a:close/>
              </a:path>
            </a:pathLst>
          </a:custGeom>
          <a:solidFill>
            <a:srgbClr val="FF6E1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100" name="Google Shape;100;p13"/>
          <p:cNvSpPr txBox="1"/>
          <p:nvPr>
            <p:ph idx="12" type="sldNum"/>
          </p:nvPr>
        </p:nvSpPr>
        <p:spPr>
          <a:xfrm>
            <a:off x="6065986" y="2740605"/>
            <a:ext cx="1844400" cy="200100"/>
          </a:xfrm>
          <a:prstGeom prst="rect">
            <a:avLst/>
          </a:prstGeom>
          <a:noFill/>
          <a:ln>
            <a:noFill/>
          </a:ln>
        </p:spPr>
        <p:txBody>
          <a:bodyPr anchorCtr="0" anchor="t" bIns="0" lIns="0" spcFirstLastPara="1" rIns="0" wrap="square" tIns="0">
            <a:spAutoFit/>
          </a:bodyPr>
          <a:lstStyle/>
          <a:p>
            <a:pPr indent="0" lvl="0" marL="0" marR="0" rtl="0" algn="r">
              <a:spcBef>
                <a:spcPts val="0"/>
              </a:spcBef>
              <a:spcAft>
                <a:spcPts val="0"/>
              </a:spcAft>
              <a:buNone/>
            </a:pPr>
            <a:fld id="{00000000-1234-1234-1234-123412341234}" type="slidenum">
              <a:rPr b="1" lang="en" sz="1300">
                <a:solidFill>
                  <a:schemeClr val="lt1"/>
                </a:solidFill>
                <a:latin typeface="Raleway"/>
                <a:ea typeface="Raleway"/>
                <a:cs typeface="Raleway"/>
                <a:sym typeface="Raleway"/>
              </a:rPr>
              <a:t>‹#›</a:t>
            </a:fld>
            <a:endParaRPr b="1" sz="1300" u="none">
              <a:solidFill>
                <a:schemeClr val="lt1"/>
              </a:solidFill>
              <a:latin typeface="Raleway"/>
              <a:ea typeface="Raleway"/>
              <a:cs typeface="Raleway"/>
              <a:sym typeface="Raleway"/>
            </a:endParaRPr>
          </a:p>
        </p:txBody>
      </p:sp>
      <p:sp>
        <p:nvSpPr>
          <p:cNvPr id="101" name="Google Shape;101;p13"/>
          <p:cNvSpPr/>
          <p:nvPr/>
        </p:nvSpPr>
        <p:spPr>
          <a:xfrm>
            <a:off x="3445807" y="2435579"/>
            <a:ext cx="1140382" cy="1140384"/>
          </a:xfrm>
          <a:custGeom>
            <a:rect b="b" l="l" r="r" t="t"/>
            <a:pathLst>
              <a:path extrusionOk="0" h="820420" w="820419">
                <a:moveTo>
                  <a:pt x="409930" y="0"/>
                </a:moveTo>
                <a:lnTo>
                  <a:pt x="362125" y="2757"/>
                </a:lnTo>
                <a:lnTo>
                  <a:pt x="315939" y="10826"/>
                </a:lnTo>
                <a:lnTo>
                  <a:pt x="271681" y="23897"/>
                </a:lnTo>
                <a:lnTo>
                  <a:pt x="229657" y="41664"/>
                </a:lnTo>
                <a:lnTo>
                  <a:pt x="190175" y="63819"/>
                </a:lnTo>
                <a:lnTo>
                  <a:pt x="153543" y="90054"/>
                </a:lnTo>
                <a:lnTo>
                  <a:pt x="120068" y="120062"/>
                </a:lnTo>
                <a:lnTo>
                  <a:pt x="90059" y="153535"/>
                </a:lnTo>
                <a:lnTo>
                  <a:pt x="63823" y="190166"/>
                </a:lnTo>
                <a:lnTo>
                  <a:pt x="41667" y="229646"/>
                </a:lnTo>
                <a:lnTo>
                  <a:pt x="23899" y="271669"/>
                </a:lnTo>
                <a:lnTo>
                  <a:pt x="10826" y="315927"/>
                </a:lnTo>
                <a:lnTo>
                  <a:pt x="2758" y="362113"/>
                </a:lnTo>
                <a:lnTo>
                  <a:pt x="0" y="409917"/>
                </a:lnTo>
                <a:lnTo>
                  <a:pt x="2758" y="457725"/>
                </a:lnTo>
                <a:lnTo>
                  <a:pt x="10826" y="503912"/>
                </a:lnTo>
                <a:lnTo>
                  <a:pt x="23899" y="548172"/>
                </a:lnTo>
                <a:lnTo>
                  <a:pt x="41667" y="590196"/>
                </a:lnTo>
                <a:lnTo>
                  <a:pt x="63823" y="629678"/>
                </a:lnTo>
                <a:lnTo>
                  <a:pt x="90059" y="666310"/>
                </a:lnTo>
                <a:lnTo>
                  <a:pt x="120068" y="699784"/>
                </a:lnTo>
                <a:lnTo>
                  <a:pt x="153543" y="729792"/>
                </a:lnTo>
                <a:lnTo>
                  <a:pt x="190175" y="756028"/>
                </a:lnTo>
                <a:lnTo>
                  <a:pt x="229657" y="778183"/>
                </a:lnTo>
                <a:lnTo>
                  <a:pt x="271681" y="795950"/>
                </a:lnTo>
                <a:lnTo>
                  <a:pt x="315939" y="809022"/>
                </a:lnTo>
                <a:lnTo>
                  <a:pt x="362125" y="817090"/>
                </a:lnTo>
                <a:lnTo>
                  <a:pt x="409930" y="819848"/>
                </a:lnTo>
                <a:lnTo>
                  <a:pt x="457735" y="817090"/>
                </a:lnTo>
                <a:lnTo>
                  <a:pt x="503921" y="809022"/>
                </a:lnTo>
                <a:lnTo>
                  <a:pt x="548180" y="795950"/>
                </a:lnTo>
                <a:lnTo>
                  <a:pt x="590204" y="778183"/>
                </a:lnTo>
                <a:lnTo>
                  <a:pt x="629685" y="756028"/>
                </a:lnTo>
                <a:lnTo>
                  <a:pt x="666317" y="729792"/>
                </a:lnTo>
                <a:lnTo>
                  <a:pt x="699792" y="699784"/>
                </a:lnTo>
                <a:lnTo>
                  <a:pt x="729801" y="666310"/>
                </a:lnTo>
                <a:lnTo>
                  <a:pt x="756037" y="629678"/>
                </a:lnTo>
                <a:lnTo>
                  <a:pt x="778193" y="590196"/>
                </a:lnTo>
                <a:lnTo>
                  <a:pt x="795961" y="548172"/>
                </a:lnTo>
                <a:lnTo>
                  <a:pt x="809034" y="503912"/>
                </a:lnTo>
                <a:lnTo>
                  <a:pt x="817103" y="457725"/>
                </a:lnTo>
                <a:lnTo>
                  <a:pt x="819861" y="409917"/>
                </a:lnTo>
                <a:lnTo>
                  <a:pt x="817103" y="362113"/>
                </a:lnTo>
                <a:lnTo>
                  <a:pt x="809034" y="315927"/>
                </a:lnTo>
                <a:lnTo>
                  <a:pt x="795961" y="271669"/>
                </a:lnTo>
                <a:lnTo>
                  <a:pt x="778193" y="229646"/>
                </a:lnTo>
                <a:lnTo>
                  <a:pt x="756037" y="190166"/>
                </a:lnTo>
                <a:lnTo>
                  <a:pt x="729801" y="153535"/>
                </a:lnTo>
                <a:lnTo>
                  <a:pt x="699792" y="120062"/>
                </a:lnTo>
                <a:lnTo>
                  <a:pt x="666317" y="90054"/>
                </a:lnTo>
                <a:lnTo>
                  <a:pt x="629685" y="63819"/>
                </a:lnTo>
                <a:lnTo>
                  <a:pt x="590204" y="41664"/>
                </a:lnTo>
                <a:lnTo>
                  <a:pt x="548180" y="23897"/>
                </a:lnTo>
                <a:lnTo>
                  <a:pt x="503921" y="10826"/>
                </a:lnTo>
                <a:lnTo>
                  <a:pt x="457735" y="2757"/>
                </a:lnTo>
                <a:lnTo>
                  <a:pt x="409930" y="0"/>
                </a:lnTo>
                <a:close/>
              </a:path>
            </a:pathLst>
          </a:custGeom>
          <a:solidFill>
            <a:srgbClr val="F2A6F2"/>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p>
        </p:txBody>
      </p:sp>
      <p:sp>
        <p:nvSpPr>
          <p:cNvPr id="102" name="Google Shape;102;p13"/>
          <p:cNvSpPr/>
          <p:nvPr/>
        </p:nvSpPr>
        <p:spPr>
          <a:xfrm>
            <a:off x="5795557" y="2435579"/>
            <a:ext cx="1140382" cy="1140384"/>
          </a:xfrm>
          <a:custGeom>
            <a:rect b="b" l="l" r="r" t="t"/>
            <a:pathLst>
              <a:path extrusionOk="0" h="820420" w="820419">
                <a:moveTo>
                  <a:pt x="409930" y="0"/>
                </a:moveTo>
                <a:lnTo>
                  <a:pt x="362125" y="2757"/>
                </a:lnTo>
                <a:lnTo>
                  <a:pt x="315939" y="10826"/>
                </a:lnTo>
                <a:lnTo>
                  <a:pt x="271681" y="23897"/>
                </a:lnTo>
                <a:lnTo>
                  <a:pt x="229657" y="41664"/>
                </a:lnTo>
                <a:lnTo>
                  <a:pt x="190175" y="63819"/>
                </a:lnTo>
                <a:lnTo>
                  <a:pt x="153543" y="90054"/>
                </a:lnTo>
                <a:lnTo>
                  <a:pt x="120068" y="120062"/>
                </a:lnTo>
                <a:lnTo>
                  <a:pt x="90059" y="153535"/>
                </a:lnTo>
                <a:lnTo>
                  <a:pt x="63823" y="190166"/>
                </a:lnTo>
                <a:lnTo>
                  <a:pt x="41667" y="229646"/>
                </a:lnTo>
                <a:lnTo>
                  <a:pt x="23899" y="271669"/>
                </a:lnTo>
                <a:lnTo>
                  <a:pt x="10826" y="315927"/>
                </a:lnTo>
                <a:lnTo>
                  <a:pt x="2758" y="362113"/>
                </a:lnTo>
                <a:lnTo>
                  <a:pt x="0" y="409917"/>
                </a:lnTo>
                <a:lnTo>
                  <a:pt x="2758" y="457725"/>
                </a:lnTo>
                <a:lnTo>
                  <a:pt x="10826" y="503912"/>
                </a:lnTo>
                <a:lnTo>
                  <a:pt x="23899" y="548172"/>
                </a:lnTo>
                <a:lnTo>
                  <a:pt x="41667" y="590196"/>
                </a:lnTo>
                <a:lnTo>
                  <a:pt x="63823" y="629678"/>
                </a:lnTo>
                <a:lnTo>
                  <a:pt x="90059" y="666310"/>
                </a:lnTo>
                <a:lnTo>
                  <a:pt x="120068" y="699784"/>
                </a:lnTo>
                <a:lnTo>
                  <a:pt x="153543" y="729792"/>
                </a:lnTo>
                <a:lnTo>
                  <a:pt x="190175" y="756028"/>
                </a:lnTo>
                <a:lnTo>
                  <a:pt x="229657" y="778183"/>
                </a:lnTo>
                <a:lnTo>
                  <a:pt x="271681" y="795950"/>
                </a:lnTo>
                <a:lnTo>
                  <a:pt x="315939" y="809022"/>
                </a:lnTo>
                <a:lnTo>
                  <a:pt x="362125" y="817090"/>
                </a:lnTo>
                <a:lnTo>
                  <a:pt x="409930" y="819848"/>
                </a:lnTo>
                <a:lnTo>
                  <a:pt x="457735" y="817090"/>
                </a:lnTo>
                <a:lnTo>
                  <a:pt x="503921" y="809022"/>
                </a:lnTo>
                <a:lnTo>
                  <a:pt x="548180" y="795950"/>
                </a:lnTo>
                <a:lnTo>
                  <a:pt x="590204" y="778183"/>
                </a:lnTo>
                <a:lnTo>
                  <a:pt x="629685" y="756028"/>
                </a:lnTo>
                <a:lnTo>
                  <a:pt x="666317" y="729792"/>
                </a:lnTo>
                <a:lnTo>
                  <a:pt x="699792" y="699784"/>
                </a:lnTo>
                <a:lnTo>
                  <a:pt x="729801" y="666310"/>
                </a:lnTo>
                <a:lnTo>
                  <a:pt x="756037" y="629678"/>
                </a:lnTo>
                <a:lnTo>
                  <a:pt x="778193" y="590196"/>
                </a:lnTo>
                <a:lnTo>
                  <a:pt x="795961" y="548172"/>
                </a:lnTo>
                <a:lnTo>
                  <a:pt x="809034" y="503912"/>
                </a:lnTo>
                <a:lnTo>
                  <a:pt x="817103" y="457725"/>
                </a:lnTo>
                <a:lnTo>
                  <a:pt x="819861" y="409917"/>
                </a:lnTo>
                <a:lnTo>
                  <a:pt x="817103" y="362113"/>
                </a:lnTo>
                <a:lnTo>
                  <a:pt x="809034" y="315927"/>
                </a:lnTo>
                <a:lnTo>
                  <a:pt x="795961" y="271669"/>
                </a:lnTo>
                <a:lnTo>
                  <a:pt x="778193" y="229646"/>
                </a:lnTo>
                <a:lnTo>
                  <a:pt x="756037" y="190166"/>
                </a:lnTo>
                <a:lnTo>
                  <a:pt x="729801" y="153535"/>
                </a:lnTo>
                <a:lnTo>
                  <a:pt x="699792" y="120062"/>
                </a:lnTo>
                <a:lnTo>
                  <a:pt x="666317" y="90054"/>
                </a:lnTo>
                <a:lnTo>
                  <a:pt x="629685" y="63819"/>
                </a:lnTo>
                <a:lnTo>
                  <a:pt x="590204" y="41664"/>
                </a:lnTo>
                <a:lnTo>
                  <a:pt x="548180" y="23897"/>
                </a:lnTo>
                <a:lnTo>
                  <a:pt x="503921" y="10826"/>
                </a:lnTo>
                <a:lnTo>
                  <a:pt x="457735" y="2757"/>
                </a:lnTo>
                <a:lnTo>
                  <a:pt x="409930" y="0"/>
                </a:lnTo>
                <a:close/>
              </a:path>
            </a:pathLst>
          </a:custGeom>
          <a:solidFill>
            <a:srgbClr val="F2A6F2"/>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p>
        </p:txBody>
      </p:sp>
      <p:pic>
        <p:nvPicPr>
          <p:cNvPr id="103" name="Google Shape;103;p13"/>
          <p:cNvPicPr preferRelativeResize="0"/>
          <p:nvPr/>
        </p:nvPicPr>
        <p:blipFill>
          <a:blip r:embed="rId5">
            <a:alphaModFix/>
          </a:blip>
          <a:stretch>
            <a:fillRect/>
          </a:stretch>
        </p:blipFill>
        <p:spPr>
          <a:xfrm>
            <a:off x="3649390" y="2682650"/>
            <a:ext cx="733224" cy="646225"/>
          </a:xfrm>
          <a:prstGeom prst="rect">
            <a:avLst/>
          </a:prstGeom>
          <a:noFill/>
          <a:ln>
            <a:noFill/>
          </a:ln>
        </p:spPr>
      </p:pic>
      <p:pic>
        <p:nvPicPr>
          <p:cNvPr id="104" name="Google Shape;104;p13"/>
          <p:cNvPicPr preferRelativeResize="0"/>
          <p:nvPr/>
        </p:nvPicPr>
        <p:blipFill>
          <a:blip r:embed="rId6">
            <a:alphaModFix/>
          </a:blip>
          <a:stretch>
            <a:fillRect/>
          </a:stretch>
        </p:blipFill>
        <p:spPr>
          <a:xfrm>
            <a:off x="6033412" y="2669398"/>
            <a:ext cx="588425" cy="698150"/>
          </a:xfrm>
          <a:prstGeom prst="rect">
            <a:avLst/>
          </a:prstGeom>
          <a:noFill/>
          <a:ln>
            <a:noFill/>
          </a:ln>
        </p:spPr>
      </p:pic>
      <p:pic>
        <p:nvPicPr>
          <p:cNvPr id="105" name="Google Shape;105;p13"/>
          <p:cNvPicPr preferRelativeResize="0"/>
          <p:nvPr/>
        </p:nvPicPr>
        <p:blipFill>
          <a:blip r:embed="rId7">
            <a:alphaModFix/>
          </a:blip>
          <a:stretch>
            <a:fillRect/>
          </a:stretch>
        </p:blipFill>
        <p:spPr>
          <a:xfrm>
            <a:off x="1295858" y="2553536"/>
            <a:ext cx="733225" cy="80779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pic>
        <p:nvPicPr>
          <p:cNvPr id="110" name="Google Shape;110;p14"/>
          <p:cNvPicPr preferRelativeResize="0"/>
          <p:nvPr/>
        </p:nvPicPr>
        <p:blipFill>
          <a:blip r:embed="rId3">
            <a:alphaModFix/>
          </a:blip>
          <a:stretch>
            <a:fillRect/>
          </a:stretch>
        </p:blipFill>
        <p:spPr>
          <a:xfrm>
            <a:off x="2337925" y="802100"/>
            <a:ext cx="5459749" cy="4647425"/>
          </a:xfrm>
          <a:prstGeom prst="rect">
            <a:avLst/>
          </a:prstGeom>
          <a:noFill/>
          <a:ln>
            <a:noFill/>
          </a:ln>
        </p:spPr>
      </p:pic>
      <p:sp>
        <p:nvSpPr>
          <p:cNvPr id="111" name="Google Shape;111;p14"/>
          <p:cNvSpPr/>
          <p:nvPr/>
        </p:nvSpPr>
        <p:spPr>
          <a:xfrm>
            <a:off x="0" y="428475"/>
            <a:ext cx="3670316" cy="3207401"/>
          </a:xfrm>
          <a:custGeom>
            <a:rect b="b" l="l" r="r" t="t"/>
            <a:pathLst>
              <a:path extrusionOk="0" h="4751705" w="5437505">
                <a:moveTo>
                  <a:pt x="5023650" y="0"/>
                </a:moveTo>
                <a:lnTo>
                  <a:pt x="0" y="0"/>
                </a:lnTo>
                <a:lnTo>
                  <a:pt x="0" y="3814908"/>
                </a:lnTo>
                <a:lnTo>
                  <a:pt x="52338" y="3866359"/>
                </a:lnTo>
                <a:lnTo>
                  <a:pt x="84915" y="3897161"/>
                </a:lnTo>
                <a:lnTo>
                  <a:pt x="117924" y="3927508"/>
                </a:lnTo>
                <a:lnTo>
                  <a:pt x="151359" y="3957392"/>
                </a:lnTo>
                <a:lnTo>
                  <a:pt x="185215" y="3986810"/>
                </a:lnTo>
                <a:lnTo>
                  <a:pt x="219487" y="4015757"/>
                </a:lnTo>
                <a:lnTo>
                  <a:pt x="254170" y="4044227"/>
                </a:lnTo>
                <a:lnTo>
                  <a:pt x="289259" y="4072215"/>
                </a:lnTo>
                <a:lnTo>
                  <a:pt x="324749" y="4099716"/>
                </a:lnTo>
                <a:lnTo>
                  <a:pt x="360634" y="4126725"/>
                </a:lnTo>
                <a:lnTo>
                  <a:pt x="396910" y="4153238"/>
                </a:lnTo>
                <a:lnTo>
                  <a:pt x="433571" y="4179248"/>
                </a:lnTo>
                <a:lnTo>
                  <a:pt x="470613" y="4204752"/>
                </a:lnTo>
                <a:lnTo>
                  <a:pt x="508031" y="4229743"/>
                </a:lnTo>
                <a:lnTo>
                  <a:pt x="545819" y="4254217"/>
                </a:lnTo>
                <a:lnTo>
                  <a:pt x="583972" y="4278169"/>
                </a:lnTo>
                <a:lnTo>
                  <a:pt x="622486" y="4301594"/>
                </a:lnTo>
                <a:lnTo>
                  <a:pt x="661355" y="4324487"/>
                </a:lnTo>
                <a:lnTo>
                  <a:pt x="700574" y="4346842"/>
                </a:lnTo>
                <a:lnTo>
                  <a:pt x="740138" y="4368654"/>
                </a:lnTo>
                <a:lnTo>
                  <a:pt x="780043" y="4389919"/>
                </a:lnTo>
                <a:lnTo>
                  <a:pt x="820282" y="4410632"/>
                </a:lnTo>
                <a:lnTo>
                  <a:pt x="860851" y="4430787"/>
                </a:lnTo>
                <a:lnTo>
                  <a:pt x="901746" y="4450379"/>
                </a:lnTo>
                <a:lnTo>
                  <a:pt x="942960" y="4469403"/>
                </a:lnTo>
                <a:lnTo>
                  <a:pt x="984488" y="4487855"/>
                </a:lnTo>
                <a:lnTo>
                  <a:pt x="1026327" y="4505729"/>
                </a:lnTo>
                <a:lnTo>
                  <a:pt x="1068470" y="4523019"/>
                </a:lnTo>
                <a:lnTo>
                  <a:pt x="1110913" y="4539722"/>
                </a:lnTo>
                <a:lnTo>
                  <a:pt x="1153650" y="4555832"/>
                </a:lnTo>
                <a:lnTo>
                  <a:pt x="1196677" y="4571344"/>
                </a:lnTo>
                <a:lnTo>
                  <a:pt x="1239988" y="4586252"/>
                </a:lnTo>
                <a:lnTo>
                  <a:pt x="1283579" y="4600553"/>
                </a:lnTo>
                <a:lnTo>
                  <a:pt x="1327444" y="4614240"/>
                </a:lnTo>
                <a:lnTo>
                  <a:pt x="1371578" y="4627308"/>
                </a:lnTo>
                <a:lnTo>
                  <a:pt x="1415976" y="4639754"/>
                </a:lnTo>
                <a:lnTo>
                  <a:pt x="1460634" y="4651571"/>
                </a:lnTo>
                <a:lnTo>
                  <a:pt x="1505545" y="4662754"/>
                </a:lnTo>
                <a:lnTo>
                  <a:pt x="1550706" y="4673299"/>
                </a:lnTo>
                <a:lnTo>
                  <a:pt x="1596110" y="4683200"/>
                </a:lnTo>
                <a:lnTo>
                  <a:pt x="1641754" y="4692452"/>
                </a:lnTo>
                <a:lnTo>
                  <a:pt x="1687631" y="4701051"/>
                </a:lnTo>
                <a:lnTo>
                  <a:pt x="1733737" y="4708991"/>
                </a:lnTo>
                <a:lnTo>
                  <a:pt x="1780067" y="4716266"/>
                </a:lnTo>
                <a:lnTo>
                  <a:pt x="1826615" y="4722873"/>
                </a:lnTo>
                <a:lnTo>
                  <a:pt x="1873377" y="4728807"/>
                </a:lnTo>
                <a:lnTo>
                  <a:pt x="1920347" y="4734060"/>
                </a:lnTo>
                <a:lnTo>
                  <a:pt x="1967521" y="4738630"/>
                </a:lnTo>
                <a:lnTo>
                  <a:pt x="2014894" y="4742511"/>
                </a:lnTo>
                <a:lnTo>
                  <a:pt x="2062459" y="4745697"/>
                </a:lnTo>
                <a:lnTo>
                  <a:pt x="2110213" y="4748185"/>
                </a:lnTo>
                <a:lnTo>
                  <a:pt x="2158150" y="4749967"/>
                </a:lnTo>
                <a:lnTo>
                  <a:pt x="2206266" y="4751041"/>
                </a:lnTo>
                <a:lnTo>
                  <a:pt x="2254554" y="4751400"/>
                </a:lnTo>
                <a:lnTo>
                  <a:pt x="2302842" y="4751041"/>
                </a:lnTo>
                <a:lnTo>
                  <a:pt x="2350958" y="4749967"/>
                </a:lnTo>
                <a:lnTo>
                  <a:pt x="2398894" y="4748185"/>
                </a:lnTo>
                <a:lnTo>
                  <a:pt x="2446648" y="4745697"/>
                </a:lnTo>
                <a:lnTo>
                  <a:pt x="2494213" y="4742511"/>
                </a:lnTo>
                <a:lnTo>
                  <a:pt x="2541585" y="4738630"/>
                </a:lnTo>
                <a:lnTo>
                  <a:pt x="2588759" y="4734060"/>
                </a:lnTo>
                <a:lnTo>
                  <a:pt x="2635729" y="4728807"/>
                </a:lnTo>
                <a:lnTo>
                  <a:pt x="2682491" y="4722873"/>
                </a:lnTo>
                <a:lnTo>
                  <a:pt x="2729039" y="4716266"/>
                </a:lnTo>
                <a:lnTo>
                  <a:pt x="2775368" y="4708991"/>
                </a:lnTo>
                <a:lnTo>
                  <a:pt x="2821474" y="4701051"/>
                </a:lnTo>
                <a:lnTo>
                  <a:pt x="2867351" y="4692452"/>
                </a:lnTo>
                <a:lnTo>
                  <a:pt x="2912994" y="4683200"/>
                </a:lnTo>
                <a:lnTo>
                  <a:pt x="2958398" y="4673299"/>
                </a:lnTo>
                <a:lnTo>
                  <a:pt x="3003558" y="4662754"/>
                </a:lnTo>
                <a:lnTo>
                  <a:pt x="3048470" y="4651571"/>
                </a:lnTo>
                <a:lnTo>
                  <a:pt x="3093127" y="4639754"/>
                </a:lnTo>
                <a:lnTo>
                  <a:pt x="3137525" y="4627308"/>
                </a:lnTo>
                <a:lnTo>
                  <a:pt x="3181659" y="4614240"/>
                </a:lnTo>
                <a:lnTo>
                  <a:pt x="3225524" y="4600553"/>
                </a:lnTo>
                <a:lnTo>
                  <a:pt x="3269114" y="4586252"/>
                </a:lnTo>
                <a:lnTo>
                  <a:pt x="3312425" y="4571344"/>
                </a:lnTo>
                <a:lnTo>
                  <a:pt x="3355452" y="4555832"/>
                </a:lnTo>
                <a:lnTo>
                  <a:pt x="3398189" y="4539722"/>
                </a:lnTo>
                <a:lnTo>
                  <a:pt x="3440631" y="4523019"/>
                </a:lnTo>
                <a:lnTo>
                  <a:pt x="3482774" y="4505729"/>
                </a:lnTo>
                <a:lnTo>
                  <a:pt x="3524613" y="4487855"/>
                </a:lnTo>
                <a:lnTo>
                  <a:pt x="3566141" y="4469403"/>
                </a:lnTo>
                <a:lnTo>
                  <a:pt x="3607355" y="4450379"/>
                </a:lnTo>
                <a:lnTo>
                  <a:pt x="3648249" y="4430787"/>
                </a:lnTo>
                <a:lnTo>
                  <a:pt x="3688818" y="4410632"/>
                </a:lnTo>
                <a:lnTo>
                  <a:pt x="3729058" y="4389919"/>
                </a:lnTo>
                <a:lnTo>
                  <a:pt x="3768962" y="4368654"/>
                </a:lnTo>
                <a:lnTo>
                  <a:pt x="3808526" y="4346842"/>
                </a:lnTo>
                <a:lnTo>
                  <a:pt x="3847745" y="4324487"/>
                </a:lnTo>
                <a:lnTo>
                  <a:pt x="3886614" y="4301594"/>
                </a:lnTo>
                <a:lnTo>
                  <a:pt x="3925127" y="4278169"/>
                </a:lnTo>
                <a:lnTo>
                  <a:pt x="3963280" y="4254217"/>
                </a:lnTo>
                <a:lnTo>
                  <a:pt x="4001068" y="4229743"/>
                </a:lnTo>
                <a:lnTo>
                  <a:pt x="4038486" y="4204752"/>
                </a:lnTo>
                <a:lnTo>
                  <a:pt x="4075528" y="4179248"/>
                </a:lnTo>
                <a:lnTo>
                  <a:pt x="4112189" y="4153238"/>
                </a:lnTo>
                <a:lnTo>
                  <a:pt x="4148465" y="4126725"/>
                </a:lnTo>
                <a:lnTo>
                  <a:pt x="4184350" y="4099716"/>
                </a:lnTo>
                <a:lnTo>
                  <a:pt x="4219839" y="4072215"/>
                </a:lnTo>
                <a:lnTo>
                  <a:pt x="4254928" y="4044227"/>
                </a:lnTo>
                <a:lnTo>
                  <a:pt x="4289611" y="4015757"/>
                </a:lnTo>
                <a:lnTo>
                  <a:pt x="4323883" y="3986810"/>
                </a:lnTo>
                <a:lnTo>
                  <a:pt x="4357739" y="3957392"/>
                </a:lnTo>
                <a:lnTo>
                  <a:pt x="4391173" y="3927508"/>
                </a:lnTo>
                <a:lnTo>
                  <a:pt x="4424182" y="3897161"/>
                </a:lnTo>
                <a:lnTo>
                  <a:pt x="4456760" y="3866359"/>
                </a:lnTo>
                <a:lnTo>
                  <a:pt x="4488901" y="3835105"/>
                </a:lnTo>
                <a:lnTo>
                  <a:pt x="4520602" y="3803405"/>
                </a:lnTo>
                <a:lnTo>
                  <a:pt x="4551856" y="3771263"/>
                </a:lnTo>
                <a:lnTo>
                  <a:pt x="4582658" y="3738685"/>
                </a:lnTo>
                <a:lnTo>
                  <a:pt x="4613004" y="3705676"/>
                </a:lnTo>
                <a:lnTo>
                  <a:pt x="4642889" y="3672241"/>
                </a:lnTo>
                <a:lnTo>
                  <a:pt x="4672307" y="3638385"/>
                </a:lnTo>
                <a:lnTo>
                  <a:pt x="4701253" y="3604113"/>
                </a:lnTo>
                <a:lnTo>
                  <a:pt x="4729723" y="3569430"/>
                </a:lnTo>
                <a:lnTo>
                  <a:pt x="4757711" y="3534342"/>
                </a:lnTo>
                <a:lnTo>
                  <a:pt x="4785212" y="3498852"/>
                </a:lnTo>
                <a:lnTo>
                  <a:pt x="4812221" y="3462967"/>
                </a:lnTo>
                <a:lnTo>
                  <a:pt x="4838734" y="3426691"/>
                </a:lnTo>
                <a:lnTo>
                  <a:pt x="4864744" y="3390029"/>
                </a:lnTo>
                <a:lnTo>
                  <a:pt x="4890248" y="3352987"/>
                </a:lnTo>
                <a:lnTo>
                  <a:pt x="4915239" y="3315570"/>
                </a:lnTo>
                <a:lnTo>
                  <a:pt x="4939713" y="3277782"/>
                </a:lnTo>
                <a:lnTo>
                  <a:pt x="4963665" y="3239628"/>
                </a:lnTo>
                <a:lnTo>
                  <a:pt x="4987090" y="3201115"/>
                </a:lnTo>
                <a:lnTo>
                  <a:pt x="5009982" y="3162246"/>
                </a:lnTo>
                <a:lnTo>
                  <a:pt x="5032337" y="3123027"/>
                </a:lnTo>
                <a:lnTo>
                  <a:pt x="5054150" y="3083462"/>
                </a:lnTo>
                <a:lnTo>
                  <a:pt x="5075415" y="3043558"/>
                </a:lnTo>
                <a:lnTo>
                  <a:pt x="5096127" y="3003319"/>
                </a:lnTo>
                <a:lnTo>
                  <a:pt x="5116282" y="2962749"/>
                </a:lnTo>
                <a:lnTo>
                  <a:pt x="5135874" y="2921855"/>
                </a:lnTo>
                <a:lnTo>
                  <a:pt x="5154899" y="2880641"/>
                </a:lnTo>
                <a:lnTo>
                  <a:pt x="5173350" y="2839112"/>
                </a:lnTo>
                <a:lnTo>
                  <a:pt x="5191224" y="2797274"/>
                </a:lnTo>
                <a:lnTo>
                  <a:pt x="5208515" y="2755131"/>
                </a:lnTo>
                <a:lnTo>
                  <a:pt x="5225218" y="2712688"/>
                </a:lnTo>
                <a:lnTo>
                  <a:pt x="5241327" y="2669950"/>
                </a:lnTo>
                <a:lnTo>
                  <a:pt x="5256839" y="2626924"/>
                </a:lnTo>
                <a:lnTo>
                  <a:pt x="5271748" y="2583612"/>
                </a:lnTo>
                <a:lnTo>
                  <a:pt x="5286048" y="2540022"/>
                </a:lnTo>
                <a:lnTo>
                  <a:pt x="5299735" y="2496157"/>
                </a:lnTo>
                <a:lnTo>
                  <a:pt x="5312804" y="2452023"/>
                </a:lnTo>
                <a:lnTo>
                  <a:pt x="5325249" y="2407624"/>
                </a:lnTo>
                <a:lnTo>
                  <a:pt x="5337066" y="2362967"/>
                </a:lnTo>
                <a:lnTo>
                  <a:pt x="5348249" y="2318055"/>
                </a:lnTo>
                <a:lnTo>
                  <a:pt x="5358794" y="2272895"/>
                </a:lnTo>
                <a:lnTo>
                  <a:pt x="5368695" y="2227490"/>
                </a:lnTo>
                <a:lnTo>
                  <a:pt x="5377947" y="2181847"/>
                </a:lnTo>
                <a:lnTo>
                  <a:pt x="5386546" y="2135970"/>
                </a:lnTo>
                <a:lnTo>
                  <a:pt x="5394486" y="2089864"/>
                </a:lnTo>
                <a:lnTo>
                  <a:pt x="5401762" y="2043534"/>
                </a:lnTo>
                <a:lnTo>
                  <a:pt x="5408369" y="1996986"/>
                </a:lnTo>
                <a:lnTo>
                  <a:pt x="5414302" y="1950224"/>
                </a:lnTo>
                <a:lnTo>
                  <a:pt x="5419556" y="1903253"/>
                </a:lnTo>
                <a:lnTo>
                  <a:pt x="5424126" y="1856079"/>
                </a:lnTo>
                <a:lnTo>
                  <a:pt x="5428006" y="1808707"/>
                </a:lnTo>
                <a:lnTo>
                  <a:pt x="5431193" y="1761141"/>
                </a:lnTo>
                <a:lnTo>
                  <a:pt x="5433680" y="1713387"/>
                </a:lnTo>
                <a:lnTo>
                  <a:pt x="5435463" y="1665450"/>
                </a:lnTo>
                <a:lnTo>
                  <a:pt x="5436536" y="1617335"/>
                </a:lnTo>
                <a:lnTo>
                  <a:pt x="5436895" y="1569046"/>
                </a:lnTo>
                <a:lnTo>
                  <a:pt x="5436482" y="1517274"/>
                </a:lnTo>
                <a:lnTo>
                  <a:pt x="5435247" y="1465702"/>
                </a:lnTo>
                <a:lnTo>
                  <a:pt x="5433197" y="1414335"/>
                </a:lnTo>
                <a:lnTo>
                  <a:pt x="5430337" y="1363182"/>
                </a:lnTo>
                <a:lnTo>
                  <a:pt x="5426675" y="1312246"/>
                </a:lnTo>
                <a:lnTo>
                  <a:pt x="5422216" y="1261536"/>
                </a:lnTo>
                <a:lnTo>
                  <a:pt x="5416967" y="1211056"/>
                </a:lnTo>
                <a:lnTo>
                  <a:pt x="5410933" y="1160814"/>
                </a:lnTo>
                <a:lnTo>
                  <a:pt x="5404122" y="1110815"/>
                </a:lnTo>
                <a:lnTo>
                  <a:pt x="5396539" y="1061066"/>
                </a:lnTo>
                <a:lnTo>
                  <a:pt x="5388191" y="1011572"/>
                </a:lnTo>
                <a:lnTo>
                  <a:pt x="5379084" y="962341"/>
                </a:lnTo>
                <a:lnTo>
                  <a:pt x="5369225" y="913378"/>
                </a:lnTo>
                <a:lnTo>
                  <a:pt x="5358619" y="864689"/>
                </a:lnTo>
                <a:lnTo>
                  <a:pt x="5347273" y="816281"/>
                </a:lnTo>
                <a:lnTo>
                  <a:pt x="5335193" y="768160"/>
                </a:lnTo>
                <a:lnTo>
                  <a:pt x="5322386" y="720331"/>
                </a:lnTo>
                <a:lnTo>
                  <a:pt x="5308857" y="672802"/>
                </a:lnTo>
                <a:lnTo>
                  <a:pt x="5294613" y="625579"/>
                </a:lnTo>
                <a:lnTo>
                  <a:pt x="5279661" y="578667"/>
                </a:lnTo>
                <a:lnTo>
                  <a:pt x="5264006" y="532073"/>
                </a:lnTo>
                <a:lnTo>
                  <a:pt x="5247656" y="485803"/>
                </a:lnTo>
                <a:lnTo>
                  <a:pt x="5230615" y="439864"/>
                </a:lnTo>
                <a:lnTo>
                  <a:pt x="5212891" y="394261"/>
                </a:lnTo>
                <a:lnTo>
                  <a:pt x="5194489" y="349000"/>
                </a:lnTo>
                <a:lnTo>
                  <a:pt x="5175417" y="304089"/>
                </a:lnTo>
                <a:lnTo>
                  <a:pt x="5155680" y="259532"/>
                </a:lnTo>
                <a:lnTo>
                  <a:pt x="5135284" y="215337"/>
                </a:lnTo>
                <a:lnTo>
                  <a:pt x="5114236" y="171510"/>
                </a:lnTo>
                <a:lnTo>
                  <a:pt x="5092543" y="128056"/>
                </a:lnTo>
                <a:lnTo>
                  <a:pt x="5070210" y="84982"/>
                </a:lnTo>
                <a:lnTo>
                  <a:pt x="5047243" y="42295"/>
                </a:lnTo>
                <a:lnTo>
                  <a:pt x="5023650"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112" name="Google Shape;112;p14"/>
          <p:cNvSpPr txBox="1"/>
          <p:nvPr>
            <p:ph type="title"/>
          </p:nvPr>
        </p:nvSpPr>
        <p:spPr>
          <a:xfrm>
            <a:off x="519450" y="1245900"/>
            <a:ext cx="2659800" cy="1246800"/>
          </a:xfrm>
          <a:prstGeom prst="rect">
            <a:avLst/>
          </a:prstGeom>
        </p:spPr>
        <p:txBody>
          <a:bodyPr anchorCtr="0" anchor="t" bIns="0" lIns="0" spcFirstLastPara="1" rIns="0" wrap="square" tIns="0">
            <a:spAutoFit/>
          </a:bodyPr>
          <a:lstStyle/>
          <a:p>
            <a:pPr indent="0" lvl="0" marL="12700" rtl="0" algn="l">
              <a:lnSpc>
                <a:spcPct val="90000"/>
              </a:lnSpc>
              <a:spcBef>
                <a:spcPts val="0"/>
              </a:spcBef>
              <a:spcAft>
                <a:spcPts val="0"/>
              </a:spcAft>
              <a:buNone/>
            </a:pPr>
            <a:r>
              <a:rPr lang="en" sz="3000"/>
              <a:t>How the WHO Defines Health </a:t>
            </a:r>
            <a:r>
              <a:rPr lang="en" sz="3000"/>
              <a:t>Policy</a:t>
            </a:r>
            <a:endParaRPr sz="3000"/>
          </a:p>
        </p:txBody>
      </p:sp>
      <p:sp>
        <p:nvSpPr>
          <p:cNvPr id="113" name="Google Shape;113;p14"/>
          <p:cNvSpPr txBox="1"/>
          <p:nvPr>
            <p:ph idx="12" type="sldNum"/>
          </p:nvPr>
        </p:nvSpPr>
        <p:spPr>
          <a:xfrm>
            <a:off x="6065986" y="2740605"/>
            <a:ext cx="1844400" cy="200100"/>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
        <p:nvSpPr>
          <p:cNvPr id="114" name="Google Shape;114;p14"/>
          <p:cNvSpPr txBox="1"/>
          <p:nvPr>
            <p:ph idx="3" type="subTitle"/>
          </p:nvPr>
        </p:nvSpPr>
        <p:spPr>
          <a:xfrm>
            <a:off x="4142575" y="2243700"/>
            <a:ext cx="3002700" cy="2795400"/>
          </a:xfrm>
          <a:prstGeom prst="rect">
            <a:avLst/>
          </a:prstGeom>
        </p:spPr>
        <p:txBody>
          <a:bodyPr anchorCtr="0" anchor="t" bIns="0" lIns="0" spcFirstLastPara="1" rIns="0" wrap="square" tIns="0">
            <a:spAutoFit/>
          </a:bodyPr>
          <a:lstStyle/>
          <a:p>
            <a:pPr indent="0" lvl="0" marL="0" rtl="0" algn="l">
              <a:lnSpc>
                <a:spcPct val="115000"/>
              </a:lnSpc>
              <a:spcBef>
                <a:spcPts val="0"/>
              </a:spcBef>
              <a:spcAft>
                <a:spcPts val="900"/>
              </a:spcAft>
              <a:buNone/>
            </a:pPr>
            <a:r>
              <a:rPr lang="en" sz="1600"/>
              <a:t>“Decisions, plans, and actions that are undertaken to achieve specific health care goals within a society. An explicit health policy can achieve several things: it defines a vision for the future, which in turn helps to establish targets and points of reference for the short and medium term.”</a:t>
            </a:r>
            <a:endParaRPr sz="1600"/>
          </a:p>
        </p:txBody>
      </p:sp>
      <p:sp>
        <p:nvSpPr>
          <p:cNvPr id="115" name="Google Shape;115;p14"/>
          <p:cNvSpPr/>
          <p:nvPr/>
        </p:nvSpPr>
        <p:spPr>
          <a:xfrm>
            <a:off x="7619000" y="2435081"/>
            <a:ext cx="399097" cy="798195"/>
          </a:xfrm>
          <a:custGeom>
            <a:rect b="b" l="l" r="r" t="t"/>
            <a:pathLst>
              <a:path extrusionOk="0" h="1064260" w="532129">
                <a:moveTo>
                  <a:pt x="532002" y="0"/>
                </a:moveTo>
                <a:lnTo>
                  <a:pt x="483580" y="2174"/>
                </a:lnTo>
                <a:lnTo>
                  <a:pt x="436375" y="8571"/>
                </a:lnTo>
                <a:lnTo>
                  <a:pt x="390576" y="19003"/>
                </a:lnTo>
                <a:lnTo>
                  <a:pt x="346370" y="33283"/>
                </a:lnTo>
                <a:lnTo>
                  <a:pt x="303946" y="51223"/>
                </a:lnTo>
                <a:lnTo>
                  <a:pt x="263492" y="72634"/>
                </a:lnTo>
                <a:lnTo>
                  <a:pt x="225194" y="97329"/>
                </a:lnTo>
                <a:lnTo>
                  <a:pt x="189241" y="125121"/>
                </a:lnTo>
                <a:lnTo>
                  <a:pt x="155821" y="155821"/>
                </a:lnTo>
                <a:lnTo>
                  <a:pt x="125121" y="189241"/>
                </a:lnTo>
                <a:lnTo>
                  <a:pt x="97329" y="225194"/>
                </a:lnTo>
                <a:lnTo>
                  <a:pt x="72634" y="263492"/>
                </a:lnTo>
                <a:lnTo>
                  <a:pt x="51223" y="303946"/>
                </a:lnTo>
                <a:lnTo>
                  <a:pt x="33283" y="346370"/>
                </a:lnTo>
                <a:lnTo>
                  <a:pt x="19003" y="390576"/>
                </a:lnTo>
                <a:lnTo>
                  <a:pt x="8571" y="436375"/>
                </a:lnTo>
                <a:lnTo>
                  <a:pt x="2174" y="483580"/>
                </a:lnTo>
                <a:lnTo>
                  <a:pt x="0" y="532003"/>
                </a:lnTo>
                <a:lnTo>
                  <a:pt x="2174" y="580425"/>
                </a:lnTo>
                <a:lnTo>
                  <a:pt x="8571" y="627630"/>
                </a:lnTo>
                <a:lnTo>
                  <a:pt x="19003" y="673429"/>
                </a:lnTo>
                <a:lnTo>
                  <a:pt x="33283" y="717635"/>
                </a:lnTo>
                <a:lnTo>
                  <a:pt x="51223" y="760059"/>
                </a:lnTo>
                <a:lnTo>
                  <a:pt x="72634" y="800513"/>
                </a:lnTo>
                <a:lnTo>
                  <a:pt x="97329" y="838811"/>
                </a:lnTo>
                <a:lnTo>
                  <a:pt x="125121" y="874764"/>
                </a:lnTo>
                <a:lnTo>
                  <a:pt x="155821" y="908184"/>
                </a:lnTo>
                <a:lnTo>
                  <a:pt x="189241" y="938884"/>
                </a:lnTo>
                <a:lnTo>
                  <a:pt x="225194" y="966676"/>
                </a:lnTo>
                <a:lnTo>
                  <a:pt x="263492" y="991371"/>
                </a:lnTo>
                <a:lnTo>
                  <a:pt x="303946" y="1012782"/>
                </a:lnTo>
                <a:lnTo>
                  <a:pt x="346370" y="1030722"/>
                </a:lnTo>
                <a:lnTo>
                  <a:pt x="390576" y="1045002"/>
                </a:lnTo>
                <a:lnTo>
                  <a:pt x="436375" y="1055434"/>
                </a:lnTo>
                <a:lnTo>
                  <a:pt x="483580" y="1061831"/>
                </a:lnTo>
                <a:lnTo>
                  <a:pt x="532002" y="1064006"/>
                </a:lnTo>
                <a:lnTo>
                  <a:pt x="532002" y="0"/>
                </a:lnTo>
                <a:close/>
              </a:path>
            </a:pathLst>
          </a:custGeom>
          <a:solidFill>
            <a:srgbClr val="FF6E1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116" name="Google Shape;116;p14"/>
          <p:cNvSpPr txBox="1"/>
          <p:nvPr>
            <p:ph idx="12" type="sldNum"/>
          </p:nvPr>
        </p:nvSpPr>
        <p:spPr>
          <a:xfrm>
            <a:off x="6065986" y="2740605"/>
            <a:ext cx="1844400" cy="200100"/>
          </a:xfrm>
          <a:prstGeom prst="rect">
            <a:avLst/>
          </a:prstGeom>
          <a:noFill/>
          <a:ln>
            <a:noFill/>
          </a:ln>
        </p:spPr>
        <p:txBody>
          <a:bodyPr anchorCtr="0" anchor="t" bIns="0" lIns="0" spcFirstLastPara="1" rIns="0" wrap="square" tIns="0">
            <a:spAutoFit/>
          </a:bodyPr>
          <a:lstStyle/>
          <a:p>
            <a:pPr indent="0" lvl="0" marL="0" marR="0" rtl="0" algn="r">
              <a:spcBef>
                <a:spcPts val="0"/>
              </a:spcBef>
              <a:spcAft>
                <a:spcPts val="0"/>
              </a:spcAft>
              <a:buNone/>
            </a:pPr>
            <a:fld id="{00000000-1234-1234-1234-123412341234}" type="slidenum">
              <a:rPr b="1" lang="en" sz="1300">
                <a:solidFill>
                  <a:schemeClr val="lt1"/>
                </a:solidFill>
                <a:latin typeface="Raleway"/>
                <a:ea typeface="Raleway"/>
                <a:cs typeface="Raleway"/>
                <a:sym typeface="Raleway"/>
              </a:rPr>
              <a:t>‹#›</a:t>
            </a:fld>
            <a:endParaRPr b="1" sz="1300" u="none">
              <a:solidFill>
                <a:schemeClr val="lt1"/>
              </a:solidFill>
              <a:latin typeface="Raleway"/>
              <a:ea typeface="Raleway"/>
              <a:cs typeface="Raleway"/>
              <a:sym typeface="Raleway"/>
            </a:endParaRPr>
          </a:p>
        </p:txBody>
      </p:sp>
      <p:pic>
        <p:nvPicPr>
          <p:cNvPr id="117" name="Google Shape;117;p14"/>
          <p:cNvPicPr preferRelativeResize="0"/>
          <p:nvPr/>
        </p:nvPicPr>
        <p:blipFill>
          <a:blip r:embed="rId4">
            <a:alphaModFix/>
          </a:blip>
          <a:stretch>
            <a:fillRect/>
          </a:stretch>
        </p:blipFill>
        <p:spPr>
          <a:xfrm>
            <a:off x="988625" y="2511275"/>
            <a:ext cx="2026250" cy="16334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pic>
        <p:nvPicPr>
          <p:cNvPr id="122" name="Google Shape;122;p15"/>
          <p:cNvPicPr preferRelativeResize="0"/>
          <p:nvPr/>
        </p:nvPicPr>
        <p:blipFill>
          <a:blip r:embed="rId3">
            <a:alphaModFix/>
          </a:blip>
          <a:stretch>
            <a:fillRect/>
          </a:stretch>
        </p:blipFill>
        <p:spPr>
          <a:xfrm>
            <a:off x="-1305619" y="429781"/>
            <a:ext cx="5827600" cy="2976090"/>
          </a:xfrm>
          <a:prstGeom prst="rect">
            <a:avLst/>
          </a:prstGeom>
          <a:noFill/>
          <a:ln>
            <a:noFill/>
          </a:ln>
        </p:spPr>
      </p:pic>
      <p:pic>
        <p:nvPicPr>
          <p:cNvPr id="123" name="Google Shape;123;p15"/>
          <p:cNvPicPr preferRelativeResize="0"/>
          <p:nvPr/>
        </p:nvPicPr>
        <p:blipFill>
          <a:blip r:embed="rId4">
            <a:alphaModFix/>
          </a:blip>
          <a:stretch>
            <a:fillRect/>
          </a:stretch>
        </p:blipFill>
        <p:spPr>
          <a:xfrm>
            <a:off x="2771325" y="422925"/>
            <a:ext cx="5018400" cy="5018400"/>
          </a:xfrm>
          <a:prstGeom prst="rect">
            <a:avLst/>
          </a:prstGeom>
          <a:noFill/>
          <a:ln>
            <a:noFill/>
          </a:ln>
        </p:spPr>
      </p:pic>
      <p:sp>
        <p:nvSpPr>
          <p:cNvPr id="124" name="Google Shape;124;p15"/>
          <p:cNvSpPr txBox="1"/>
          <p:nvPr>
            <p:ph type="title"/>
          </p:nvPr>
        </p:nvSpPr>
        <p:spPr>
          <a:xfrm>
            <a:off x="519450" y="1184200"/>
            <a:ext cx="3251400" cy="9696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t>Where Do You Find Policy?</a:t>
            </a:r>
            <a:endParaRPr/>
          </a:p>
        </p:txBody>
      </p:sp>
      <p:sp>
        <p:nvSpPr>
          <p:cNvPr id="125" name="Google Shape;125;p15"/>
          <p:cNvSpPr txBox="1"/>
          <p:nvPr>
            <p:ph idx="4" type="subTitle"/>
          </p:nvPr>
        </p:nvSpPr>
        <p:spPr>
          <a:xfrm>
            <a:off x="212427" y="5505673"/>
            <a:ext cx="2966700" cy="846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t>IMAGE: UNSPLASH</a:t>
            </a:r>
            <a:endParaRPr/>
          </a:p>
        </p:txBody>
      </p:sp>
      <p:pic>
        <p:nvPicPr>
          <p:cNvPr id="126" name="Google Shape;126;p15"/>
          <p:cNvPicPr preferRelativeResize="0"/>
          <p:nvPr/>
        </p:nvPicPr>
        <p:blipFill>
          <a:blip r:embed="rId5">
            <a:alphaModFix/>
          </a:blip>
          <a:stretch>
            <a:fillRect/>
          </a:stretch>
        </p:blipFill>
        <p:spPr>
          <a:xfrm>
            <a:off x="892850" y="2444200"/>
            <a:ext cx="2151250" cy="1387250"/>
          </a:xfrm>
          <a:prstGeom prst="rect">
            <a:avLst/>
          </a:prstGeom>
          <a:noFill/>
          <a:ln>
            <a:noFill/>
          </a:ln>
        </p:spPr>
      </p:pic>
      <p:sp>
        <p:nvSpPr>
          <p:cNvPr id="127" name="Google Shape;127;p15"/>
          <p:cNvSpPr/>
          <p:nvPr/>
        </p:nvSpPr>
        <p:spPr>
          <a:xfrm>
            <a:off x="7619000" y="2435081"/>
            <a:ext cx="399097" cy="798195"/>
          </a:xfrm>
          <a:custGeom>
            <a:rect b="b" l="l" r="r" t="t"/>
            <a:pathLst>
              <a:path extrusionOk="0" h="1064260" w="532129">
                <a:moveTo>
                  <a:pt x="532002" y="0"/>
                </a:moveTo>
                <a:lnTo>
                  <a:pt x="483580" y="2174"/>
                </a:lnTo>
                <a:lnTo>
                  <a:pt x="436375" y="8571"/>
                </a:lnTo>
                <a:lnTo>
                  <a:pt x="390576" y="19003"/>
                </a:lnTo>
                <a:lnTo>
                  <a:pt x="346370" y="33283"/>
                </a:lnTo>
                <a:lnTo>
                  <a:pt x="303946" y="51223"/>
                </a:lnTo>
                <a:lnTo>
                  <a:pt x="263492" y="72634"/>
                </a:lnTo>
                <a:lnTo>
                  <a:pt x="225194" y="97329"/>
                </a:lnTo>
                <a:lnTo>
                  <a:pt x="189241" y="125121"/>
                </a:lnTo>
                <a:lnTo>
                  <a:pt x="155821" y="155821"/>
                </a:lnTo>
                <a:lnTo>
                  <a:pt x="125121" y="189241"/>
                </a:lnTo>
                <a:lnTo>
                  <a:pt x="97329" y="225194"/>
                </a:lnTo>
                <a:lnTo>
                  <a:pt x="72634" y="263492"/>
                </a:lnTo>
                <a:lnTo>
                  <a:pt x="51223" y="303946"/>
                </a:lnTo>
                <a:lnTo>
                  <a:pt x="33283" y="346370"/>
                </a:lnTo>
                <a:lnTo>
                  <a:pt x="19003" y="390576"/>
                </a:lnTo>
                <a:lnTo>
                  <a:pt x="8571" y="436375"/>
                </a:lnTo>
                <a:lnTo>
                  <a:pt x="2174" y="483580"/>
                </a:lnTo>
                <a:lnTo>
                  <a:pt x="0" y="532003"/>
                </a:lnTo>
                <a:lnTo>
                  <a:pt x="2174" y="580425"/>
                </a:lnTo>
                <a:lnTo>
                  <a:pt x="8571" y="627630"/>
                </a:lnTo>
                <a:lnTo>
                  <a:pt x="19003" y="673429"/>
                </a:lnTo>
                <a:lnTo>
                  <a:pt x="33283" y="717635"/>
                </a:lnTo>
                <a:lnTo>
                  <a:pt x="51223" y="760059"/>
                </a:lnTo>
                <a:lnTo>
                  <a:pt x="72634" y="800513"/>
                </a:lnTo>
                <a:lnTo>
                  <a:pt x="97329" y="838811"/>
                </a:lnTo>
                <a:lnTo>
                  <a:pt x="125121" y="874764"/>
                </a:lnTo>
                <a:lnTo>
                  <a:pt x="155821" y="908184"/>
                </a:lnTo>
                <a:lnTo>
                  <a:pt x="189241" y="938884"/>
                </a:lnTo>
                <a:lnTo>
                  <a:pt x="225194" y="966676"/>
                </a:lnTo>
                <a:lnTo>
                  <a:pt x="263492" y="991371"/>
                </a:lnTo>
                <a:lnTo>
                  <a:pt x="303946" y="1012782"/>
                </a:lnTo>
                <a:lnTo>
                  <a:pt x="346370" y="1030722"/>
                </a:lnTo>
                <a:lnTo>
                  <a:pt x="390576" y="1045002"/>
                </a:lnTo>
                <a:lnTo>
                  <a:pt x="436375" y="1055434"/>
                </a:lnTo>
                <a:lnTo>
                  <a:pt x="483580" y="1061831"/>
                </a:lnTo>
                <a:lnTo>
                  <a:pt x="532002" y="1064006"/>
                </a:lnTo>
                <a:lnTo>
                  <a:pt x="532002" y="0"/>
                </a:lnTo>
                <a:close/>
              </a:path>
            </a:pathLst>
          </a:custGeom>
          <a:solidFill>
            <a:srgbClr val="FF6E1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128" name="Google Shape;128;p15"/>
          <p:cNvSpPr txBox="1"/>
          <p:nvPr>
            <p:ph idx="12" type="sldNum"/>
          </p:nvPr>
        </p:nvSpPr>
        <p:spPr>
          <a:xfrm>
            <a:off x="6065986" y="2740605"/>
            <a:ext cx="1844400" cy="200100"/>
          </a:xfrm>
          <a:prstGeom prst="rect">
            <a:avLst/>
          </a:prstGeom>
          <a:noFill/>
          <a:ln>
            <a:noFill/>
          </a:ln>
        </p:spPr>
        <p:txBody>
          <a:bodyPr anchorCtr="0" anchor="t" bIns="0" lIns="0" spcFirstLastPara="1" rIns="0" wrap="square" tIns="0">
            <a:spAutoFit/>
          </a:bodyPr>
          <a:lstStyle/>
          <a:p>
            <a:pPr indent="0" lvl="0" marL="0" marR="0" rtl="0" algn="r">
              <a:spcBef>
                <a:spcPts val="0"/>
              </a:spcBef>
              <a:spcAft>
                <a:spcPts val="0"/>
              </a:spcAft>
              <a:buNone/>
            </a:pPr>
            <a:fld id="{00000000-1234-1234-1234-123412341234}" type="slidenum">
              <a:rPr b="1" lang="en" sz="1300">
                <a:solidFill>
                  <a:schemeClr val="lt1"/>
                </a:solidFill>
                <a:latin typeface="Raleway"/>
                <a:ea typeface="Raleway"/>
                <a:cs typeface="Raleway"/>
                <a:sym typeface="Raleway"/>
              </a:rPr>
              <a:t>‹#›</a:t>
            </a:fld>
            <a:endParaRPr b="1" sz="1300" u="none">
              <a:solidFill>
                <a:schemeClr val="lt1"/>
              </a:solidFill>
              <a:latin typeface="Raleway"/>
              <a:ea typeface="Raleway"/>
              <a:cs typeface="Raleway"/>
              <a:sym typeface="Raleway"/>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pic>
        <p:nvPicPr>
          <p:cNvPr id="133" name="Google Shape;133;p16"/>
          <p:cNvPicPr preferRelativeResize="0"/>
          <p:nvPr/>
        </p:nvPicPr>
        <p:blipFill>
          <a:blip r:embed="rId3">
            <a:alphaModFix/>
          </a:blip>
          <a:stretch>
            <a:fillRect/>
          </a:stretch>
        </p:blipFill>
        <p:spPr>
          <a:xfrm>
            <a:off x="1734400" y="427656"/>
            <a:ext cx="4483549" cy="2092657"/>
          </a:xfrm>
          <a:prstGeom prst="rect">
            <a:avLst/>
          </a:prstGeom>
          <a:noFill/>
          <a:ln>
            <a:noFill/>
          </a:ln>
        </p:spPr>
      </p:pic>
      <p:sp>
        <p:nvSpPr>
          <p:cNvPr id="134" name="Google Shape;134;p16"/>
          <p:cNvSpPr txBox="1"/>
          <p:nvPr>
            <p:ph idx="5" type="title"/>
          </p:nvPr>
        </p:nvSpPr>
        <p:spPr>
          <a:xfrm>
            <a:off x="2448432" y="1108000"/>
            <a:ext cx="3081000" cy="858900"/>
          </a:xfrm>
          <a:prstGeom prst="rect">
            <a:avLst/>
          </a:prstGeom>
        </p:spPr>
        <p:txBody>
          <a:bodyPr anchorCtr="0" anchor="t" bIns="0" lIns="0" spcFirstLastPara="1" rIns="0" wrap="square" tIns="0">
            <a:spAutoFit/>
          </a:bodyPr>
          <a:lstStyle/>
          <a:p>
            <a:pPr indent="0" lvl="0" marL="0" rtl="0" algn="ctr">
              <a:spcBef>
                <a:spcPts val="0"/>
              </a:spcBef>
              <a:spcAft>
                <a:spcPts val="0"/>
              </a:spcAft>
              <a:buNone/>
            </a:pPr>
            <a:r>
              <a:rPr lang="en" sz="3100"/>
              <a:t>Representations of Policy</a:t>
            </a:r>
            <a:endParaRPr sz="2600"/>
          </a:p>
        </p:txBody>
      </p:sp>
      <p:sp>
        <p:nvSpPr>
          <p:cNvPr id="135" name="Google Shape;135;p16"/>
          <p:cNvSpPr txBox="1"/>
          <p:nvPr>
            <p:ph idx="12" type="sldNum"/>
          </p:nvPr>
        </p:nvSpPr>
        <p:spPr>
          <a:xfrm>
            <a:off x="6065986" y="2740605"/>
            <a:ext cx="1844400" cy="200100"/>
          </a:xfrm>
          <a:prstGeom prst="rect">
            <a:avLst/>
          </a:prstGeom>
          <a:noFill/>
          <a:ln>
            <a:noFill/>
          </a:ln>
        </p:spPr>
        <p:txBody>
          <a:bodyPr anchorCtr="0" anchor="t" bIns="0" lIns="0" spcFirstLastPara="1" rIns="0" wrap="square" tIns="0">
            <a:spAutoFit/>
          </a:bodyPr>
          <a:lstStyle/>
          <a:p>
            <a:pPr indent="0" lvl="0" marL="0" marR="0" rtl="0" algn="r">
              <a:spcBef>
                <a:spcPts val="0"/>
              </a:spcBef>
              <a:spcAft>
                <a:spcPts val="0"/>
              </a:spcAft>
              <a:buNone/>
            </a:pPr>
            <a:fld id="{00000000-1234-1234-1234-123412341234}" type="slidenum">
              <a:rPr b="1" lang="en" sz="1300">
                <a:solidFill>
                  <a:schemeClr val="lt1"/>
                </a:solidFill>
                <a:latin typeface="Raleway"/>
                <a:ea typeface="Raleway"/>
                <a:cs typeface="Raleway"/>
                <a:sym typeface="Raleway"/>
              </a:rPr>
              <a:t>‹#›</a:t>
            </a:fld>
            <a:endParaRPr b="1" sz="1300" u="none">
              <a:solidFill>
                <a:schemeClr val="lt1"/>
              </a:solidFill>
              <a:latin typeface="Raleway"/>
              <a:ea typeface="Raleway"/>
              <a:cs typeface="Raleway"/>
              <a:sym typeface="Raleway"/>
            </a:endParaRPr>
          </a:p>
        </p:txBody>
      </p:sp>
      <p:sp>
        <p:nvSpPr>
          <p:cNvPr id="136" name="Google Shape;136;p16"/>
          <p:cNvSpPr txBox="1"/>
          <p:nvPr/>
        </p:nvSpPr>
        <p:spPr>
          <a:xfrm>
            <a:off x="589949" y="4640955"/>
            <a:ext cx="1143900" cy="409200"/>
          </a:xfrm>
          <a:prstGeom prst="rect">
            <a:avLst/>
          </a:prstGeom>
          <a:noFill/>
          <a:ln>
            <a:noFill/>
          </a:ln>
        </p:spPr>
        <p:txBody>
          <a:bodyPr anchorCtr="0" anchor="t" bIns="0" lIns="0" spcFirstLastPara="1" rIns="0" wrap="square" tIns="5225">
            <a:spAutoFit/>
          </a:bodyPr>
          <a:lstStyle/>
          <a:p>
            <a:pPr indent="0" lvl="0" marL="9144" marR="0" rtl="0" algn="ctr">
              <a:lnSpc>
                <a:spcPct val="101899"/>
              </a:lnSpc>
              <a:spcBef>
                <a:spcPts val="0"/>
              </a:spcBef>
              <a:spcAft>
                <a:spcPts val="0"/>
              </a:spcAft>
              <a:buNone/>
            </a:pPr>
            <a:r>
              <a:rPr lang="en" sz="1300">
                <a:solidFill>
                  <a:srgbClr val="59585B"/>
                </a:solidFill>
                <a:latin typeface="Nunito ExtraBold"/>
                <a:ea typeface="Nunito ExtraBold"/>
                <a:cs typeface="Nunito ExtraBold"/>
                <a:sym typeface="Nunito ExtraBold"/>
              </a:rPr>
              <a:t>POLICY  DOCUMENTS</a:t>
            </a:r>
            <a:endParaRPr sz="1300">
              <a:latin typeface="Nunito ExtraBold"/>
              <a:ea typeface="Nunito ExtraBold"/>
              <a:cs typeface="Nunito ExtraBold"/>
              <a:sym typeface="Nunito ExtraBold"/>
            </a:endParaRPr>
          </a:p>
        </p:txBody>
      </p:sp>
      <p:grpSp>
        <p:nvGrpSpPr>
          <p:cNvPr id="137" name="Google Shape;137;p16"/>
          <p:cNvGrpSpPr/>
          <p:nvPr/>
        </p:nvGrpSpPr>
        <p:grpSpPr>
          <a:xfrm>
            <a:off x="1947340" y="3290577"/>
            <a:ext cx="1276180" cy="1275839"/>
            <a:chOff x="2596800" y="4389192"/>
            <a:chExt cx="1701800" cy="1701800"/>
          </a:xfrm>
        </p:grpSpPr>
        <p:sp>
          <p:nvSpPr>
            <p:cNvPr id="138" name="Google Shape;138;p16"/>
            <p:cNvSpPr/>
            <p:nvPr/>
          </p:nvSpPr>
          <p:spPr>
            <a:xfrm>
              <a:off x="2596800" y="4389192"/>
              <a:ext cx="1701800" cy="1701800"/>
            </a:xfrm>
            <a:custGeom>
              <a:rect b="b" l="l" r="r" t="t"/>
              <a:pathLst>
                <a:path extrusionOk="0" h="1701800" w="1701800">
                  <a:moveTo>
                    <a:pt x="850900" y="0"/>
                  </a:moveTo>
                  <a:lnTo>
                    <a:pt x="802615" y="1346"/>
                  </a:lnTo>
                  <a:lnTo>
                    <a:pt x="755036" y="5340"/>
                  </a:lnTo>
                  <a:lnTo>
                    <a:pt x="708236" y="11907"/>
                  </a:lnTo>
                  <a:lnTo>
                    <a:pt x="662287" y="20977"/>
                  </a:lnTo>
                  <a:lnTo>
                    <a:pt x="617259" y="32477"/>
                  </a:lnTo>
                  <a:lnTo>
                    <a:pt x="573226" y="46336"/>
                  </a:lnTo>
                  <a:lnTo>
                    <a:pt x="530258" y="62482"/>
                  </a:lnTo>
                  <a:lnTo>
                    <a:pt x="488428" y="80843"/>
                  </a:lnTo>
                  <a:lnTo>
                    <a:pt x="447807" y="101348"/>
                  </a:lnTo>
                  <a:lnTo>
                    <a:pt x="408468" y="123924"/>
                  </a:lnTo>
                  <a:lnTo>
                    <a:pt x="370482" y="148499"/>
                  </a:lnTo>
                  <a:lnTo>
                    <a:pt x="333921" y="175002"/>
                  </a:lnTo>
                  <a:lnTo>
                    <a:pt x="298856" y="203361"/>
                  </a:lnTo>
                  <a:lnTo>
                    <a:pt x="265360" y="233505"/>
                  </a:lnTo>
                  <a:lnTo>
                    <a:pt x="233505" y="265360"/>
                  </a:lnTo>
                  <a:lnTo>
                    <a:pt x="203361" y="298856"/>
                  </a:lnTo>
                  <a:lnTo>
                    <a:pt x="175002" y="333921"/>
                  </a:lnTo>
                  <a:lnTo>
                    <a:pt x="148499" y="370482"/>
                  </a:lnTo>
                  <a:lnTo>
                    <a:pt x="123924" y="408468"/>
                  </a:lnTo>
                  <a:lnTo>
                    <a:pt x="101348" y="447807"/>
                  </a:lnTo>
                  <a:lnTo>
                    <a:pt x="80843" y="488428"/>
                  </a:lnTo>
                  <a:lnTo>
                    <a:pt x="62482" y="530258"/>
                  </a:lnTo>
                  <a:lnTo>
                    <a:pt x="46336" y="573226"/>
                  </a:lnTo>
                  <a:lnTo>
                    <a:pt x="32477" y="617259"/>
                  </a:lnTo>
                  <a:lnTo>
                    <a:pt x="20977" y="662287"/>
                  </a:lnTo>
                  <a:lnTo>
                    <a:pt x="11907" y="708236"/>
                  </a:lnTo>
                  <a:lnTo>
                    <a:pt x="5340" y="755036"/>
                  </a:lnTo>
                  <a:lnTo>
                    <a:pt x="1346" y="802615"/>
                  </a:lnTo>
                  <a:lnTo>
                    <a:pt x="0" y="850900"/>
                  </a:lnTo>
                  <a:lnTo>
                    <a:pt x="1346" y="899184"/>
                  </a:lnTo>
                  <a:lnTo>
                    <a:pt x="5340" y="946763"/>
                  </a:lnTo>
                  <a:lnTo>
                    <a:pt x="11907" y="993563"/>
                  </a:lnTo>
                  <a:lnTo>
                    <a:pt x="20977" y="1039512"/>
                  </a:lnTo>
                  <a:lnTo>
                    <a:pt x="32477" y="1084540"/>
                  </a:lnTo>
                  <a:lnTo>
                    <a:pt x="46336" y="1128573"/>
                  </a:lnTo>
                  <a:lnTo>
                    <a:pt x="62482" y="1171541"/>
                  </a:lnTo>
                  <a:lnTo>
                    <a:pt x="80843" y="1213371"/>
                  </a:lnTo>
                  <a:lnTo>
                    <a:pt x="101348" y="1253992"/>
                  </a:lnTo>
                  <a:lnTo>
                    <a:pt x="123924" y="1293331"/>
                  </a:lnTo>
                  <a:lnTo>
                    <a:pt x="148499" y="1331317"/>
                  </a:lnTo>
                  <a:lnTo>
                    <a:pt x="175002" y="1367878"/>
                  </a:lnTo>
                  <a:lnTo>
                    <a:pt x="203361" y="1402943"/>
                  </a:lnTo>
                  <a:lnTo>
                    <a:pt x="233505" y="1436439"/>
                  </a:lnTo>
                  <a:lnTo>
                    <a:pt x="265360" y="1468294"/>
                  </a:lnTo>
                  <a:lnTo>
                    <a:pt x="298856" y="1498438"/>
                  </a:lnTo>
                  <a:lnTo>
                    <a:pt x="333921" y="1526797"/>
                  </a:lnTo>
                  <a:lnTo>
                    <a:pt x="370482" y="1553300"/>
                  </a:lnTo>
                  <a:lnTo>
                    <a:pt x="408468" y="1577875"/>
                  </a:lnTo>
                  <a:lnTo>
                    <a:pt x="447807" y="1600451"/>
                  </a:lnTo>
                  <a:lnTo>
                    <a:pt x="488428" y="1620956"/>
                  </a:lnTo>
                  <a:lnTo>
                    <a:pt x="530258" y="1639317"/>
                  </a:lnTo>
                  <a:lnTo>
                    <a:pt x="573226" y="1655463"/>
                  </a:lnTo>
                  <a:lnTo>
                    <a:pt x="617259" y="1669322"/>
                  </a:lnTo>
                  <a:lnTo>
                    <a:pt x="662287" y="1680822"/>
                  </a:lnTo>
                  <a:lnTo>
                    <a:pt x="708236" y="1689892"/>
                  </a:lnTo>
                  <a:lnTo>
                    <a:pt x="755036" y="1696459"/>
                  </a:lnTo>
                  <a:lnTo>
                    <a:pt x="802615" y="1700453"/>
                  </a:lnTo>
                  <a:lnTo>
                    <a:pt x="850900" y="1701800"/>
                  </a:lnTo>
                  <a:lnTo>
                    <a:pt x="899184" y="1700453"/>
                  </a:lnTo>
                  <a:lnTo>
                    <a:pt x="946763" y="1696459"/>
                  </a:lnTo>
                  <a:lnTo>
                    <a:pt x="993563" y="1689892"/>
                  </a:lnTo>
                  <a:lnTo>
                    <a:pt x="1039512" y="1680822"/>
                  </a:lnTo>
                  <a:lnTo>
                    <a:pt x="1084540" y="1669322"/>
                  </a:lnTo>
                  <a:lnTo>
                    <a:pt x="1128573" y="1655463"/>
                  </a:lnTo>
                  <a:lnTo>
                    <a:pt x="1171541" y="1639317"/>
                  </a:lnTo>
                  <a:lnTo>
                    <a:pt x="1213371" y="1620956"/>
                  </a:lnTo>
                  <a:lnTo>
                    <a:pt x="1253992" y="1600451"/>
                  </a:lnTo>
                  <a:lnTo>
                    <a:pt x="1293331" y="1577875"/>
                  </a:lnTo>
                  <a:lnTo>
                    <a:pt x="1331317" y="1553300"/>
                  </a:lnTo>
                  <a:lnTo>
                    <a:pt x="1367878" y="1526797"/>
                  </a:lnTo>
                  <a:lnTo>
                    <a:pt x="1402943" y="1498438"/>
                  </a:lnTo>
                  <a:lnTo>
                    <a:pt x="1436439" y="1468294"/>
                  </a:lnTo>
                  <a:lnTo>
                    <a:pt x="1468294" y="1436439"/>
                  </a:lnTo>
                  <a:lnTo>
                    <a:pt x="1498438" y="1402943"/>
                  </a:lnTo>
                  <a:lnTo>
                    <a:pt x="1526797" y="1367878"/>
                  </a:lnTo>
                  <a:lnTo>
                    <a:pt x="1553300" y="1331317"/>
                  </a:lnTo>
                  <a:lnTo>
                    <a:pt x="1577875" y="1293331"/>
                  </a:lnTo>
                  <a:lnTo>
                    <a:pt x="1600451" y="1253992"/>
                  </a:lnTo>
                  <a:lnTo>
                    <a:pt x="1620956" y="1213371"/>
                  </a:lnTo>
                  <a:lnTo>
                    <a:pt x="1639317" y="1171541"/>
                  </a:lnTo>
                  <a:lnTo>
                    <a:pt x="1655463" y="1128573"/>
                  </a:lnTo>
                  <a:lnTo>
                    <a:pt x="1669322" y="1084540"/>
                  </a:lnTo>
                  <a:lnTo>
                    <a:pt x="1680822" y="1039512"/>
                  </a:lnTo>
                  <a:lnTo>
                    <a:pt x="1689892" y="993563"/>
                  </a:lnTo>
                  <a:lnTo>
                    <a:pt x="1696459" y="946763"/>
                  </a:lnTo>
                  <a:lnTo>
                    <a:pt x="1700453" y="899184"/>
                  </a:lnTo>
                  <a:lnTo>
                    <a:pt x="1701800" y="850900"/>
                  </a:lnTo>
                  <a:lnTo>
                    <a:pt x="1700453" y="802615"/>
                  </a:lnTo>
                  <a:lnTo>
                    <a:pt x="1696459" y="755036"/>
                  </a:lnTo>
                  <a:lnTo>
                    <a:pt x="1689892" y="708236"/>
                  </a:lnTo>
                  <a:lnTo>
                    <a:pt x="1680822" y="662287"/>
                  </a:lnTo>
                  <a:lnTo>
                    <a:pt x="1669322" y="617259"/>
                  </a:lnTo>
                  <a:lnTo>
                    <a:pt x="1655463" y="573226"/>
                  </a:lnTo>
                  <a:lnTo>
                    <a:pt x="1639317" y="530258"/>
                  </a:lnTo>
                  <a:lnTo>
                    <a:pt x="1620956" y="488428"/>
                  </a:lnTo>
                  <a:lnTo>
                    <a:pt x="1600451" y="447807"/>
                  </a:lnTo>
                  <a:lnTo>
                    <a:pt x="1577875" y="408468"/>
                  </a:lnTo>
                  <a:lnTo>
                    <a:pt x="1553300" y="370482"/>
                  </a:lnTo>
                  <a:lnTo>
                    <a:pt x="1526797" y="333921"/>
                  </a:lnTo>
                  <a:lnTo>
                    <a:pt x="1498438" y="298856"/>
                  </a:lnTo>
                  <a:lnTo>
                    <a:pt x="1468294" y="265360"/>
                  </a:lnTo>
                  <a:lnTo>
                    <a:pt x="1436439" y="233505"/>
                  </a:lnTo>
                  <a:lnTo>
                    <a:pt x="1402943" y="203361"/>
                  </a:lnTo>
                  <a:lnTo>
                    <a:pt x="1367878" y="175002"/>
                  </a:lnTo>
                  <a:lnTo>
                    <a:pt x="1331317" y="148499"/>
                  </a:lnTo>
                  <a:lnTo>
                    <a:pt x="1293331" y="123924"/>
                  </a:lnTo>
                  <a:lnTo>
                    <a:pt x="1253992" y="101348"/>
                  </a:lnTo>
                  <a:lnTo>
                    <a:pt x="1213371" y="80843"/>
                  </a:lnTo>
                  <a:lnTo>
                    <a:pt x="1171541" y="62482"/>
                  </a:lnTo>
                  <a:lnTo>
                    <a:pt x="1128573" y="46336"/>
                  </a:lnTo>
                  <a:lnTo>
                    <a:pt x="1084540" y="32477"/>
                  </a:lnTo>
                  <a:lnTo>
                    <a:pt x="1039512" y="20977"/>
                  </a:lnTo>
                  <a:lnTo>
                    <a:pt x="993563" y="11907"/>
                  </a:lnTo>
                  <a:lnTo>
                    <a:pt x="946763" y="5340"/>
                  </a:lnTo>
                  <a:lnTo>
                    <a:pt x="899184" y="1346"/>
                  </a:lnTo>
                  <a:lnTo>
                    <a:pt x="850900" y="0"/>
                  </a:lnTo>
                  <a:close/>
                </a:path>
              </a:pathLst>
            </a:custGeom>
            <a:solidFill>
              <a:srgbClr val="F2A6F2"/>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p>
          </p:txBody>
        </p:sp>
        <p:sp>
          <p:nvSpPr>
            <p:cNvPr id="139" name="Google Shape;139;p16"/>
            <p:cNvSpPr/>
            <p:nvPr/>
          </p:nvSpPr>
          <p:spPr>
            <a:xfrm>
              <a:off x="3003030" y="4889503"/>
              <a:ext cx="889635" cy="795020"/>
            </a:xfrm>
            <a:custGeom>
              <a:rect b="b" l="l" r="r" t="t"/>
              <a:pathLst>
                <a:path extrusionOk="0" h="795020" w="889635">
                  <a:moveTo>
                    <a:pt x="0" y="296418"/>
                  </a:moveTo>
                  <a:lnTo>
                    <a:pt x="9839" y="345155"/>
                  </a:lnTo>
                  <a:lnTo>
                    <a:pt x="36674" y="384954"/>
                  </a:lnTo>
                  <a:lnTo>
                    <a:pt x="76477" y="411787"/>
                  </a:lnTo>
                  <a:lnTo>
                    <a:pt x="125222" y="421627"/>
                  </a:lnTo>
                  <a:lnTo>
                    <a:pt x="173966" y="411787"/>
                  </a:lnTo>
                  <a:lnTo>
                    <a:pt x="213769" y="384954"/>
                  </a:lnTo>
                  <a:lnTo>
                    <a:pt x="240604" y="345155"/>
                  </a:lnTo>
                  <a:lnTo>
                    <a:pt x="250444" y="296418"/>
                  </a:lnTo>
                  <a:lnTo>
                    <a:pt x="0" y="296418"/>
                  </a:lnTo>
                  <a:close/>
                </a:path>
                <a:path extrusionOk="0" h="795020" w="889635">
                  <a:moveTo>
                    <a:pt x="0" y="296418"/>
                  </a:moveTo>
                  <a:lnTo>
                    <a:pt x="135445" y="15328"/>
                  </a:lnTo>
                  <a:lnTo>
                    <a:pt x="250444" y="296418"/>
                  </a:lnTo>
                </a:path>
                <a:path extrusionOk="0" h="795020" w="889635">
                  <a:moveTo>
                    <a:pt x="638898" y="296418"/>
                  </a:moveTo>
                  <a:lnTo>
                    <a:pt x="648738" y="345155"/>
                  </a:lnTo>
                  <a:lnTo>
                    <a:pt x="675573" y="384954"/>
                  </a:lnTo>
                  <a:lnTo>
                    <a:pt x="715376" y="411787"/>
                  </a:lnTo>
                  <a:lnTo>
                    <a:pt x="764120" y="421627"/>
                  </a:lnTo>
                  <a:lnTo>
                    <a:pt x="812860" y="411787"/>
                  </a:lnTo>
                  <a:lnTo>
                    <a:pt x="852663" y="384954"/>
                  </a:lnTo>
                  <a:lnTo>
                    <a:pt x="879501" y="345155"/>
                  </a:lnTo>
                  <a:lnTo>
                    <a:pt x="889342" y="296418"/>
                  </a:lnTo>
                  <a:lnTo>
                    <a:pt x="638898" y="296418"/>
                  </a:lnTo>
                  <a:close/>
                </a:path>
                <a:path extrusionOk="0" h="795020" w="889635">
                  <a:moveTo>
                    <a:pt x="638898" y="296418"/>
                  </a:moveTo>
                  <a:lnTo>
                    <a:pt x="774331" y="15328"/>
                  </a:lnTo>
                  <a:lnTo>
                    <a:pt x="889342" y="296418"/>
                  </a:lnTo>
                </a:path>
                <a:path extrusionOk="0" h="795020" w="889635">
                  <a:moveTo>
                    <a:pt x="373748" y="0"/>
                  </a:moveTo>
                  <a:lnTo>
                    <a:pt x="73253" y="0"/>
                  </a:lnTo>
                </a:path>
                <a:path extrusionOk="0" h="795020" w="889635">
                  <a:moveTo>
                    <a:pt x="823213" y="0"/>
                  </a:moveTo>
                  <a:lnTo>
                    <a:pt x="522719" y="0"/>
                  </a:lnTo>
                </a:path>
                <a:path extrusionOk="0" h="795020" w="889635">
                  <a:moveTo>
                    <a:pt x="636333" y="794727"/>
                  </a:moveTo>
                  <a:lnTo>
                    <a:pt x="631271" y="750781"/>
                  </a:lnTo>
                  <a:lnTo>
                    <a:pt x="616851" y="710439"/>
                  </a:lnTo>
                  <a:lnTo>
                    <a:pt x="594225" y="674854"/>
                  </a:lnTo>
                  <a:lnTo>
                    <a:pt x="564543" y="645174"/>
                  </a:lnTo>
                  <a:lnTo>
                    <a:pt x="528955" y="622551"/>
                  </a:lnTo>
                  <a:lnTo>
                    <a:pt x="488612" y="608133"/>
                  </a:lnTo>
                  <a:lnTo>
                    <a:pt x="444665" y="603072"/>
                  </a:lnTo>
                  <a:lnTo>
                    <a:pt x="400717" y="608133"/>
                  </a:lnTo>
                  <a:lnTo>
                    <a:pt x="360374" y="622551"/>
                  </a:lnTo>
                  <a:lnTo>
                    <a:pt x="324786" y="645174"/>
                  </a:lnTo>
                  <a:lnTo>
                    <a:pt x="295104" y="674854"/>
                  </a:lnTo>
                  <a:lnTo>
                    <a:pt x="272478" y="710439"/>
                  </a:lnTo>
                  <a:lnTo>
                    <a:pt x="258058" y="750781"/>
                  </a:lnTo>
                  <a:lnTo>
                    <a:pt x="252996" y="794727"/>
                  </a:lnTo>
                  <a:lnTo>
                    <a:pt x="636333" y="794727"/>
                  </a:lnTo>
                  <a:close/>
                </a:path>
              </a:pathLst>
            </a:custGeom>
            <a:noFill/>
            <a:ln cap="flat" cmpd="sng" w="254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300"/>
            </a:p>
          </p:txBody>
        </p:sp>
        <p:pic>
          <p:nvPicPr>
            <p:cNvPr id="140" name="Google Shape;140;p16"/>
            <p:cNvPicPr preferRelativeResize="0"/>
            <p:nvPr/>
          </p:nvPicPr>
          <p:blipFill rotWithShape="1">
            <a:blip r:embed="rId4">
              <a:alphaModFix/>
            </a:blip>
            <a:srcRect b="0" l="0" r="0" t="0"/>
            <a:stretch/>
          </p:blipFill>
          <p:spPr>
            <a:xfrm>
              <a:off x="3365996" y="4808655"/>
              <a:ext cx="163398" cy="163385"/>
            </a:xfrm>
            <a:prstGeom prst="rect">
              <a:avLst/>
            </a:prstGeom>
            <a:noFill/>
            <a:ln>
              <a:noFill/>
            </a:ln>
          </p:spPr>
        </p:pic>
        <p:sp>
          <p:nvSpPr>
            <p:cNvPr id="141" name="Google Shape;141;p16"/>
            <p:cNvSpPr/>
            <p:nvPr/>
          </p:nvSpPr>
          <p:spPr>
            <a:xfrm>
              <a:off x="3420873" y="4964459"/>
              <a:ext cx="53975" cy="523875"/>
            </a:xfrm>
            <a:custGeom>
              <a:rect b="b" l="l" r="r" t="t"/>
              <a:pathLst>
                <a:path extrusionOk="0" h="523875" w="53975">
                  <a:moveTo>
                    <a:pt x="53657" y="0"/>
                  </a:moveTo>
                  <a:lnTo>
                    <a:pt x="53657" y="523849"/>
                  </a:lnTo>
                </a:path>
                <a:path extrusionOk="0" h="523875" w="53975">
                  <a:moveTo>
                    <a:pt x="0" y="523849"/>
                  </a:moveTo>
                  <a:lnTo>
                    <a:pt x="0" y="0"/>
                  </a:lnTo>
                </a:path>
              </a:pathLst>
            </a:custGeom>
            <a:noFill/>
            <a:ln cap="flat" cmpd="sng" w="254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300"/>
            </a:p>
          </p:txBody>
        </p:sp>
      </p:grpSp>
      <p:grpSp>
        <p:nvGrpSpPr>
          <p:cNvPr id="142" name="Google Shape;142;p16"/>
          <p:cNvGrpSpPr/>
          <p:nvPr/>
        </p:nvGrpSpPr>
        <p:grpSpPr>
          <a:xfrm>
            <a:off x="6217946" y="3290577"/>
            <a:ext cx="1276180" cy="1275839"/>
            <a:chOff x="8291700" y="4389192"/>
            <a:chExt cx="1701800" cy="1701800"/>
          </a:xfrm>
        </p:grpSpPr>
        <p:sp>
          <p:nvSpPr>
            <p:cNvPr id="143" name="Google Shape;143;p16"/>
            <p:cNvSpPr/>
            <p:nvPr/>
          </p:nvSpPr>
          <p:spPr>
            <a:xfrm>
              <a:off x="8291700" y="4389192"/>
              <a:ext cx="1701800" cy="1701800"/>
            </a:xfrm>
            <a:custGeom>
              <a:rect b="b" l="l" r="r" t="t"/>
              <a:pathLst>
                <a:path extrusionOk="0" h="1701800" w="1701800">
                  <a:moveTo>
                    <a:pt x="850900" y="0"/>
                  </a:moveTo>
                  <a:lnTo>
                    <a:pt x="802615" y="1346"/>
                  </a:lnTo>
                  <a:lnTo>
                    <a:pt x="755036" y="5340"/>
                  </a:lnTo>
                  <a:lnTo>
                    <a:pt x="708236" y="11907"/>
                  </a:lnTo>
                  <a:lnTo>
                    <a:pt x="662287" y="20977"/>
                  </a:lnTo>
                  <a:lnTo>
                    <a:pt x="617259" y="32477"/>
                  </a:lnTo>
                  <a:lnTo>
                    <a:pt x="573226" y="46336"/>
                  </a:lnTo>
                  <a:lnTo>
                    <a:pt x="530258" y="62482"/>
                  </a:lnTo>
                  <a:lnTo>
                    <a:pt x="488428" y="80843"/>
                  </a:lnTo>
                  <a:lnTo>
                    <a:pt x="447807" y="101348"/>
                  </a:lnTo>
                  <a:lnTo>
                    <a:pt x="408468" y="123924"/>
                  </a:lnTo>
                  <a:lnTo>
                    <a:pt x="370482" y="148499"/>
                  </a:lnTo>
                  <a:lnTo>
                    <a:pt x="333921" y="175002"/>
                  </a:lnTo>
                  <a:lnTo>
                    <a:pt x="298856" y="203361"/>
                  </a:lnTo>
                  <a:lnTo>
                    <a:pt x="265360" y="233505"/>
                  </a:lnTo>
                  <a:lnTo>
                    <a:pt x="233505" y="265360"/>
                  </a:lnTo>
                  <a:lnTo>
                    <a:pt x="203361" y="298856"/>
                  </a:lnTo>
                  <a:lnTo>
                    <a:pt x="175002" y="333921"/>
                  </a:lnTo>
                  <a:lnTo>
                    <a:pt x="148499" y="370482"/>
                  </a:lnTo>
                  <a:lnTo>
                    <a:pt x="123924" y="408468"/>
                  </a:lnTo>
                  <a:lnTo>
                    <a:pt x="101348" y="447807"/>
                  </a:lnTo>
                  <a:lnTo>
                    <a:pt x="80843" y="488428"/>
                  </a:lnTo>
                  <a:lnTo>
                    <a:pt x="62482" y="530258"/>
                  </a:lnTo>
                  <a:lnTo>
                    <a:pt x="46336" y="573226"/>
                  </a:lnTo>
                  <a:lnTo>
                    <a:pt x="32477" y="617259"/>
                  </a:lnTo>
                  <a:lnTo>
                    <a:pt x="20977" y="662287"/>
                  </a:lnTo>
                  <a:lnTo>
                    <a:pt x="11907" y="708236"/>
                  </a:lnTo>
                  <a:lnTo>
                    <a:pt x="5340" y="755036"/>
                  </a:lnTo>
                  <a:lnTo>
                    <a:pt x="1346" y="802615"/>
                  </a:lnTo>
                  <a:lnTo>
                    <a:pt x="0" y="850900"/>
                  </a:lnTo>
                  <a:lnTo>
                    <a:pt x="1346" y="899184"/>
                  </a:lnTo>
                  <a:lnTo>
                    <a:pt x="5340" y="946763"/>
                  </a:lnTo>
                  <a:lnTo>
                    <a:pt x="11907" y="993563"/>
                  </a:lnTo>
                  <a:lnTo>
                    <a:pt x="20977" y="1039512"/>
                  </a:lnTo>
                  <a:lnTo>
                    <a:pt x="32477" y="1084540"/>
                  </a:lnTo>
                  <a:lnTo>
                    <a:pt x="46336" y="1128573"/>
                  </a:lnTo>
                  <a:lnTo>
                    <a:pt x="62482" y="1171541"/>
                  </a:lnTo>
                  <a:lnTo>
                    <a:pt x="80843" y="1213371"/>
                  </a:lnTo>
                  <a:lnTo>
                    <a:pt x="101348" y="1253992"/>
                  </a:lnTo>
                  <a:lnTo>
                    <a:pt x="123924" y="1293331"/>
                  </a:lnTo>
                  <a:lnTo>
                    <a:pt x="148499" y="1331317"/>
                  </a:lnTo>
                  <a:lnTo>
                    <a:pt x="175002" y="1367878"/>
                  </a:lnTo>
                  <a:lnTo>
                    <a:pt x="203361" y="1402943"/>
                  </a:lnTo>
                  <a:lnTo>
                    <a:pt x="233505" y="1436439"/>
                  </a:lnTo>
                  <a:lnTo>
                    <a:pt x="265360" y="1468294"/>
                  </a:lnTo>
                  <a:lnTo>
                    <a:pt x="298856" y="1498438"/>
                  </a:lnTo>
                  <a:lnTo>
                    <a:pt x="333921" y="1526797"/>
                  </a:lnTo>
                  <a:lnTo>
                    <a:pt x="370482" y="1553300"/>
                  </a:lnTo>
                  <a:lnTo>
                    <a:pt x="408468" y="1577875"/>
                  </a:lnTo>
                  <a:lnTo>
                    <a:pt x="447807" y="1600451"/>
                  </a:lnTo>
                  <a:lnTo>
                    <a:pt x="488428" y="1620956"/>
                  </a:lnTo>
                  <a:lnTo>
                    <a:pt x="530258" y="1639317"/>
                  </a:lnTo>
                  <a:lnTo>
                    <a:pt x="573226" y="1655463"/>
                  </a:lnTo>
                  <a:lnTo>
                    <a:pt x="617259" y="1669322"/>
                  </a:lnTo>
                  <a:lnTo>
                    <a:pt x="662287" y="1680822"/>
                  </a:lnTo>
                  <a:lnTo>
                    <a:pt x="708236" y="1689892"/>
                  </a:lnTo>
                  <a:lnTo>
                    <a:pt x="755036" y="1696459"/>
                  </a:lnTo>
                  <a:lnTo>
                    <a:pt x="802615" y="1700453"/>
                  </a:lnTo>
                  <a:lnTo>
                    <a:pt x="850900" y="1701800"/>
                  </a:lnTo>
                  <a:lnTo>
                    <a:pt x="899184" y="1700453"/>
                  </a:lnTo>
                  <a:lnTo>
                    <a:pt x="946763" y="1696459"/>
                  </a:lnTo>
                  <a:lnTo>
                    <a:pt x="993563" y="1689892"/>
                  </a:lnTo>
                  <a:lnTo>
                    <a:pt x="1039512" y="1680822"/>
                  </a:lnTo>
                  <a:lnTo>
                    <a:pt x="1084540" y="1669322"/>
                  </a:lnTo>
                  <a:lnTo>
                    <a:pt x="1128573" y="1655463"/>
                  </a:lnTo>
                  <a:lnTo>
                    <a:pt x="1171541" y="1639317"/>
                  </a:lnTo>
                  <a:lnTo>
                    <a:pt x="1213371" y="1620956"/>
                  </a:lnTo>
                  <a:lnTo>
                    <a:pt x="1253992" y="1600451"/>
                  </a:lnTo>
                  <a:lnTo>
                    <a:pt x="1293331" y="1577875"/>
                  </a:lnTo>
                  <a:lnTo>
                    <a:pt x="1331317" y="1553300"/>
                  </a:lnTo>
                  <a:lnTo>
                    <a:pt x="1367878" y="1526797"/>
                  </a:lnTo>
                  <a:lnTo>
                    <a:pt x="1402943" y="1498438"/>
                  </a:lnTo>
                  <a:lnTo>
                    <a:pt x="1436439" y="1468294"/>
                  </a:lnTo>
                  <a:lnTo>
                    <a:pt x="1468294" y="1436439"/>
                  </a:lnTo>
                  <a:lnTo>
                    <a:pt x="1498438" y="1402943"/>
                  </a:lnTo>
                  <a:lnTo>
                    <a:pt x="1526797" y="1367878"/>
                  </a:lnTo>
                  <a:lnTo>
                    <a:pt x="1553300" y="1331317"/>
                  </a:lnTo>
                  <a:lnTo>
                    <a:pt x="1577875" y="1293331"/>
                  </a:lnTo>
                  <a:lnTo>
                    <a:pt x="1600451" y="1253992"/>
                  </a:lnTo>
                  <a:lnTo>
                    <a:pt x="1620956" y="1213371"/>
                  </a:lnTo>
                  <a:lnTo>
                    <a:pt x="1639317" y="1171541"/>
                  </a:lnTo>
                  <a:lnTo>
                    <a:pt x="1655463" y="1128573"/>
                  </a:lnTo>
                  <a:lnTo>
                    <a:pt x="1669322" y="1084540"/>
                  </a:lnTo>
                  <a:lnTo>
                    <a:pt x="1680822" y="1039512"/>
                  </a:lnTo>
                  <a:lnTo>
                    <a:pt x="1689892" y="993563"/>
                  </a:lnTo>
                  <a:lnTo>
                    <a:pt x="1696459" y="946763"/>
                  </a:lnTo>
                  <a:lnTo>
                    <a:pt x="1700453" y="899184"/>
                  </a:lnTo>
                  <a:lnTo>
                    <a:pt x="1701800" y="850900"/>
                  </a:lnTo>
                  <a:lnTo>
                    <a:pt x="1700453" y="802615"/>
                  </a:lnTo>
                  <a:lnTo>
                    <a:pt x="1696459" y="755036"/>
                  </a:lnTo>
                  <a:lnTo>
                    <a:pt x="1689892" y="708236"/>
                  </a:lnTo>
                  <a:lnTo>
                    <a:pt x="1680822" y="662287"/>
                  </a:lnTo>
                  <a:lnTo>
                    <a:pt x="1669322" y="617259"/>
                  </a:lnTo>
                  <a:lnTo>
                    <a:pt x="1655463" y="573226"/>
                  </a:lnTo>
                  <a:lnTo>
                    <a:pt x="1639317" y="530258"/>
                  </a:lnTo>
                  <a:lnTo>
                    <a:pt x="1620956" y="488428"/>
                  </a:lnTo>
                  <a:lnTo>
                    <a:pt x="1600451" y="447807"/>
                  </a:lnTo>
                  <a:lnTo>
                    <a:pt x="1577875" y="408468"/>
                  </a:lnTo>
                  <a:lnTo>
                    <a:pt x="1553300" y="370482"/>
                  </a:lnTo>
                  <a:lnTo>
                    <a:pt x="1526797" y="333921"/>
                  </a:lnTo>
                  <a:lnTo>
                    <a:pt x="1498438" y="298856"/>
                  </a:lnTo>
                  <a:lnTo>
                    <a:pt x="1468294" y="265360"/>
                  </a:lnTo>
                  <a:lnTo>
                    <a:pt x="1436439" y="233505"/>
                  </a:lnTo>
                  <a:lnTo>
                    <a:pt x="1402943" y="203361"/>
                  </a:lnTo>
                  <a:lnTo>
                    <a:pt x="1367878" y="175002"/>
                  </a:lnTo>
                  <a:lnTo>
                    <a:pt x="1331317" y="148499"/>
                  </a:lnTo>
                  <a:lnTo>
                    <a:pt x="1293331" y="123924"/>
                  </a:lnTo>
                  <a:lnTo>
                    <a:pt x="1253992" y="101348"/>
                  </a:lnTo>
                  <a:lnTo>
                    <a:pt x="1213371" y="80843"/>
                  </a:lnTo>
                  <a:lnTo>
                    <a:pt x="1171541" y="62482"/>
                  </a:lnTo>
                  <a:lnTo>
                    <a:pt x="1128573" y="46336"/>
                  </a:lnTo>
                  <a:lnTo>
                    <a:pt x="1084540" y="32477"/>
                  </a:lnTo>
                  <a:lnTo>
                    <a:pt x="1039512" y="20977"/>
                  </a:lnTo>
                  <a:lnTo>
                    <a:pt x="993563" y="11907"/>
                  </a:lnTo>
                  <a:lnTo>
                    <a:pt x="946763" y="5340"/>
                  </a:lnTo>
                  <a:lnTo>
                    <a:pt x="899184" y="1346"/>
                  </a:lnTo>
                  <a:lnTo>
                    <a:pt x="850900" y="0"/>
                  </a:lnTo>
                  <a:close/>
                </a:path>
              </a:pathLst>
            </a:custGeom>
            <a:solidFill>
              <a:srgbClr val="F2A6F2"/>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p>
          </p:txBody>
        </p:sp>
        <p:sp>
          <p:nvSpPr>
            <p:cNvPr id="144" name="Google Shape;144;p16"/>
            <p:cNvSpPr/>
            <p:nvPr/>
          </p:nvSpPr>
          <p:spPr>
            <a:xfrm>
              <a:off x="8632630" y="4730124"/>
              <a:ext cx="1020445" cy="1020445"/>
            </a:xfrm>
            <a:custGeom>
              <a:rect b="b" l="l" r="r" t="t"/>
              <a:pathLst>
                <a:path extrusionOk="0" h="1020445" w="1020445">
                  <a:moveTo>
                    <a:pt x="808151" y="509968"/>
                  </a:moveTo>
                  <a:lnTo>
                    <a:pt x="1019937" y="509968"/>
                  </a:lnTo>
                </a:path>
                <a:path extrusionOk="0" h="1020445" w="1020445">
                  <a:moveTo>
                    <a:pt x="960462" y="450481"/>
                  </a:moveTo>
                  <a:lnTo>
                    <a:pt x="1019937" y="509968"/>
                  </a:lnTo>
                  <a:lnTo>
                    <a:pt x="960462" y="569455"/>
                  </a:lnTo>
                </a:path>
                <a:path extrusionOk="0" h="1020445" w="1020445">
                  <a:moveTo>
                    <a:pt x="211785" y="509968"/>
                  </a:moveTo>
                  <a:lnTo>
                    <a:pt x="0" y="509968"/>
                  </a:lnTo>
                </a:path>
                <a:path extrusionOk="0" h="1020445" w="1020445">
                  <a:moveTo>
                    <a:pt x="59474" y="569455"/>
                  </a:moveTo>
                  <a:lnTo>
                    <a:pt x="0" y="509968"/>
                  </a:lnTo>
                  <a:lnTo>
                    <a:pt x="59474" y="450481"/>
                  </a:lnTo>
                </a:path>
                <a:path extrusionOk="0" h="1020445" w="1020445">
                  <a:moveTo>
                    <a:pt x="509968" y="211785"/>
                  </a:moveTo>
                  <a:lnTo>
                    <a:pt x="509968" y="0"/>
                  </a:lnTo>
                </a:path>
                <a:path extrusionOk="0" h="1020445" w="1020445">
                  <a:moveTo>
                    <a:pt x="450481" y="59474"/>
                  </a:moveTo>
                  <a:lnTo>
                    <a:pt x="509968" y="0"/>
                  </a:lnTo>
                  <a:lnTo>
                    <a:pt x="569455" y="59474"/>
                  </a:lnTo>
                </a:path>
                <a:path extrusionOk="0" h="1020445" w="1020445">
                  <a:moveTo>
                    <a:pt x="509968" y="808151"/>
                  </a:moveTo>
                  <a:lnTo>
                    <a:pt x="509968" y="1019936"/>
                  </a:lnTo>
                </a:path>
                <a:path extrusionOk="0" h="1020445" w="1020445">
                  <a:moveTo>
                    <a:pt x="569455" y="960462"/>
                  </a:moveTo>
                  <a:lnTo>
                    <a:pt x="509968" y="1019936"/>
                  </a:lnTo>
                  <a:lnTo>
                    <a:pt x="450481" y="960462"/>
                  </a:lnTo>
                </a:path>
                <a:path extrusionOk="0" h="1020445" w="1020445">
                  <a:moveTo>
                    <a:pt x="720813" y="720813"/>
                  </a:moveTo>
                  <a:lnTo>
                    <a:pt x="870572" y="870572"/>
                  </a:lnTo>
                </a:path>
                <a:path extrusionOk="0" h="1020445" w="1020445">
                  <a:moveTo>
                    <a:pt x="870572" y="786447"/>
                  </a:moveTo>
                  <a:lnTo>
                    <a:pt x="870572" y="870572"/>
                  </a:lnTo>
                  <a:lnTo>
                    <a:pt x="786447" y="870572"/>
                  </a:lnTo>
                </a:path>
                <a:path extrusionOk="0" h="1020445" w="1020445">
                  <a:moveTo>
                    <a:pt x="299123" y="299123"/>
                  </a:moveTo>
                  <a:lnTo>
                    <a:pt x="149364" y="149364"/>
                  </a:lnTo>
                </a:path>
                <a:path extrusionOk="0" h="1020445" w="1020445">
                  <a:moveTo>
                    <a:pt x="149364" y="233476"/>
                  </a:moveTo>
                  <a:lnTo>
                    <a:pt x="149364" y="149364"/>
                  </a:lnTo>
                  <a:lnTo>
                    <a:pt x="233489" y="149364"/>
                  </a:lnTo>
                </a:path>
                <a:path extrusionOk="0" h="1020445" w="1020445">
                  <a:moveTo>
                    <a:pt x="720813" y="299123"/>
                  </a:moveTo>
                  <a:lnTo>
                    <a:pt x="870572" y="149364"/>
                  </a:lnTo>
                </a:path>
                <a:path extrusionOk="0" h="1020445" w="1020445">
                  <a:moveTo>
                    <a:pt x="786447" y="149364"/>
                  </a:moveTo>
                  <a:lnTo>
                    <a:pt x="870572" y="149364"/>
                  </a:lnTo>
                  <a:lnTo>
                    <a:pt x="870572" y="233476"/>
                  </a:lnTo>
                </a:path>
                <a:path extrusionOk="0" h="1020445" w="1020445">
                  <a:moveTo>
                    <a:pt x="299123" y="720813"/>
                  </a:moveTo>
                  <a:lnTo>
                    <a:pt x="149364" y="870572"/>
                  </a:lnTo>
                </a:path>
                <a:path extrusionOk="0" h="1020445" w="1020445">
                  <a:moveTo>
                    <a:pt x="233489" y="870572"/>
                  </a:moveTo>
                  <a:lnTo>
                    <a:pt x="149364" y="870572"/>
                  </a:lnTo>
                  <a:lnTo>
                    <a:pt x="149364" y="786447"/>
                  </a:lnTo>
                </a:path>
                <a:path extrusionOk="0" h="1020445" w="1020445">
                  <a:moveTo>
                    <a:pt x="716610" y="509968"/>
                  </a:moveTo>
                  <a:lnTo>
                    <a:pt x="711207" y="556867"/>
                  </a:lnTo>
                  <a:lnTo>
                    <a:pt x="695819" y="599919"/>
                  </a:lnTo>
                  <a:lnTo>
                    <a:pt x="671674" y="637896"/>
                  </a:lnTo>
                  <a:lnTo>
                    <a:pt x="639999" y="669570"/>
                  </a:lnTo>
                  <a:lnTo>
                    <a:pt x="602022" y="693713"/>
                  </a:lnTo>
                  <a:lnTo>
                    <a:pt x="558972" y="709100"/>
                  </a:lnTo>
                  <a:lnTo>
                    <a:pt x="512076" y="714501"/>
                  </a:lnTo>
                  <a:lnTo>
                    <a:pt x="465176" y="709100"/>
                  </a:lnTo>
                  <a:lnTo>
                    <a:pt x="422123" y="693713"/>
                  </a:lnTo>
                  <a:lnTo>
                    <a:pt x="384144" y="669570"/>
                  </a:lnTo>
                  <a:lnTo>
                    <a:pt x="352467" y="637896"/>
                  </a:lnTo>
                  <a:lnTo>
                    <a:pt x="328321" y="599919"/>
                  </a:lnTo>
                  <a:lnTo>
                    <a:pt x="312932" y="556867"/>
                  </a:lnTo>
                  <a:lnTo>
                    <a:pt x="307530" y="509968"/>
                  </a:lnTo>
                  <a:lnTo>
                    <a:pt x="312932" y="463069"/>
                  </a:lnTo>
                  <a:lnTo>
                    <a:pt x="328321" y="420017"/>
                  </a:lnTo>
                  <a:lnTo>
                    <a:pt x="352467" y="382040"/>
                  </a:lnTo>
                  <a:lnTo>
                    <a:pt x="384144" y="350366"/>
                  </a:lnTo>
                  <a:lnTo>
                    <a:pt x="422123" y="326223"/>
                  </a:lnTo>
                  <a:lnTo>
                    <a:pt x="465176" y="310836"/>
                  </a:lnTo>
                  <a:lnTo>
                    <a:pt x="512076" y="305434"/>
                  </a:lnTo>
                  <a:lnTo>
                    <a:pt x="558972" y="310836"/>
                  </a:lnTo>
                  <a:lnTo>
                    <a:pt x="602022" y="326223"/>
                  </a:lnTo>
                  <a:lnTo>
                    <a:pt x="639999" y="350366"/>
                  </a:lnTo>
                  <a:lnTo>
                    <a:pt x="671674" y="382040"/>
                  </a:lnTo>
                  <a:lnTo>
                    <a:pt x="695819" y="420017"/>
                  </a:lnTo>
                  <a:lnTo>
                    <a:pt x="711207" y="463069"/>
                  </a:lnTo>
                  <a:lnTo>
                    <a:pt x="716610" y="509968"/>
                  </a:lnTo>
                  <a:close/>
                </a:path>
              </a:pathLst>
            </a:custGeom>
            <a:noFill/>
            <a:ln cap="flat" cmpd="sng" w="2512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300"/>
            </a:p>
          </p:txBody>
        </p:sp>
        <p:sp>
          <p:nvSpPr>
            <p:cNvPr id="145" name="Google Shape;145;p16"/>
            <p:cNvSpPr/>
            <p:nvPr/>
          </p:nvSpPr>
          <p:spPr>
            <a:xfrm>
              <a:off x="9068145" y="5108780"/>
              <a:ext cx="149225" cy="267335"/>
            </a:xfrm>
            <a:custGeom>
              <a:rect b="b" l="l" r="r" t="t"/>
              <a:pathLst>
                <a:path extrusionOk="0" h="267335" w="149225">
                  <a:moveTo>
                    <a:pt x="20167" y="174637"/>
                  </a:moveTo>
                  <a:lnTo>
                    <a:pt x="0" y="174637"/>
                  </a:lnTo>
                  <a:lnTo>
                    <a:pt x="825" y="184569"/>
                  </a:lnTo>
                  <a:lnTo>
                    <a:pt x="16469" y="221595"/>
                  </a:lnTo>
                  <a:lnTo>
                    <a:pt x="55326" y="242006"/>
                  </a:lnTo>
                  <a:lnTo>
                    <a:pt x="67944" y="243509"/>
                  </a:lnTo>
                  <a:lnTo>
                    <a:pt x="67944" y="267081"/>
                  </a:lnTo>
                  <a:lnTo>
                    <a:pt x="82207" y="267081"/>
                  </a:lnTo>
                  <a:lnTo>
                    <a:pt x="82207" y="243509"/>
                  </a:lnTo>
                  <a:lnTo>
                    <a:pt x="90258" y="243293"/>
                  </a:lnTo>
                  <a:lnTo>
                    <a:pt x="98336" y="241833"/>
                  </a:lnTo>
                  <a:lnTo>
                    <a:pt x="114452" y="236474"/>
                  </a:lnTo>
                  <a:lnTo>
                    <a:pt x="121653" y="232651"/>
                  </a:lnTo>
                  <a:lnTo>
                    <a:pt x="129142" y="226745"/>
                  </a:lnTo>
                  <a:lnTo>
                    <a:pt x="67627" y="226745"/>
                  </a:lnTo>
                  <a:lnTo>
                    <a:pt x="60591" y="226339"/>
                  </a:lnTo>
                  <a:lnTo>
                    <a:pt x="25857" y="200444"/>
                  </a:lnTo>
                  <a:lnTo>
                    <a:pt x="20167" y="181673"/>
                  </a:lnTo>
                  <a:lnTo>
                    <a:pt x="20167" y="174637"/>
                  </a:lnTo>
                  <a:close/>
                </a:path>
                <a:path extrusionOk="0" h="267335" w="149225">
                  <a:moveTo>
                    <a:pt x="59448" y="18719"/>
                  </a:moveTo>
                  <a:lnTo>
                    <a:pt x="18668" y="38785"/>
                  </a:lnTo>
                  <a:lnTo>
                    <a:pt x="5892" y="66700"/>
                  </a:lnTo>
                  <a:lnTo>
                    <a:pt x="5892" y="85102"/>
                  </a:lnTo>
                  <a:lnTo>
                    <a:pt x="29463" y="120929"/>
                  </a:lnTo>
                  <a:lnTo>
                    <a:pt x="67627" y="134632"/>
                  </a:lnTo>
                  <a:lnTo>
                    <a:pt x="67627" y="226745"/>
                  </a:lnTo>
                  <a:lnTo>
                    <a:pt x="82207" y="226745"/>
                  </a:lnTo>
                  <a:lnTo>
                    <a:pt x="82207" y="137731"/>
                  </a:lnTo>
                  <a:lnTo>
                    <a:pt x="130898" y="137731"/>
                  </a:lnTo>
                  <a:lnTo>
                    <a:pt x="89632" y="120083"/>
                  </a:lnTo>
                  <a:lnTo>
                    <a:pt x="82207" y="118186"/>
                  </a:lnTo>
                  <a:lnTo>
                    <a:pt x="82207" y="115392"/>
                  </a:lnTo>
                  <a:lnTo>
                    <a:pt x="67627" y="115392"/>
                  </a:lnTo>
                  <a:lnTo>
                    <a:pt x="61836" y="113741"/>
                  </a:lnTo>
                  <a:lnTo>
                    <a:pt x="26835" y="86969"/>
                  </a:lnTo>
                  <a:lnTo>
                    <a:pt x="25755" y="81280"/>
                  </a:lnTo>
                  <a:lnTo>
                    <a:pt x="25755" y="68668"/>
                  </a:lnTo>
                  <a:lnTo>
                    <a:pt x="56413" y="36601"/>
                  </a:lnTo>
                  <a:lnTo>
                    <a:pt x="61836" y="35674"/>
                  </a:lnTo>
                  <a:lnTo>
                    <a:pt x="127740" y="35674"/>
                  </a:lnTo>
                  <a:lnTo>
                    <a:pt x="119316" y="28384"/>
                  </a:lnTo>
                  <a:lnTo>
                    <a:pt x="113017" y="24866"/>
                  </a:lnTo>
                  <a:lnTo>
                    <a:pt x="98539" y="20129"/>
                  </a:lnTo>
                  <a:lnTo>
                    <a:pt x="90677" y="18935"/>
                  </a:lnTo>
                  <a:lnTo>
                    <a:pt x="67944" y="18935"/>
                  </a:lnTo>
                  <a:lnTo>
                    <a:pt x="59448" y="18719"/>
                  </a:lnTo>
                  <a:close/>
                </a:path>
                <a:path extrusionOk="0" h="267335" w="149225">
                  <a:moveTo>
                    <a:pt x="130898" y="137731"/>
                  </a:moveTo>
                  <a:lnTo>
                    <a:pt x="82207" y="137731"/>
                  </a:lnTo>
                  <a:lnTo>
                    <a:pt x="88823" y="139179"/>
                  </a:lnTo>
                  <a:lnTo>
                    <a:pt x="94970" y="140830"/>
                  </a:lnTo>
                  <a:lnTo>
                    <a:pt x="128117" y="167767"/>
                  </a:lnTo>
                  <a:lnTo>
                    <a:pt x="129349" y="174129"/>
                  </a:lnTo>
                  <a:lnTo>
                    <a:pt x="129349" y="188391"/>
                  </a:lnTo>
                  <a:lnTo>
                    <a:pt x="106032" y="221068"/>
                  </a:lnTo>
                  <a:lnTo>
                    <a:pt x="88607" y="226745"/>
                  </a:lnTo>
                  <a:lnTo>
                    <a:pt x="129142" y="226745"/>
                  </a:lnTo>
                  <a:lnTo>
                    <a:pt x="134264" y="222707"/>
                  </a:lnTo>
                  <a:lnTo>
                    <a:pt x="139382" y="216662"/>
                  </a:lnTo>
                  <a:lnTo>
                    <a:pt x="147231" y="202412"/>
                  </a:lnTo>
                  <a:lnTo>
                    <a:pt x="149162" y="194437"/>
                  </a:lnTo>
                  <a:lnTo>
                    <a:pt x="149074" y="181673"/>
                  </a:lnTo>
                  <a:lnTo>
                    <a:pt x="136690" y="142481"/>
                  </a:lnTo>
                  <a:lnTo>
                    <a:pt x="130898" y="137731"/>
                  </a:lnTo>
                  <a:close/>
                </a:path>
                <a:path extrusionOk="0" h="267335" w="149225">
                  <a:moveTo>
                    <a:pt x="82207" y="35674"/>
                  </a:moveTo>
                  <a:lnTo>
                    <a:pt x="67627" y="35674"/>
                  </a:lnTo>
                  <a:lnTo>
                    <a:pt x="67627" y="115392"/>
                  </a:lnTo>
                  <a:lnTo>
                    <a:pt x="82207" y="115392"/>
                  </a:lnTo>
                  <a:lnTo>
                    <a:pt x="82207" y="35674"/>
                  </a:lnTo>
                  <a:close/>
                </a:path>
                <a:path extrusionOk="0" h="267335" w="149225">
                  <a:moveTo>
                    <a:pt x="127740" y="35674"/>
                  </a:moveTo>
                  <a:lnTo>
                    <a:pt x="87782" y="35674"/>
                  </a:lnTo>
                  <a:lnTo>
                    <a:pt x="93014" y="36601"/>
                  </a:lnTo>
                  <a:lnTo>
                    <a:pt x="102730" y="40335"/>
                  </a:lnTo>
                  <a:lnTo>
                    <a:pt x="122529" y="67932"/>
                  </a:lnTo>
                  <a:lnTo>
                    <a:pt x="122529" y="73520"/>
                  </a:lnTo>
                  <a:lnTo>
                    <a:pt x="142697" y="73520"/>
                  </a:lnTo>
                  <a:lnTo>
                    <a:pt x="142278" y="64833"/>
                  </a:lnTo>
                  <a:lnTo>
                    <a:pt x="140525" y="57086"/>
                  </a:lnTo>
                  <a:lnTo>
                    <a:pt x="134315" y="43434"/>
                  </a:lnTo>
                  <a:lnTo>
                    <a:pt x="130073" y="37693"/>
                  </a:lnTo>
                  <a:lnTo>
                    <a:pt x="127740" y="35674"/>
                  </a:lnTo>
                  <a:close/>
                </a:path>
                <a:path extrusionOk="0" h="267335" w="149225">
                  <a:moveTo>
                    <a:pt x="82207" y="0"/>
                  </a:moveTo>
                  <a:lnTo>
                    <a:pt x="67944" y="0"/>
                  </a:lnTo>
                  <a:lnTo>
                    <a:pt x="67944" y="18935"/>
                  </a:lnTo>
                  <a:lnTo>
                    <a:pt x="82207" y="18935"/>
                  </a:lnTo>
                  <a:lnTo>
                    <a:pt x="82207"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p>
          </p:txBody>
        </p:sp>
      </p:grpSp>
      <p:grpSp>
        <p:nvGrpSpPr>
          <p:cNvPr id="146" name="Google Shape;146;p16"/>
          <p:cNvGrpSpPr/>
          <p:nvPr/>
        </p:nvGrpSpPr>
        <p:grpSpPr>
          <a:xfrm>
            <a:off x="523805" y="3290577"/>
            <a:ext cx="1276180" cy="1275839"/>
            <a:chOff x="698500" y="4389192"/>
            <a:chExt cx="1701800" cy="1701800"/>
          </a:xfrm>
        </p:grpSpPr>
        <p:sp>
          <p:nvSpPr>
            <p:cNvPr id="147" name="Google Shape;147;p16"/>
            <p:cNvSpPr/>
            <p:nvPr/>
          </p:nvSpPr>
          <p:spPr>
            <a:xfrm>
              <a:off x="698500" y="4389192"/>
              <a:ext cx="1701800" cy="1701800"/>
            </a:xfrm>
            <a:custGeom>
              <a:rect b="b" l="l" r="r" t="t"/>
              <a:pathLst>
                <a:path extrusionOk="0" h="1701800" w="1701800">
                  <a:moveTo>
                    <a:pt x="850900" y="0"/>
                  </a:moveTo>
                  <a:lnTo>
                    <a:pt x="802615" y="1346"/>
                  </a:lnTo>
                  <a:lnTo>
                    <a:pt x="755036" y="5340"/>
                  </a:lnTo>
                  <a:lnTo>
                    <a:pt x="708236" y="11907"/>
                  </a:lnTo>
                  <a:lnTo>
                    <a:pt x="662287" y="20977"/>
                  </a:lnTo>
                  <a:lnTo>
                    <a:pt x="617259" y="32477"/>
                  </a:lnTo>
                  <a:lnTo>
                    <a:pt x="573226" y="46336"/>
                  </a:lnTo>
                  <a:lnTo>
                    <a:pt x="530258" y="62482"/>
                  </a:lnTo>
                  <a:lnTo>
                    <a:pt x="488428" y="80843"/>
                  </a:lnTo>
                  <a:lnTo>
                    <a:pt x="447807" y="101348"/>
                  </a:lnTo>
                  <a:lnTo>
                    <a:pt x="408468" y="123924"/>
                  </a:lnTo>
                  <a:lnTo>
                    <a:pt x="370482" y="148499"/>
                  </a:lnTo>
                  <a:lnTo>
                    <a:pt x="333921" y="175002"/>
                  </a:lnTo>
                  <a:lnTo>
                    <a:pt x="298856" y="203361"/>
                  </a:lnTo>
                  <a:lnTo>
                    <a:pt x="265360" y="233505"/>
                  </a:lnTo>
                  <a:lnTo>
                    <a:pt x="233505" y="265360"/>
                  </a:lnTo>
                  <a:lnTo>
                    <a:pt x="203361" y="298856"/>
                  </a:lnTo>
                  <a:lnTo>
                    <a:pt x="175002" y="333921"/>
                  </a:lnTo>
                  <a:lnTo>
                    <a:pt x="148499" y="370482"/>
                  </a:lnTo>
                  <a:lnTo>
                    <a:pt x="123924" y="408468"/>
                  </a:lnTo>
                  <a:lnTo>
                    <a:pt x="101348" y="447807"/>
                  </a:lnTo>
                  <a:lnTo>
                    <a:pt x="80843" y="488428"/>
                  </a:lnTo>
                  <a:lnTo>
                    <a:pt x="62482" y="530258"/>
                  </a:lnTo>
                  <a:lnTo>
                    <a:pt x="46336" y="573226"/>
                  </a:lnTo>
                  <a:lnTo>
                    <a:pt x="32477" y="617259"/>
                  </a:lnTo>
                  <a:lnTo>
                    <a:pt x="20977" y="662287"/>
                  </a:lnTo>
                  <a:lnTo>
                    <a:pt x="11907" y="708236"/>
                  </a:lnTo>
                  <a:lnTo>
                    <a:pt x="5340" y="755036"/>
                  </a:lnTo>
                  <a:lnTo>
                    <a:pt x="1346" y="802615"/>
                  </a:lnTo>
                  <a:lnTo>
                    <a:pt x="0" y="850900"/>
                  </a:lnTo>
                  <a:lnTo>
                    <a:pt x="1346" y="899184"/>
                  </a:lnTo>
                  <a:lnTo>
                    <a:pt x="5340" y="946763"/>
                  </a:lnTo>
                  <a:lnTo>
                    <a:pt x="11907" y="993563"/>
                  </a:lnTo>
                  <a:lnTo>
                    <a:pt x="20977" y="1039512"/>
                  </a:lnTo>
                  <a:lnTo>
                    <a:pt x="32477" y="1084540"/>
                  </a:lnTo>
                  <a:lnTo>
                    <a:pt x="46336" y="1128573"/>
                  </a:lnTo>
                  <a:lnTo>
                    <a:pt x="62482" y="1171541"/>
                  </a:lnTo>
                  <a:lnTo>
                    <a:pt x="80843" y="1213371"/>
                  </a:lnTo>
                  <a:lnTo>
                    <a:pt x="101348" y="1253992"/>
                  </a:lnTo>
                  <a:lnTo>
                    <a:pt x="123924" y="1293331"/>
                  </a:lnTo>
                  <a:lnTo>
                    <a:pt x="148499" y="1331317"/>
                  </a:lnTo>
                  <a:lnTo>
                    <a:pt x="175002" y="1367878"/>
                  </a:lnTo>
                  <a:lnTo>
                    <a:pt x="203361" y="1402943"/>
                  </a:lnTo>
                  <a:lnTo>
                    <a:pt x="233505" y="1436439"/>
                  </a:lnTo>
                  <a:lnTo>
                    <a:pt x="265360" y="1468294"/>
                  </a:lnTo>
                  <a:lnTo>
                    <a:pt x="298856" y="1498438"/>
                  </a:lnTo>
                  <a:lnTo>
                    <a:pt x="333921" y="1526797"/>
                  </a:lnTo>
                  <a:lnTo>
                    <a:pt x="370482" y="1553300"/>
                  </a:lnTo>
                  <a:lnTo>
                    <a:pt x="408468" y="1577875"/>
                  </a:lnTo>
                  <a:lnTo>
                    <a:pt x="447807" y="1600451"/>
                  </a:lnTo>
                  <a:lnTo>
                    <a:pt x="488428" y="1620956"/>
                  </a:lnTo>
                  <a:lnTo>
                    <a:pt x="530258" y="1639317"/>
                  </a:lnTo>
                  <a:lnTo>
                    <a:pt x="573226" y="1655463"/>
                  </a:lnTo>
                  <a:lnTo>
                    <a:pt x="617259" y="1669322"/>
                  </a:lnTo>
                  <a:lnTo>
                    <a:pt x="662287" y="1680822"/>
                  </a:lnTo>
                  <a:lnTo>
                    <a:pt x="708236" y="1689892"/>
                  </a:lnTo>
                  <a:lnTo>
                    <a:pt x="755036" y="1696459"/>
                  </a:lnTo>
                  <a:lnTo>
                    <a:pt x="802615" y="1700453"/>
                  </a:lnTo>
                  <a:lnTo>
                    <a:pt x="850900" y="1701800"/>
                  </a:lnTo>
                  <a:lnTo>
                    <a:pt x="899184" y="1700453"/>
                  </a:lnTo>
                  <a:lnTo>
                    <a:pt x="946763" y="1696459"/>
                  </a:lnTo>
                  <a:lnTo>
                    <a:pt x="993563" y="1689892"/>
                  </a:lnTo>
                  <a:lnTo>
                    <a:pt x="1039512" y="1680822"/>
                  </a:lnTo>
                  <a:lnTo>
                    <a:pt x="1084540" y="1669322"/>
                  </a:lnTo>
                  <a:lnTo>
                    <a:pt x="1128573" y="1655463"/>
                  </a:lnTo>
                  <a:lnTo>
                    <a:pt x="1171541" y="1639317"/>
                  </a:lnTo>
                  <a:lnTo>
                    <a:pt x="1213371" y="1620956"/>
                  </a:lnTo>
                  <a:lnTo>
                    <a:pt x="1253992" y="1600451"/>
                  </a:lnTo>
                  <a:lnTo>
                    <a:pt x="1293331" y="1577875"/>
                  </a:lnTo>
                  <a:lnTo>
                    <a:pt x="1331317" y="1553300"/>
                  </a:lnTo>
                  <a:lnTo>
                    <a:pt x="1367878" y="1526797"/>
                  </a:lnTo>
                  <a:lnTo>
                    <a:pt x="1402943" y="1498438"/>
                  </a:lnTo>
                  <a:lnTo>
                    <a:pt x="1436439" y="1468294"/>
                  </a:lnTo>
                  <a:lnTo>
                    <a:pt x="1468294" y="1436439"/>
                  </a:lnTo>
                  <a:lnTo>
                    <a:pt x="1498438" y="1402943"/>
                  </a:lnTo>
                  <a:lnTo>
                    <a:pt x="1526797" y="1367878"/>
                  </a:lnTo>
                  <a:lnTo>
                    <a:pt x="1553300" y="1331317"/>
                  </a:lnTo>
                  <a:lnTo>
                    <a:pt x="1577875" y="1293331"/>
                  </a:lnTo>
                  <a:lnTo>
                    <a:pt x="1600451" y="1253992"/>
                  </a:lnTo>
                  <a:lnTo>
                    <a:pt x="1620956" y="1213371"/>
                  </a:lnTo>
                  <a:lnTo>
                    <a:pt x="1639317" y="1171541"/>
                  </a:lnTo>
                  <a:lnTo>
                    <a:pt x="1655463" y="1128573"/>
                  </a:lnTo>
                  <a:lnTo>
                    <a:pt x="1669322" y="1084540"/>
                  </a:lnTo>
                  <a:lnTo>
                    <a:pt x="1680822" y="1039512"/>
                  </a:lnTo>
                  <a:lnTo>
                    <a:pt x="1689892" y="993563"/>
                  </a:lnTo>
                  <a:lnTo>
                    <a:pt x="1696459" y="946763"/>
                  </a:lnTo>
                  <a:lnTo>
                    <a:pt x="1700453" y="899184"/>
                  </a:lnTo>
                  <a:lnTo>
                    <a:pt x="1701800" y="850900"/>
                  </a:lnTo>
                  <a:lnTo>
                    <a:pt x="1700453" y="802615"/>
                  </a:lnTo>
                  <a:lnTo>
                    <a:pt x="1696459" y="755036"/>
                  </a:lnTo>
                  <a:lnTo>
                    <a:pt x="1689892" y="708236"/>
                  </a:lnTo>
                  <a:lnTo>
                    <a:pt x="1680822" y="662287"/>
                  </a:lnTo>
                  <a:lnTo>
                    <a:pt x="1669322" y="617259"/>
                  </a:lnTo>
                  <a:lnTo>
                    <a:pt x="1655463" y="573226"/>
                  </a:lnTo>
                  <a:lnTo>
                    <a:pt x="1639317" y="530258"/>
                  </a:lnTo>
                  <a:lnTo>
                    <a:pt x="1620956" y="488428"/>
                  </a:lnTo>
                  <a:lnTo>
                    <a:pt x="1600451" y="447807"/>
                  </a:lnTo>
                  <a:lnTo>
                    <a:pt x="1577875" y="408468"/>
                  </a:lnTo>
                  <a:lnTo>
                    <a:pt x="1553300" y="370482"/>
                  </a:lnTo>
                  <a:lnTo>
                    <a:pt x="1526797" y="333921"/>
                  </a:lnTo>
                  <a:lnTo>
                    <a:pt x="1498438" y="298856"/>
                  </a:lnTo>
                  <a:lnTo>
                    <a:pt x="1468294" y="265360"/>
                  </a:lnTo>
                  <a:lnTo>
                    <a:pt x="1436439" y="233505"/>
                  </a:lnTo>
                  <a:lnTo>
                    <a:pt x="1402943" y="203361"/>
                  </a:lnTo>
                  <a:lnTo>
                    <a:pt x="1367878" y="175002"/>
                  </a:lnTo>
                  <a:lnTo>
                    <a:pt x="1331317" y="148499"/>
                  </a:lnTo>
                  <a:lnTo>
                    <a:pt x="1293331" y="123924"/>
                  </a:lnTo>
                  <a:lnTo>
                    <a:pt x="1253992" y="101348"/>
                  </a:lnTo>
                  <a:lnTo>
                    <a:pt x="1213371" y="80843"/>
                  </a:lnTo>
                  <a:lnTo>
                    <a:pt x="1171541" y="62482"/>
                  </a:lnTo>
                  <a:lnTo>
                    <a:pt x="1128573" y="46336"/>
                  </a:lnTo>
                  <a:lnTo>
                    <a:pt x="1084540" y="32477"/>
                  </a:lnTo>
                  <a:lnTo>
                    <a:pt x="1039512" y="20977"/>
                  </a:lnTo>
                  <a:lnTo>
                    <a:pt x="993563" y="11907"/>
                  </a:lnTo>
                  <a:lnTo>
                    <a:pt x="946763" y="5340"/>
                  </a:lnTo>
                  <a:lnTo>
                    <a:pt x="899184" y="1346"/>
                  </a:lnTo>
                  <a:lnTo>
                    <a:pt x="850900" y="0"/>
                  </a:lnTo>
                  <a:close/>
                </a:path>
              </a:pathLst>
            </a:custGeom>
            <a:solidFill>
              <a:srgbClr val="F2A6F2"/>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p>
          </p:txBody>
        </p:sp>
        <p:sp>
          <p:nvSpPr>
            <p:cNvPr id="148" name="Google Shape;148;p16"/>
            <p:cNvSpPr/>
            <p:nvPr/>
          </p:nvSpPr>
          <p:spPr>
            <a:xfrm>
              <a:off x="1177667" y="4868264"/>
              <a:ext cx="643255" cy="768350"/>
            </a:xfrm>
            <a:custGeom>
              <a:rect b="b" l="l" r="r" t="t"/>
              <a:pathLst>
                <a:path extrusionOk="0" h="768350" w="643255">
                  <a:moveTo>
                    <a:pt x="544728" y="768273"/>
                  </a:moveTo>
                  <a:lnTo>
                    <a:pt x="98336" y="768273"/>
                  </a:lnTo>
                  <a:lnTo>
                    <a:pt x="60061" y="760572"/>
                  </a:lnTo>
                  <a:lnTo>
                    <a:pt x="28803" y="739568"/>
                  </a:lnTo>
                  <a:lnTo>
                    <a:pt x="7728" y="708416"/>
                  </a:lnTo>
                  <a:lnTo>
                    <a:pt x="0" y="670267"/>
                  </a:lnTo>
                  <a:lnTo>
                    <a:pt x="7728" y="632112"/>
                  </a:lnTo>
                  <a:lnTo>
                    <a:pt x="28803" y="600956"/>
                  </a:lnTo>
                  <a:lnTo>
                    <a:pt x="60061" y="579951"/>
                  </a:lnTo>
                  <a:lnTo>
                    <a:pt x="98336" y="572249"/>
                  </a:lnTo>
                  <a:lnTo>
                    <a:pt x="544728" y="572249"/>
                  </a:lnTo>
                  <a:lnTo>
                    <a:pt x="506453" y="579951"/>
                  </a:lnTo>
                  <a:lnTo>
                    <a:pt x="475195" y="600956"/>
                  </a:lnTo>
                  <a:lnTo>
                    <a:pt x="446392" y="670267"/>
                  </a:lnTo>
                  <a:lnTo>
                    <a:pt x="454120" y="708416"/>
                  </a:lnTo>
                  <a:lnTo>
                    <a:pt x="506453" y="760572"/>
                  </a:lnTo>
                  <a:lnTo>
                    <a:pt x="544728" y="768273"/>
                  </a:lnTo>
                  <a:lnTo>
                    <a:pt x="583003" y="760572"/>
                  </a:lnTo>
                  <a:lnTo>
                    <a:pt x="614260" y="739568"/>
                  </a:lnTo>
                  <a:lnTo>
                    <a:pt x="635336" y="708416"/>
                  </a:lnTo>
                  <a:lnTo>
                    <a:pt x="643064" y="670267"/>
                  </a:lnTo>
                  <a:lnTo>
                    <a:pt x="643064" y="0"/>
                  </a:lnTo>
                  <a:lnTo>
                    <a:pt x="98183" y="0"/>
                  </a:lnTo>
                  <a:lnTo>
                    <a:pt x="98336" y="572249"/>
                  </a:lnTo>
                </a:path>
              </a:pathLst>
            </a:custGeom>
            <a:noFill/>
            <a:ln cap="flat" cmpd="sng" w="254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300"/>
            </a:p>
          </p:txBody>
        </p:sp>
        <p:pic>
          <p:nvPicPr>
            <p:cNvPr id="149" name="Google Shape;149;p16"/>
            <p:cNvPicPr preferRelativeResize="0"/>
            <p:nvPr/>
          </p:nvPicPr>
          <p:blipFill rotWithShape="1">
            <a:blip r:embed="rId5">
              <a:alphaModFix/>
            </a:blip>
            <a:srcRect b="0" l="0" r="0" t="0"/>
            <a:stretch/>
          </p:blipFill>
          <p:spPr>
            <a:xfrm>
              <a:off x="1445002" y="4918454"/>
              <a:ext cx="191439" cy="186740"/>
            </a:xfrm>
            <a:prstGeom prst="rect">
              <a:avLst/>
            </a:prstGeom>
            <a:noFill/>
            <a:ln>
              <a:noFill/>
            </a:ln>
          </p:spPr>
        </p:pic>
        <p:sp>
          <p:nvSpPr>
            <p:cNvPr id="150" name="Google Shape;150;p16"/>
            <p:cNvSpPr/>
            <p:nvPr/>
          </p:nvSpPr>
          <p:spPr>
            <a:xfrm>
              <a:off x="1358324" y="5165457"/>
              <a:ext cx="365125" cy="173989"/>
            </a:xfrm>
            <a:custGeom>
              <a:rect b="b" l="l" r="r" t="t"/>
              <a:pathLst>
                <a:path extrusionOk="0" h="173989" w="365125">
                  <a:moveTo>
                    <a:pt x="0" y="173888"/>
                  </a:moveTo>
                  <a:lnTo>
                    <a:pt x="364794" y="173888"/>
                  </a:lnTo>
                </a:path>
                <a:path extrusionOk="0" h="173989" w="365125">
                  <a:moveTo>
                    <a:pt x="0" y="86944"/>
                  </a:moveTo>
                  <a:lnTo>
                    <a:pt x="364794" y="86944"/>
                  </a:lnTo>
                </a:path>
                <a:path extrusionOk="0" h="173989" w="365125">
                  <a:moveTo>
                    <a:pt x="0" y="0"/>
                  </a:moveTo>
                  <a:lnTo>
                    <a:pt x="364794" y="0"/>
                  </a:lnTo>
                </a:path>
              </a:pathLst>
            </a:custGeom>
            <a:noFill/>
            <a:ln cap="flat" cmpd="sng" w="254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300"/>
            </a:p>
          </p:txBody>
        </p:sp>
      </p:grpSp>
      <p:grpSp>
        <p:nvGrpSpPr>
          <p:cNvPr id="151" name="Google Shape;151;p16"/>
          <p:cNvGrpSpPr/>
          <p:nvPr/>
        </p:nvGrpSpPr>
        <p:grpSpPr>
          <a:xfrm>
            <a:off x="4794410" y="3290577"/>
            <a:ext cx="1276180" cy="1275839"/>
            <a:chOff x="6393399" y="4389192"/>
            <a:chExt cx="1701800" cy="1701800"/>
          </a:xfrm>
        </p:grpSpPr>
        <p:sp>
          <p:nvSpPr>
            <p:cNvPr id="152" name="Google Shape;152;p16"/>
            <p:cNvSpPr/>
            <p:nvPr/>
          </p:nvSpPr>
          <p:spPr>
            <a:xfrm>
              <a:off x="6393399" y="4389192"/>
              <a:ext cx="1701800" cy="1701800"/>
            </a:xfrm>
            <a:custGeom>
              <a:rect b="b" l="l" r="r" t="t"/>
              <a:pathLst>
                <a:path extrusionOk="0" h="1701800" w="1701800">
                  <a:moveTo>
                    <a:pt x="850900" y="0"/>
                  </a:moveTo>
                  <a:lnTo>
                    <a:pt x="802615" y="1346"/>
                  </a:lnTo>
                  <a:lnTo>
                    <a:pt x="755036" y="5340"/>
                  </a:lnTo>
                  <a:lnTo>
                    <a:pt x="708236" y="11907"/>
                  </a:lnTo>
                  <a:lnTo>
                    <a:pt x="662287" y="20977"/>
                  </a:lnTo>
                  <a:lnTo>
                    <a:pt x="617259" y="32477"/>
                  </a:lnTo>
                  <a:lnTo>
                    <a:pt x="573226" y="46336"/>
                  </a:lnTo>
                  <a:lnTo>
                    <a:pt x="530258" y="62482"/>
                  </a:lnTo>
                  <a:lnTo>
                    <a:pt x="488428" y="80843"/>
                  </a:lnTo>
                  <a:lnTo>
                    <a:pt x="447807" y="101348"/>
                  </a:lnTo>
                  <a:lnTo>
                    <a:pt x="408468" y="123924"/>
                  </a:lnTo>
                  <a:lnTo>
                    <a:pt x="370482" y="148499"/>
                  </a:lnTo>
                  <a:lnTo>
                    <a:pt x="333921" y="175002"/>
                  </a:lnTo>
                  <a:lnTo>
                    <a:pt x="298856" y="203361"/>
                  </a:lnTo>
                  <a:lnTo>
                    <a:pt x="265360" y="233505"/>
                  </a:lnTo>
                  <a:lnTo>
                    <a:pt x="233505" y="265360"/>
                  </a:lnTo>
                  <a:lnTo>
                    <a:pt x="203361" y="298856"/>
                  </a:lnTo>
                  <a:lnTo>
                    <a:pt x="175002" y="333921"/>
                  </a:lnTo>
                  <a:lnTo>
                    <a:pt x="148499" y="370482"/>
                  </a:lnTo>
                  <a:lnTo>
                    <a:pt x="123924" y="408468"/>
                  </a:lnTo>
                  <a:lnTo>
                    <a:pt x="101348" y="447807"/>
                  </a:lnTo>
                  <a:lnTo>
                    <a:pt x="80843" y="488428"/>
                  </a:lnTo>
                  <a:lnTo>
                    <a:pt x="62482" y="530258"/>
                  </a:lnTo>
                  <a:lnTo>
                    <a:pt x="46336" y="573226"/>
                  </a:lnTo>
                  <a:lnTo>
                    <a:pt x="32477" y="617259"/>
                  </a:lnTo>
                  <a:lnTo>
                    <a:pt x="20977" y="662287"/>
                  </a:lnTo>
                  <a:lnTo>
                    <a:pt x="11907" y="708236"/>
                  </a:lnTo>
                  <a:lnTo>
                    <a:pt x="5340" y="755036"/>
                  </a:lnTo>
                  <a:lnTo>
                    <a:pt x="1346" y="802615"/>
                  </a:lnTo>
                  <a:lnTo>
                    <a:pt x="0" y="850900"/>
                  </a:lnTo>
                  <a:lnTo>
                    <a:pt x="1346" y="899184"/>
                  </a:lnTo>
                  <a:lnTo>
                    <a:pt x="5340" y="946763"/>
                  </a:lnTo>
                  <a:lnTo>
                    <a:pt x="11907" y="993563"/>
                  </a:lnTo>
                  <a:lnTo>
                    <a:pt x="20977" y="1039512"/>
                  </a:lnTo>
                  <a:lnTo>
                    <a:pt x="32477" y="1084540"/>
                  </a:lnTo>
                  <a:lnTo>
                    <a:pt x="46336" y="1128573"/>
                  </a:lnTo>
                  <a:lnTo>
                    <a:pt x="62482" y="1171541"/>
                  </a:lnTo>
                  <a:lnTo>
                    <a:pt x="80843" y="1213371"/>
                  </a:lnTo>
                  <a:lnTo>
                    <a:pt x="101348" y="1253992"/>
                  </a:lnTo>
                  <a:lnTo>
                    <a:pt x="123924" y="1293331"/>
                  </a:lnTo>
                  <a:lnTo>
                    <a:pt x="148499" y="1331317"/>
                  </a:lnTo>
                  <a:lnTo>
                    <a:pt x="175002" y="1367878"/>
                  </a:lnTo>
                  <a:lnTo>
                    <a:pt x="203361" y="1402943"/>
                  </a:lnTo>
                  <a:lnTo>
                    <a:pt x="233505" y="1436439"/>
                  </a:lnTo>
                  <a:lnTo>
                    <a:pt x="265360" y="1468294"/>
                  </a:lnTo>
                  <a:lnTo>
                    <a:pt x="298856" y="1498438"/>
                  </a:lnTo>
                  <a:lnTo>
                    <a:pt x="333921" y="1526797"/>
                  </a:lnTo>
                  <a:lnTo>
                    <a:pt x="370482" y="1553300"/>
                  </a:lnTo>
                  <a:lnTo>
                    <a:pt x="408468" y="1577875"/>
                  </a:lnTo>
                  <a:lnTo>
                    <a:pt x="447807" y="1600451"/>
                  </a:lnTo>
                  <a:lnTo>
                    <a:pt x="488428" y="1620956"/>
                  </a:lnTo>
                  <a:lnTo>
                    <a:pt x="530258" y="1639317"/>
                  </a:lnTo>
                  <a:lnTo>
                    <a:pt x="573226" y="1655463"/>
                  </a:lnTo>
                  <a:lnTo>
                    <a:pt x="617259" y="1669322"/>
                  </a:lnTo>
                  <a:lnTo>
                    <a:pt x="662287" y="1680822"/>
                  </a:lnTo>
                  <a:lnTo>
                    <a:pt x="708236" y="1689892"/>
                  </a:lnTo>
                  <a:lnTo>
                    <a:pt x="755036" y="1696459"/>
                  </a:lnTo>
                  <a:lnTo>
                    <a:pt x="802615" y="1700453"/>
                  </a:lnTo>
                  <a:lnTo>
                    <a:pt x="850900" y="1701800"/>
                  </a:lnTo>
                  <a:lnTo>
                    <a:pt x="899184" y="1700453"/>
                  </a:lnTo>
                  <a:lnTo>
                    <a:pt x="946763" y="1696459"/>
                  </a:lnTo>
                  <a:lnTo>
                    <a:pt x="993563" y="1689892"/>
                  </a:lnTo>
                  <a:lnTo>
                    <a:pt x="1039512" y="1680822"/>
                  </a:lnTo>
                  <a:lnTo>
                    <a:pt x="1084540" y="1669322"/>
                  </a:lnTo>
                  <a:lnTo>
                    <a:pt x="1128573" y="1655463"/>
                  </a:lnTo>
                  <a:lnTo>
                    <a:pt x="1171541" y="1639317"/>
                  </a:lnTo>
                  <a:lnTo>
                    <a:pt x="1213371" y="1620956"/>
                  </a:lnTo>
                  <a:lnTo>
                    <a:pt x="1253992" y="1600451"/>
                  </a:lnTo>
                  <a:lnTo>
                    <a:pt x="1293331" y="1577875"/>
                  </a:lnTo>
                  <a:lnTo>
                    <a:pt x="1331317" y="1553300"/>
                  </a:lnTo>
                  <a:lnTo>
                    <a:pt x="1367878" y="1526797"/>
                  </a:lnTo>
                  <a:lnTo>
                    <a:pt x="1402943" y="1498438"/>
                  </a:lnTo>
                  <a:lnTo>
                    <a:pt x="1436439" y="1468294"/>
                  </a:lnTo>
                  <a:lnTo>
                    <a:pt x="1468294" y="1436439"/>
                  </a:lnTo>
                  <a:lnTo>
                    <a:pt x="1498438" y="1402943"/>
                  </a:lnTo>
                  <a:lnTo>
                    <a:pt x="1526797" y="1367878"/>
                  </a:lnTo>
                  <a:lnTo>
                    <a:pt x="1553300" y="1331317"/>
                  </a:lnTo>
                  <a:lnTo>
                    <a:pt x="1577875" y="1293331"/>
                  </a:lnTo>
                  <a:lnTo>
                    <a:pt x="1600451" y="1253992"/>
                  </a:lnTo>
                  <a:lnTo>
                    <a:pt x="1620956" y="1213371"/>
                  </a:lnTo>
                  <a:lnTo>
                    <a:pt x="1639317" y="1171541"/>
                  </a:lnTo>
                  <a:lnTo>
                    <a:pt x="1655463" y="1128573"/>
                  </a:lnTo>
                  <a:lnTo>
                    <a:pt x="1669322" y="1084540"/>
                  </a:lnTo>
                  <a:lnTo>
                    <a:pt x="1680822" y="1039512"/>
                  </a:lnTo>
                  <a:lnTo>
                    <a:pt x="1689892" y="993563"/>
                  </a:lnTo>
                  <a:lnTo>
                    <a:pt x="1696459" y="946763"/>
                  </a:lnTo>
                  <a:lnTo>
                    <a:pt x="1700453" y="899184"/>
                  </a:lnTo>
                  <a:lnTo>
                    <a:pt x="1701800" y="850900"/>
                  </a:lnTo>
                  <a:lnTo>
                    <a:pt x="1700453" y="802615"/>
                  </a:lnTo>
                  <a:lnTo>
                    <a:pt x="1696459" y="755036"/>
                  </a:lnTo>
                  <a:lnTo>
                    <a:pt x="1689892" y="708236"/>
                  </a:lnTo>
                  <a:lnTo>
                    <a:pt x="1680822" y="662287"/>
                  </a:lnTo>
                  <a:lnTo>
                    <a:pt x="1669322" y="617259"/>
                  </a:lnTo>
                  <a:lnTo>
                    <a:pt x="1655463" y="573226"/>
                  </a:lnTo>
                  <a:lnTo>
                    <a:pt x="1639317" y="530258"/>
                  </a:lnTo>
                  <a:lnTo>
                    <a:pt x="1620956" y="488428"/>
                  </a:lnTo>
                  <a:lnTo>
                    <a:pt x="1600451" y="447807"/>
                  </a:lnTo>
                  <a:lnTo>
                    <a:pt x="1577875" y="408468"/>
                  </a:lnTo>
                  <a:lnTo>
                    <a:pt x="1553300" y="370482"/>
                  </a:lnTo>
                  <a:lnTo>
                    <a:pt x="1526797" y="333921"/>
                  </a:lnTo>
                  <a:lnTo>
                    <a:pt x="1498438" y="298856"/>
                  </a:lnTo>
                  <a:lnTo>
                    <a:pt x="1468294" y="265360"/>
                  </a:lnTo>
                  <a:lnTo>
                    <a:pt x="1436439" y="233505"/>
                  </a:lnTo>
                  <a:lnTo>
                    <a:pt x="1402943" y="203361"/>
                  </a:lnTo>
                  <a:lnTo>
                    <a:pt x="1367878" y="175002"/>
                  </a:lnTo>
                  <a:lnTo>
                    <a:pt x="1331317" y="148499"/>
                  </a:lnTo>
                  <a:lnTo>
                    <a:pt x="1293331" y="123924"/>
                  </a:lnTo>
                  <a:lnTo>
                    <a:pt x="1253992" y="101348"/>
                  </a:lnTo>
                  <a:lnTo>
                    <a:pt x="1213371" y="80843"/>
                  </a:lnTo>
                  <a:lnTo>
                    <a:pt x="1171541" y="62482"/>
                  </a:lnTo>
                  <a:lnTo>
                    <a:pt x="1128573" y="46336"/>
                  </a:lnTo>
                  <a:lnTo>
                    <a:pt x="1084540" y="32477"/>
                  </a:lnTo>
                  <a:lnTo>
                    <a:pt x="1039512" y="20977"/>
                  </a:lnTo>
                  <a:lnTo>
                    <a:pt x="993563" y="11907"/>
                  </a:lnTo>
                  <a:lnTo>
                    <a:pt x="946763" y="5340"/>
                  </a:lnTo>
                  <a:lnTo>
                    <a:pt x="899184" y="1346"/>
                  </a:lnTo>
                  <a:lnTo>
                    <a:pt x="850900" y="0"/>
                  </a:lnTo>
                  <a:close/>
                </a:path>
              </a:pathLst>
            </a:custGeom>
            <a:solidFill>
              <a:srgbClr val="F2A6F2"/>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p>
          </p:txBody>
        </p:sp>
        <p:sp>
          <p:nvSpPr>
            <p:cNvPr id="153" name="Google Shape;153;p16"/>
            <p:cNvSpPr/>
            <p:nvPr/>
          </p:nvSpPr>
          <p:spPr>
            <a:xfrm>
              <a:off x="6808871" y="4840198"/>
              <a:ext cx="922020" cy="850900"/>
            </a:xfrm>
            <a:custGeom>
              <a:rect b="b" l="l" r="r" t="t"/>
              <a:pathLst>
                <a:path extrusionOk="0" h="850900" w="922020">
                  <a:moveTo>
                    <a:pt x="477520" y="787336"/>
                  </a:moveTo>
                  <a:lnTo>
                    <a:pt x="524230" y="770026"/>
                  </a:lnTo>
                  <a:lnTo>
                    <a:pt x="541648" y="728853"/>
                  </a:lnTo>
                  <a:lnTo>
                    <a:pt x="537835" y="706829"/>
                  </a:lnTo>
                  <a:lnTo>
                    <a:pt x="525691" y="687222"/>
                  </a:lnTo>
                  <a:lnTo>
                    <a:pt x="525843" y="687070"/>
                  </a:lnTo>
                  <a:lnTo>
                    <a:pt x="545429" y="699228"/>
                  </a:lnTo>
                  <a:lnTo>
                    <a:pt x="567428" y="703045"/>
                  </a:lnTo>
                  <a:lnTo>
                    <a:pt x="589310" y="698505"/>
                  </a:lnTo>
                  <a:lnTo>
                    <a:pt x="608545" y="685596"/>
                  </a:lnTo>
                  <a:lnTo>
                    <a:pt x="621439" y="666340"/>
                  </a:lnTo>
                  <a:lnTo>
                    <a:pt x="625973" y="644432"/>
                  </a:lnTo>
                  <a:lnTo>
                    <a:pt x="622158" y="622406"/>
                  </a:lnTo>
                  <a:lnTo>
                    <a:pt x="610006" y="602792"/>
                  </a:lnTo>
                  <a:lnTo>
                    <a:pt x="610171" y="602640"/>
                  </a:lnTo>
                  <a:lnTo>
                    <a:pt x="629755" y="614806"/>
                  </a:lnTo>
                  <a:lnTo>
                    <a:pt x="651751" y="618626"/>
                  </a:lnTo>
                  <a:lnTo>
                    <a:pt x="673633" y="614088"/>
                  </a:lnTo>
                  <a:lnTo>
                    <a:pt x="692873" y="601179"/>
                  </a:lnTo>
                  <a:lnTo>
                    <a:pt x="705760" y="581915"/>
                  </a:lnTo>
                  <a:lnTo>
                    <a:pt x="710291" y="560006"/>
                  </a:lnTo>
                  <a:lnTo>
                    <a:pt x="706479" y="537982"/>
                  </a:lnTo>
                  <a:lnTo>
                    <a:pt x="694334" y="518375"/>
                  </a:lnTo>
                  <a:lnTo>
                    <a:pt x="694486" y="518223"/>
                  </a:lnTo>
                  <a:lnTo>
                    <a:pt x="714072" y="530382"/>
                  </a:lnTo>
                  <a:lnTo>
                    <a:pt x="736071" y="534200"/>
                  </a:lnTo>
                  <a:lnTo>
                    <a:pt x="757953" y="529664"/>
                  </a:lnTo>
                  <a:lnTo>
                    <a:pt x="777189" y="516763"/>
                  </a:lnTo>
                  <a:lnTo>
                    <a:pt x="790290" y="497012"/>
                  </a:lnTo>
                  <a:lnTo>
                    <a:pt x="794658" y="474548"/>
                  </a:lnTo>
                  <a:lnTo>
                    <a:pt x="790290" y="452083"/>
                  </a:lnTo>
                  <a:lnTo>
                    <a:pt x="777189" y="432333"/>
                  </a:lnTo>
                  <a:lnTo>
                    <a:pt x="727202" y="382282"/>
                  </a:lnTo>
                </a:path>
                <a:path extrusionOk="0" h="850900" w="922020">
                  <a:moveTo>
                    <a:pt x="461835" y="116611"/>
                  </a:moveTo>
                  <a:lnTo>
                    <a:pt x="345846" y="0"/>
                  </a:lnTo>
                </a:path>
                <a:path extrusionOk="0" h="850900" w="922020">
                  <a:moveTo>
                    <a:pt x="530542" y="690854"/>
                  </a:moveTo>
                  <a:lnTo>
                    <a:pt x="477507" y="637768"/>
                  </a:lnTo>
                </a:path>
                <a:path extrusionOk="0" h="850900" w="922020">
                  <a:moveTo>
                    <a:pt x="615391" y="605904"/>
                  </a:moveTo>
                  <a:lnTo>
                    <a:pt x="562356" y="552805"/>
                  </a:lnTo>
                </a:path>
                <a:path extrusionOk="0" h="850900" w="922020">
                  <a:moveTo>
                    <a:pt x="698119" y="523074"/>
                  </a:moveTo>
                  <a:lnTo>
                    <a:pt x="645083" y="469976"/>
                  </a:lnTo>
                </a:path>
                <a:path extrusionOk="0" h="850900" w="922020">
                  <a:moveTo>
                    <a:pt x="124523" y="463257"/>
                  </a:moveTo>
                  <a:lnTo>
                    <a:pt x="92417" y="495414"/>
                  </a:lnTo>
                  <a:lnTo>
                    <a:pt x="79316" y="515158"/>
                  </a:lnTo>
                  <a:lnTo>
                    <a:pt x="74949" y="537622"/>
                  </a:lnTo>
                  <a:lnTo>
                    <a:pt x="79316" y="560086"/>
                  </a:lnTo>
                  <a:lnTo>
                    <a:pt x="92417" y="579831"/>
                  </a:lnTo>
                  <a:lnTo>
                    <a:pt x="111653" y="592739"/>
                  </a:lnTo>
                  <a:lnTo>
                    <a:pt x="133535" y="597277"/>
                  </a:lnTo>
                  <a:lnTo>
                    <a:pt x="155534" y="593457"/>
                  </a:lnTo>
                  <a:lnTo>
                    <a:pt x="175120" y="581291"/>
                  </a:lnTo>
                  <a:lnTo>
                    <a:pt x="175272" y="581456"/>
                  </a:lnTo>
                  <a:lnTo>
                    <a:pt x="163127" y="601063"/>
                  </a:lnTo>
                  <a:lnTo>
                    <a:pt x="159315" y="623087"/>
                  </a:lnTo>
                  <a:lnTo>
                    <a:pt x="163846" y="644996"/>
                  </a:lnTo>
                  <a:lnTo>
                    <a:pt x="176733" y="664260"/>
                  </a:lnTo>
                  <a:lnTo>
                    <a:pt x="195974" y="677162"/>
                  </a:lnTo>
                  <a:lnTo>
                    <a:pt x="217855" y="681697"/>
                  </a:lnTo>
                  <a:lnTo>
                    <a:pt x="239851" y="677880"/>
                  </a:lnTo>
                  <a:lnTo>
                    <a:pt x="259435" y="665721"/>
                  </a:lnTo>
                  <a:lnTo>
                    <a:pt x="259600" y="665873"/>
                  </a:lnTo>
                  <a:lnTo>
                    <a:pt x="247448" y="685480"/>
                  </a:lnTo>
                  <a:lnTo>
                    <a:pt x="243633" y="707504"/>
                  </a:lnTo>
                  <a:lnTo>
                    <a:pt x="248167" y="729413"/>
                  </a:lnTo>
                  <a:lnTo>
                    <a:pt x="261061" y="748677"/>
                  </a:lnTo>
                  <a:lnTo>
                    <a:pt x="280296" y="761586"/>
                  </a:lnTo>
                  <a:lnTo>
                    <a:pt x="302179" y="766124"/>
                  </a:lnTo>
                  <a:lnTo>
                    <a:pt x="324178" y="762304"/>
                  </a:lnTo>
                  <a:lnTo>
                    <a:pt x="343763" y="750138"/>
                  </a:lnTo>
                  <a:lnTo>
                    <a:pt x="343916" y="750290"/>
                  </a:lnTo>
                  <a:lnTo>
                    <a:pt x="331771" y="769904"/>
                  </a:lnTo>
                  <a:lnTo>
                    <a:pt x="327958" y="791932"/>
                  </a:lnTo>
                  <a:lnTo>
                    <a:pt x="332489" y="813843"/>
                  </a:lnTo>
                  <a:lnTo>
                    <a:pt x="345376" y="833107"/>
                  </a:lnTo>
                  <a:lnTo>
                    <a:pt x="365103" y="846216"/>
                  </a:lnTo>
                  <a:lnTo>
                    <a:pt x="387540" y="850585"/>
                  </a:lnTo>
                  <a:lnTo>
                    <a:pt x="409977" y="846216"/>
                  </a:lnTo>
                  <a:lnTo>
                    <a:pt x="429704" y="833107"/>
                  </a:lnTo>
                  <a:lnTo>
                    <a:pt x="463308" y="799452"/>
                  </a:lnTo>
                </a:path>
                <a:path extrusionOk="0" h="850900" w="922020">
                  <a:moveTo>
                    <a:pt x="170510" y="584911"/>
                  </a:moveTo>
                  <a:lnTo>
                    <a:pt x="214274" y="541096"/>
                  </a:lnTo>
                </a:path>
                <a:path extrusionOk="0" h="850900" w="922020">
                  <a:moveTo>
                    <a:pt x="255651" y="669594"/>
                  </a:moveTo>
                  <a:lnTo>
                    <a:pt x="300634" y="624560"/>
                  </a:lnTo>
                </a:path>
                <a:path extrusionOk="0" h="850900" w="922020">
                  <a:moveTo>
                    <a:pt x="339064" y="753935"/>
                  </a:moveTo>
                  <a:lnTo>
                    <a:pt x="382955" y="709993"/>
                  </a:lnTo>
                </a:path>
                <a:path extrusionOk="0" h="850900" w="922020">
                  <a:moveTo>
                    <a:pt x="462229" y="800531"/>
                  </a:moveTo>
                  <a:lnTo>
                    <a:pt x="475330" y="780781"/>
                  </a:lnTo>
                  <a:lnTo>
                    <a:pt x="479698" y="758317"/>
                  </a:lnTo>
                  <a:lnTo>
                    <a:pt x="475330" y="735852"/>
                  </a:lnTo>
                  <a:lnTo>
                    <a:pt x="462229" y="716102"/>
                  </a:lnTo>
                  <a:lnTo>
                    <a:pt x="442993" y="703200"/>
                  </a:lnTo>
                  <a:lnTo>
                    <a:pt x="421111" y="698665"/>
                  </a:lnTo>
                  <a:lnTo>
                    <a:pt x="399112" y="702482"/>
                  </a:lnTo>
                  <a:lnTo>
                    <a:pt x="379526" y="714641"/>
                  </a:lnTo>
                  <a:lnTo>
                    <a:pt x="379374" y="714489"/>
                  </a:lnTo>
                  <a:lnTo>
                    <a:pt x="391519" y="694882"/>
                  </a:lnTo>
                  <a:lnTo>
                    <a:pt x="395331" y="672858"/>
                  </a:lnTo>
                  <a:lnTo>
                    <a:pt x="390800" y="650949"/>
                  </a:lnTo>
                  <a:lnTo>
                    <a:pt x="377913" y="631685"/>
                  </a:lnTo>
                  <a:lnTo>
                    <a:pt x="358673" y="618776"/>
                  </a:lnTo>
                  <a:lnTo>
                    <a:pt x="336791" y="614238"/>
                  </a:lnTo>
                  <a:lnTo>
                    <a:pt x="314795" y="618058"/>
                  </a:lnTo>
                  <a:lnTo>
                    <a:pt x="295211" y="630224"/>
                  </a:lnTo>
                  <a:lnTo>
                    <a:pt x="295046" y="630059"/>
                  </a:lnTo>
                  <a:lnTo>
                    <a:pt x="307198" y="610452"/>
                  </a:lnTo>
                  <a:lnTo>
                    <a:pt x="311013" y="588429"/>
                  </a:lnTo>
                  <a:lnTo>
                    <a:pt x="306479" y="566519"/>
                  </a:lnTo>
                  <a:lnTo>
                    <a:pt x="293585" y="547255"/>
                  </a:lnTo>
                  <a:lnTo>
                    <a:pt x="274350" y="534354"/>
                  </a:lnTo>
                  <a:lnTo>
                    <a:pt x="252468" y="529818"/>
                  </a:lnTo>
                  <a:lnTo>
                    <a:pt x="230469" y="533636"/>
                  </a:lnTo>
                  <a:lnTo>
                    <a:pt x="210883" y="545795"/>
                  </a:lnTo>
                  <a:lnTo>
                    <a:pt x="210731" y="545642"/>
                  </a:lnTo>
                  <a:lnTo>
                    <a:pt x="222875" y="526035"/>
                  </a:lnTo>
                  <a:lnTo>
                    <a:pt x="226688" y="504012"/>
                  </a:lnTo>
                  <a:lnTo>
                    <a:pt x="222157" y="482102"/>
                  </a:lnTo>
                  <a:lnTo>
                    <a:pt x="209270" y="462838"/>
                  </a:lnTo>
                  <a:lnTo>
                    <a:pt x="189543" y="449722"/>
                  </a:lnTo>
                  <a:lnTo>
                    <a:pt x="167106" y="445350"/>
                  </a:lnTo>
                  <a:lnTo>
                    <a:pt x="144669" y="449722"/>
                  </a:lnTo>
                  <a:lnTo>
                    <a:pt x="124942" y="462838"/>
                  </a:lnTo>
                </a:path>
                <a:path extrusionOk="0" h="850900" w="922020">
                  <a:moveTo>
                    <a:pt x="791451" y="459790"/>
                  </a:moveTo>
                  <a:lnTo>
                    <a:pt x="921664" y="329412"/>
                  </a:lnTo>
                </a:path>
                <a:path extrusionOk="0" h="850900" w="922020">
                  <a:moveTo>
                    <a:pt x="724242" y="379514"/>
                  </a:moveTo>
                  <a:lnTo>
                    <a:pt x="676783" y="331990"/>
                  </a:lnTo>
                  <a:lnTo>
                    <a:pt x="633418" y="308759"/>
                  </a:lnTo>
                  <a:lnTo>
                    <a:pt x="616788" y="307111"/>
                  </a:lnTo>
                  <a:lnTo>
                    <a:pt x="512470" y="307111"/>
                  </a:lnTo>
                  <a:lnTo>
                    <a:pt x="499269" y="309779"/>
                  </a:lnTo>
                  <a:lnTo>
                    <a:pt x="488491" y="317057"/>
                  </a:lnTo>
                  <a:lnTo>
                    <a:pt x="481225" y="327851"/>
                  </a:lnTo>
                  <a:lnTo>
                    <a:pt x="478561" y="341071"/>
                  </a:lnTo>
                  <a:lnTo>
                    <a:pt x="478561" y="391998"/>
                  </a:lnTo>
                  <a:lnTo>
                    <a:pt x="473200" y="418582"/>
                  </a:lnTo>
                  <a:lnTo>
                    <a:pt x="458581" y="440293"/>
                  </a:lnTo>
                  <a:lnTo>
                    <a:pt x="436899" y="454931"/>
                  </a:lnTo>
                  <a:lnTo>
                    <a:pt x="410349" y="460298"/>
                  </a:lnTo>
                  <a:lnTo>
                    <a:pt x="383794" y="454931"/>
                  </a:lnTo>
                  <a:lnTo>
                    <a:pt x="362113" y="440293"/>
                  </a:lnTo>
                  <a:lnTo>
                    <a:pt x="347497" y="418582"/>
                  </a:lnTo>
                  <a:lnTo>
                    <a:pt x="342138" y="391998"/>
                  </a:lnTo>
                  <a:lnTo>
                    <a:pt x="342138" y="302209"/>
                  </a:lnTo>
                  <a:lnTo>
                    <a:pt x="345197" y="271247"/>
                  </a:lnTo>
                  <a:lnTo>
                    <a:pt x="354147" y="241760"/>
                  </a:lnTo>
                  <a:lnTo>
                    <a:pt x="368643" y="214573"/>
                  </a:lnTo>
                  <a:lnTo>
                    <a:pt x="388340" y="190512"/>
                  </a:lnTo>
                  <a:lnTo>
                    <a:pt x="462140" y="116370"/>
                  </a:lnTo>
                </a:path>
                <a:path extrusionOk="0" h="850900" w="922020">
                  <a:moveTo>
                    <a:pt x="575640" y="4546"/>
                  </a:moveTo>
                  <a:lnTo>
                    <a:pt x="460743" y="115506"/>
                  </a:lnTo>
                </a:path>
                <a:path extrusionOk="0" h="850900" w="922020">
                  <a:moveTo>
                    <a:pt x="0" y="329069"/>
                  </a:moveTo>
                  <a:lnTo>
                    <a:pt x="124548" y="454291"/>
                  </a:lnTo>
                </a:path>
              </a:pathLst>
            </a:custGeom>
            <a:noFill/>
            <a:ln cap="flat" cmpd="sng" w="254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300"/>
            </a:p>
          </p:txBody>
        </p:sp>
      </p:grpSp>
      <p:grpSp>
        <p:nvGrpSpPr>
          <p:cNvPr id="154" name="Google Shape;154;p16"/>
          <p:cNvGrpSpPr/>
          <p:nvPr/>
        </p:nvGrpSpPr>
        <p:grpSpPr>
          <a:xfrm>
            <a:off x="3370875" y="3298008"/>
            <a:ext cx="1276180" cy="1275839"/>
            <a:chOff x="4495100" y="4399104"/>
            <a:chExt cx="1701800" cy="1701800"/>
          </a:xfrm>
        </p:grpSpPr>
        <p:sp>
          <p:nvSpPr>
            <p:cNvPr id="155" name="Google Shape;155;p16"/>
            <p:cNvSpPr/>
            <p:nvPr/>
          </p:nvSpPr>
          <p:spPr>
            <a:xfrm>
              <a:off x="4495100" y="4399104"/>
              <a:ext cx="1701800" cy="1701800"/>
            </a:xfrm>
            <a:custGeom>
              <a:rect b="b" l="l" r="r" t="t"/>
              <a:pathLst>
                <a:path extrusionOk="0" h="1701800" w="1701800">
                  <a:moveTo>
                    <a:pt x="850900" y="0"/>
                  </a:moveTo>
                  <a:lnTo>
                    <a:pt x="802615" y="1346"/>
                  </a:lnTo>
                  <a:lnTo>
                    <a:pt x="755036" y="5340"/>
                  </a:lnTo>
                  <a:lnTo>
                    <a:pt x="708236" y="11907"/>
                  </a:lnTo>
                  <a:lnTo>
                    <a:pt x="662287" y="20977"/>
                  </a:lnTo>
                  <a:lnTo>
                    <a:pt x="617259" y="32477"/>
                  </a:lnTo>
                  <a:lnTo>
                    <a:pt x="573226" y="46336"/>
                  </a:lnTo>
                  <a:lnTo>
                    <a:pt x="530258" y="62482"/>
                  </a:lnTo>
                  <a:lnTo>
                    <a:pt x="488428" y="80843"/>
                  </a:lnTo>
                  <a:lnTo>
                    <a:pt x="447807" y="101348"/>
                  </a:lnTo>
                  <a:lnTo>
                    <a:pt x="408468" y="123924"/>
                  </a:lnTo>
                  <a:lnTo>
                    <a:pt x="370482" y="148499"/>
                  </a:lnTo>
                  <a:lnTo>
                    <a:pt x="333921" y="175002"/>
                  </a:lnTo>
                  <a:lnTo>
                    <a:pt x="298856" y="203361"/>
                  </a:lnTo>
                  <a:lnTo>
                    <a:pt x="265360" y="233505"/>
                  </a:lnTo>
                  <a:lnTo>
                    <a:pt x="233505" y="265360"/>
                  </a:lnTo>
                  <a:lnTo>
                    <a:pt x="203361" y="298856"/>
                  </a:lnTo>
                  <a:lnTo>
                    <a:pt x="175002" y="333921"/>
                  </a:lnTo>
                  <a:lnTo>
                    <a:pt x="148499" y="370482"/>
                  </a:lnTo>
                  <a:lnTo>
                    <a:pt x="123924" y="408468"/>
                  </a:lnTo>
                  <a:lnTo>
                    <a:pt x="101348" y="447807"/>
                  </a:lnTo>
                  <a:lnTo>
                    <a:pt x="80843" y="488428"/>
                  </a:lnTo>
                  <a:lnTo>
                    <a:pt x="62482" y="530258"/>
                  </a:lnTo>
                  <a:lnTo>
                    <a:pt x="46336" y="573226"/>
                  </a:lnTo>
                  <a:lnTo>
                    <a:pt x="32477" y="617259"/>
                  </a:lnTo>
                  <a:lnTo>
                    <a:pt x="20977" y="662287"/>
                  </a:lnTo>
                  <a:lnTo>
                    <a:pt x="11907" y="708236"/>
                  </a:lnTo>
                  <a:lnTo>
                    <a:pt x="5340" y="755036"/>
                  </a:lnTo>
                  <a:lnTo>
                    <a:pt x="1346" y="802615"/>
                  </a:lnTo>
                  <a:lnTo>
                    <a:pt x="0" y="850900"/>
                  </a:lnTo>
                  <a:lnTo>
                    <a:pt x="1346" y="899184"/>
                  </a:lnTo>
                  <a:lnTo>
                    <a:pt x="5340" y="946763"/>
                  </a:lnTo>
                  <a:lnTo>
                    <a:pt x="11907" y="993563"/>
                  </a:lnTo>
                  <a:lnTo>
                    <a:pt x="20977" y="1039512"/>
                  </a:lnTo>
                  <a:lnTo>
                    <a:pt x="32477" y="1084540"/>
                  </a:lnTo>
                  <a:lnTo>
                    <a:pt x="46336" y="1128573"/>
                  </a:lnTo>
                  <a:lnTo>
                    <a:pt x="62482" y="1171541"/>
                  </a:lnTo>
                  <a:lnTo>
                    <a:pt x="80843" y="1213371"/>
                  </a:lnTo>
                  <a:lnTo>
                    <a:pt x="101348" y="1253992"/>
                  </a:lnTo>
                  <a:lnTo>
                    <a:pt x="123924" y="1293331"/>
                  </a:lnTo>
                  <a:lnTo>
                    <a:pt x="148499" y="1331317"/>
                  </a:lnTo>
                  <a:lnTo>
                    <a:pt x="175002" y="1367878"/>
                  </a:lnTo>
                  <a:lnTo>
                    <a:pt x="203361" y="1402943"/>
                  </a:lnTo>
                  <a:lnTo>
                    <a:pt x="233505" y="1436439"/>
                  </a:lnTo>
                  <a:lnTo>
                    <a:pt x="265360" y="1468294"/>
                  </a:lnTo>
                  <a:lnTo>
                    <a:pt x="298856" y="1498438"/>
                  </a:lnTo>
                  <a:lnTo>
                    <a:pt x="333921" y="1526797"/>
                  </a:lnTo>
                  <a:lnTo>
                    <a:pt x="370482" y="1553300"/>
                  </a:lnTo>
                  <a:lnTo>
                    <a:pt x="408468" y="1577875"/>
                  </a:lnTo>
                  <a:lnTo>
                    <a:pt x="447807" y="1600451"/>
                  </a:lnTo>
                  <a:lnTo>
                    <a:pt x="488428" y="1620956"/>
                  </a:lnTo>
                  <a:lnTo>
                    <a:pt x="530258" y="1639317"/>
                  </a:lnTo>
                  <a:lnTo>
                    <a:pt x="573226" y="1655463"/>
                  </a:lnTo>
                  <a:lnTo>
                    <a:pt x="617259" y="1669322"/>
                  </a:lnTo>
                  <a:lnTo>
                    <a:pt x="662287" y="1680822"/>
                  </a:lnTo>
                  <a:lnTo>
                    <a:pt x="708236" y="1689892"/>
                  </a:lnTo>
                  <a:lnTo>
                    <a:pt x="755036" y="1696459"/>
                  </a:lnTo>
                  <a:lnTo>
                    <a:pt x="802615" y="1700453"/>
                  </a:lnTo>
                  <a:lnTo>
                    <a:pt x="850900" y="1701800"/>
                  </a:lnTo>
                  <a:lnTo>
                    <a:pt x="899184" y="1700453"/>
                  </a:lnTo>
                  <a:lnTo>
                    <a:pt x="946763" y="1696459"/>
                  </a:lnTo>
                  <a:lnTo>
                    <a:pt x="993563" y="1689892"/>
                  </a:lnTo>
                  <a:lnTo>
                    <a:pt x="1039512" y="1680822"/>
                  </a:lnTo>
                  <a:lnTo>
                    <a:pt x="1084540" y="1669322"/>
                  </a:lnTo>
                  <a:lnTo>
                    <a:pt x="1128573" y="1655463"/>
                  </a:lnTo>
                  <a:lnTo>
                    <a:pt x="1171541" y="1639317"/>
                  </a:lnTo>
                  <a:lnTo>
                    <a:pt x="1213371" y="1620956"/>
                  </a:lnTo>
                  <a:lnTo>
                    <a:pt x="1253992" y="1600451"/>
                  </a:lnTo>
                  <a:lnTo>
                    <a:pt x="1293331" y="1577875"/>
                  </a:lnTo>
                  <a:lnTo>
                    <a:pt x="1331317" y="1553300"/>
                  </a:lnTo>
                  <a:lnTo>
                    <a:pt x="1367878" y="1526797"/>
                  </a:lnTo>
                  <a:lnTo>
                    <a:pt x="1402943" y="1498438"/>
                  </a:lnTo>
                  <a:lnTo>
                    <a:pt x="1436439" y="1468294"/>
                  </a:lnTo>
                  <a:lnTo>
                    <a:pt x="1468294" y="1436439"/>
                  </a:lnTo>
                  <a:lnTo>
                    <a:pt x="1498438" y="1402943"/>
                  </a:lnTo>
                  <a:lnTo>
                    <a:pt x="1526797" y="1367878"/>
                  </a:lnTo>
                  <a:lnTo>
                    <a:pt x="1553300" y="1331317"/>
                  </a:lnTo>
                  <a:lnTo>
                    <a:pt x="1577875" y="1293331"/>
                  </a:lnTo>
                  <a:lnTo>
                    <a:pt x="1600451" y="1253992"/>
                  </a:lnTo>
                  <a:lnTo>
                    <a:pt x="1620956" y="1213371"/>
                  </a:lnTo>
                  <a:lnTo>
                    <a:pt x="1639317" y="1171541"/>
                  </a:lnTo>
                  <a:lnTo>
                    <a:pt x="1655463" y="1128573"/>
                  </a:lnTo>
                  <a:lnTo>
                    <a:pt x="1669322" y="1084540"/>
                  </a:lnTo>
                  <a:lnTo>
                    <a:pt x="1680822" y="1039512"/>
                  </a:lnTo>
                  <a:lnTo>
                    <a:pt x="1689892" y="993563"/>
                  </a:lnTo>
                  <a:lnTo>
                    <a:pt x="1696459" y="946763"/>
                  </a:lnTo>
                  <a:lnTo>
                    <a:pt x="1700453" y="899184"/>
                  </a:lnTo>
                  <a:lnTo>
                    <a:pt x="1701800" y="850900"/>
                  </a:lnTo>
                  <a:lnTo>
                    <a:pt x="1700453" y="802615"/>
                  </a:lnTo>
                  <a:lnTo>
                    <a:pt x="1696459" y="755036"/>
                  </a:lnTo>
                  <a:lnTo>
                    <a:pt x="1689892" y="708236"/>
                  </a:lnTo>
                  <a:lnTo>
                    <a:pt x="1680822" y="662287"/>
                  </a:lnTo>
                  <a:lnTo>
                    <a:pt x="1669322" y="617259"/>
                  </a:lnTo>
                  <a:lnTo>
                    <a:pt x="1655463" y="573226"/>
                  </a:lnTo>
                  <a:lnTo>
                    <a:pt x="1639317" y="530258"/>
                  </a:lnTo>
                  <a:lnTo>
                    <a:pt x="1620956" y="488428"/>
                  </a:lnTo>
                  <a:lnTo>
                    <a:pt x="1600451" y="447807"/>
                  </a:lnTo>
                  <a:lnTo>
                    <a:pt x="1577875" y="408468"/>
                  </a:lnTo>
                  <a:lnTo>
                    <a:pt x="1553300" y="370482"/>
                  </a:lnTo>
                  <a:lnTo>
                    <a:pt x="1526797" y="333921"/>
                  </a:lnTo>
                  <a:lnTo>
                    <a:pt x="1498438" y="298856"/>
                  </a:lnTo>
                  <a:lnTo>
                    <a:pt x="1468294" y="265360"/>
                  </a:lnTo>
                  <a:lnTo>
                    <a:pt x="1436439" y="233505"/>
                  </a:lnTo>
                  <a:lnTo>
                    <a:pt x="1402943" y="203361"/>
                  </a:lnTo>
                  <a:lnTo>
                    <a:pt x="1367878" y="175002"/>
                  </a:lnTo>
                  <a:lnTo>
                    <a:pt x="1331317" y="148499"/>
                  </a:lnTo>
                  <a:lnTo>
                    <a:pt x="1293331" y="123924"/>
                  </a:lnTo>
                  <a:lnTo>
                    <a:pt x="1253992" y="101348"/>
                  </a:lnTo>
                  <a:lnTo>
                    <a:pt x="1213371" y="80843"/>
                  </a:lnTo>
                  <a:lnTo>
                    <a:pt x="1171541" y="62482"/>
                  </a:lnTo>
                  <a:lnTo>
                    <a:pt x="1128573" y="46336"/>
                  </a:lnTo>
                  <a:lnTo>
                    <a:pt x="1084540" y="32477"/>
                  </a:lnTo>
                  <a:lnTo>
                    <a:pt x="1039512" y="20977"/>
                  </a:lnTo>
                  <a:lnTo>
                    <a:pt x="993563" y="11907"/>
                  </a:lnTo>
                  <a:lnTo>
                    <a:pt x="946763" y="5340"/>
                  </a:lnTo>
                  <a:lnTo>
                    <a:pt x="899184" y="1346"/>
                  </a:lnTo>
                  <a:lnTo>
                    <a:pt x="850900" y="0"/>
                  </a:lnTo>
                  <a:close/>
                </a:path>
              </a:pathLst>
            </a:custGeom>
            <a:solidFill>
              <a:srgbClr val="F2A6F2"/>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p>
          </p:txBody>
        </p:sp>
        <p:sp>
          <p:nvSpPr>
            <p:cNvPr id="156" name="Google Shape;156;p16"/>
            <p:cNvSpPr/>
            <p:nvPr/>
          </p:nvSpPr>
          <p:spPr>
            <a:xfrm>
              <a:off x="5031347" y="4830019"/>
              <a:ext cx="556895" cy="824229"/>
            </a:xfrm>
            <a:custGeom>
              <a:rect b="b" l="l" r="r" t="t"/>
              <a:pathLst>
                <a:path extrusionOk="0" h="824229" w="556895">
                  <a:moveTo>
                    <a:pt x="0" y="0"/>
                  </a:moveTo>
                  <a:lnTo>
                    <a:pt x="0" y="823722"/>
                  </a:lnTo>
                  <a:lnTo>
                    <a:pt x="556882" y="823722"/>
                  </a:lnTo>
                  <a:lnTo>
                    <a:pt x="556882" y="162433"/>
                  </a:lnTo>
                  <a:lnTo>
                    <a:pt x="395097" y="0"/>
                  </a:lnTo>
                  <a:lnTo>
                    <a:pt x="0" y="0"/>
                  </a:lnTo>
                  <a:close/>
                </a:path>
              </a:pathLst>
            </a:custGeom>
            <a:noFill/>
            <a:ln cap="flat" cmpd="sng" w="254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300"/>
            </a:p>
          </p:txBody>
        </p:sp>
        <p:sp>
          <p:nvSpPr>
            <p:cNvPr id="157" name="Google Shape;157;p16"/>
            <p:cNvSpPr/>
            <p:nvPr/>
          </p:nvSpPr>
          <p:spPr>
            <a:xfrm>
              <a:off x="5425800" y="4841622"/>
              <a:ext cx="151129" cy="151129"/>
            </a:xfrm>
            <a:custGeom>
              <a:rect b="b" l="l" r="r" t="t"/>
              <a:pathLst>
                <a:path extrusionOk="0" h="151129" w="151129">
                  <a:moveTo>
                    <a:pt x="150825" y="150825"/>
                  </a:moveTo>
                  <a:lnTo>
                    <a:pt x="0" y="150825"/>
                  </a:lnTo>
                  <a:lnTo>
                    <a:pt x="0" y="0"/>
                  </a:lnTo>
                </a:path>
              </a:pathLst>
            </a:custGeom>
            <a:noFill/>
            <a:ln cap="flat" cmpd="sng" w="254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300"/>
            </a:p>
          </p:txBody>
        </p:sp>
        <p:sp>
          <p:nvSpPr>
            <p:cNvPr id="158" name="Google Shape;158;p16"/>
            <p:cNvSpPr/>
            <p:nvPr/>
          </p:nvSpPr>
          <p:spPr>
            <a:xfrm>
              <a:off x="5135761" y="5073657"/>
              <a:ext cx="348614" cy="0"/>
            </a:xfrm>
            <a:custGeom>
              <a:rect b="b" l="l" r="r" t="t"/>
              <a:pathLst>
                <a:path extrusionOk="0" h="120000" w="348614">
                  <a:moveTo>
                    <a:pt x="0" y="0"/>
                  </a:moveTo>
                  <a:lnTo>
                    <a:pt x="348056" y="0"/>
                  </a:lnTo>
                </a:path>
              </a:pathLst>
            </a:custGeom>
            <a:noFill/>
            <a:ln cap="flat" cmpd="sng" w="254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300"/>
            </a:p>
          </p:txBody>
        </p:sp>
        <p:sp>
          <p:nvSpPr>
            <p:cNvPr id="159" name="Google Shape;159;p16"/>
            <p:cNvSpPr/>
            <p:nvPr/>
          </p:nvSpPr>
          <p:spPr>
            <a:xfrm>
              <a:off x="5135761" y="5154867"/>
              <a:ext cx="348614" cy="0"/>
            </a:xfrm>
            <a:custGeom>
              <a:rect b="b" l="l" r="r" t="t"/>
              <a:pathLst>
                <a:path extrusionOk="0" h="120000" w="348614">
                  <a:moveTo>
                    <a:pt x="0" y="0"/>
                  </a:moveTo>
                  <a:lnTo>
                    <a:pt x="348056" y="0"/>
                  </a:lnTo>
                </a:path>
              </a:pathLst>
            </a:custGeom>
            <a:noFill/>
            <a:ln cap="flat" cmpd="sng" w="254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300"/>
            </a:p>
          </p:txBody>
        </p:sp>
        <p:sp>
          <p:nvSpPr>
            <p:cNvPr id="160" name="Google Shape;160;p16"/>
            <p:cNvSpPr/>
            <p:nvPr/>
          </p:nvSpPr>
          <p:spPr>
            <a:xfrm>
              <a:off x="5135761" y="5236085"/>
              <a:ext cx="348614" cy="0"/>
            </a:xfrm>
            <a:custGeom>
              <a:rect b="b" l="l" r="r" t="t"/>
              <a:pathLst>
                <a:path extrusionOk="0" h="120000" w="348614">
                  <a:moveTo>
                    <a:pt x="0" y="0"/>
                  </a:moveTo>
                  <a:lnTo>
                    <a:pt x="348056" y="0"/>
                  </a:lnTo>
                </a:path>
              </a:pathLst>
            </a:custGeom>
            <a:noFill/>
            <a:ln cap="flat" cmpd="sng" w="254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300"/>
            </a:p>
          </p:txBody>
        </p:sp>
        <p:sp>
          <p:nvSpPr>
            <p:cNvPr id="161" name="Google Shape;161;p16"/>
            <p:cNvSpPr/>
            <p:nvPr/>
          </p:nvSpPr>
          <p:spPr>
            <a:xfrm>
              <a:off x="5135761" y="5317295"/>
              <a:ext cx="348614" cy="0"/>
            </a:xfrm>
            <a:custGeom>
              <a:rect b="b" l="l" r="r" t="t"/>
              <a:pathLst>
                <a:path extrusionOk="0" h="120000" w="348614">
                  <a:moveTo>
                    <a:pt x="0" y="0"/>
                  </a:moveTo>
                  <a:lnTo>
                    <a:pt x="348056" y="0"/>
                  </a:lnTo>
                </a:path>
              </a:pathLst>
            </a:custGeom>
            <a:noFill/>
            <a:ln cap="flat" cmpd="sng" w="254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300"/>
            </a:p>
          </p:txBody>
        </p:sp>
        <p:sp>
          <p:nvSpPr>
            <p:cNvPr id="162" name="Google Shape;162;p16"/>
            <p:cNvSpPr/>
            <p:nvPr/>
          </p:nvSpPr>
          <p:spPr>
            <a:xfrm>
              <a:off x="5135761" y="5398505"/>
              <a:ext cx="348614" cy="0"/>
            </a:xfrm>
            <a:custGeom>
              <a:rect b="b" l="l" r="r" t="t"/>
              <a:pathLst>
                <a:path extrusionOk="0" h="120000" w="348614">
                  <a:moveTo>
                    <a:pt x="0" y="0"/>
                  </a:moveTo>
                  <a:lnTo>
                    <a:pt x="348056" y="0"/>
                  </a:lnTo>
                </a:path>
              </a:pathLst>
            </a:custGeom>
            <a:noFill/>
            <a:ln cap="flat" cmpd="sng" w="254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300"/>
            </a:p>
          </p:txBody>
        </p:sp>
        <p:sp>
          <p:nvSpPr>
            <p:cNvPr id="163" name="Google Shape;163;p16"/>
            <p:cNvSpPr/>
            <p:nvPr/>
          </p:nvSpPr>
          <p:spPr>
            <a:xfrm>
              <a:off x="5147364" y="5489135"/>
              <a:ext cx="336550" cy="69214"/>
            </a:xfrm>
            <a:custGeom>
              <a:rect b="b" l="l" r="r" t="t"/>
              <a:pathLst>
                <a:path extrusionOk="0" h="69214" w="336550">
                  <a:moveTo>
                    <a:pt x="0" y="67208"/>
                  </a:moveTo>
                  <a:lnTo>
                    <a:pt x="35085" y="68745"/>
                  </a:lnTo>
                  <a:lnTo>
                    <a:pt x="56330" y="60523"/>
                  </a:lnTo>
                  <a:lnTo>
                    <a:pt x="68251" y="49407"/>
                  </a:lnTo>
                  <a:lnTo>
                    <a:pt x="75361" y="42265"/>
                  </a:lnTo>
                  <a:lnTo>
                    <a:pt x="81537" y="37991"/>
                  </a:lnTo>
                  <a:lnTo>
                    <a:pt x="87277" y="32907"/>
                  </a:lnTo>
                  <a:lnTo>
                    <a:pt x="92660" y="27415"/>
                  </a:lnTo>
                  <a:lnTo>
                    <a:pt x="97764" y="21920"/>
                  </a:lnTo>
                  <a:lnTo>
                    <a:pt x="100977" y="17627"/>
                  </a:lnTo>
                  <a:lnTo>
                    <a:pt x="104838" y="14071"/>
                  </a:lnTo>
                  <a:lnTo>
                    <a:pt x="109372" y="11239"/>
                  </a:lnTo>
                  <a:lnTo>
                    <a:pt x="113626" y="8623"/>
                  </a:lnTo>
                  <a:lnTo>
                    <a:pt x="115354" y="4864"/>
                  </a:lnTo>
                  <a:lnTo>
                    <a:pt x="114541" y="0"/>
                  </a:lnTo>
                  <a:lnTo>
                    <a:pt x="99916" y="4288"/>
                  </a:lnTo>
                  <a:lnTo>
                    <a:pt x="79965" y="12514"/>
                  </a:lnTo>
                  <a:lnTo>
                    <a:pt x="66138" y="23919"/>
                  </a:lnTo>
                  <a:lnTo>
                    <a:pt x="69888" y="37744"/>
                  </a:lnTo>
                  <a:lnTo>
                    <a:pt x="116193" y="49518"/>
                  </a:lnTo>
                  <a:lnTo>
                    <a:pt x="159707" y="47265"/>
                  </a:lnTo>
                  <a:lnTo>
                    <a:pt x="203396" y="37355"/>
                  </a:lnTo>
                  <a:lnTo>
                    <a:pt x="238562" y="12578"/>
                  </a:lnTo>
                  <a:lnTo>
                    <a:pt x="225629" y="51696"/>
                  </a:lnTo>
                  <a:lnTo>
                    <a:pt x="271109" y="66867"/>
                  </a:lnTo>
                  <a:lnTo>
                    <a:pt x="292866" y="68375"/>
                  </a:lnTo>
                  <a:lnTo>
                    <a:pt x="314754" y="68147"/>
                  </a:lnTo>
                  <a:lnTo>
                    <a:pt x="336448" y="67208"/>
                  </a:lnTo>
                </a:path>
              </a:pathLst>
            </a:custGeom>
            <a:noFill/>
            <a:ln cap="flat" cmpd="sng" w="254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300"/>
            </a:p>
          </p:txBody>
        </p:sp>
        <p:sp>
          <p:nvSpPr>
            <p:cNvPr id="164" name="Google Shape;164;p16"/>
            <p:cNvSpPr/>
            <p:nvPr/>
          </p:nvSpPr>
          <p:spPr>
            <a:xfrm>
              <a:off x="5692647" y="4990261"/>
              <a:ext cx="69850" cy="559435"/>
            </a:xfrm>
            <a:custGeom>
              <a:rect b="b" l="l" r="r" t="t"/>
              <a:pathLst>
                <a:path extrusionOk="0" h="559435" w="69850">
                  <a:moveTo>
                    <a:pt x="0" y="559066"/>
                  </a:moveTo>
                  <a:lnTo>
                    <a:pt x="69608" y="559066"/>
                  </a:lnTo>
                  <a:lnTo>
                    <a:pt x="69608" y="0"/>
                  </a:lnTo>
                  <a:lnTo>
                    <a:pt x="0" y="0"/>
                  </a:lnTo>
                  <a:lnTo>
                    <a:pt x="0" y="559066"/>
                  </a:lnTo>
                  <a:close/>
                </a:path>
              </a:pathLst>
            </a:custGeom>
            <a:noFill/>
            <a:ln cap="flat" cmpd="sng" w="254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300"/>
            </a:p>
          </p:txBody>
        </p:sp>
        <p:sp>
          <p:nvSpPr>
            <p:cNvPr id="165" name="Google Shape;165;p16"/>
            <p:cNvSpPr/>
            <p:nvPr/>
          </p:nvSpPr>
          <p:spPr>
            <a:xfrm>
              <a:off x="5692642" y="5549324"/>
              <a:ext cx="69850" cy="120650"/>
            </a:xfrm>
            <a:custGeom>
              <a:rect b="b" l="l" r="r" t="t"/>
              <a:pathLst>
                <a:path extrusionOk="0" h="120650" w="69850">
                  <a:moveTo>
                    <a:pt x="69608" y="0"/>
                  </a:moveTo>
                  <a:lnTo>
                    <a:pt x="33312" y="120650"/>
                  </a:lnTo>
                  <a:lnTo>
                    <a:pt x="0" y="0"/>
                  </a:lnTo>
                </a:path>
              </a:pathLst>
            </a:custGeom>
            <a:noFill/>
            <a:ln cap="flat" cmpd="sng" w="254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300"/>
            </a:p>
          </p:txBody>
        </p:sp>
        <p:sp>
          <p:nvSpPr>
            <p:cNvPr id="166" name="Google Shape;166;p16"/>
            <p:cNvSpPr/>
            <p:nvPr/>
          </p:nvSpPr>
          <p:spPr>
            <a:xfrm>
              <a:off x="5692642" y="5062054"/>
              <a:ext cx="69850" cy="0"/>
            </a:xfrm>
            <a:custGeom>
              <a:rect b="b" l="l" r="r" t="t"/>
              <a:pathLst>
                <a:path extrusionOk="0" h="120000" w="69850">
                  <a:moveTo>
                    <a:pt x="0" y="0"/>
                  </a:moveTo>
                  <a:lnTo>
                    <a:pt x="69608" y="0"/>
                  </a:lnTo>
                </a:path>
              </a:pathLst>
            </a:custGeom>
            <a:noFill/>
            <a:ln cap="flat" cmpd="sng" w="254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300"/>
            </a:p>
          </p:txBody>
        </p:sp>
      </p:grpSp>
      <p:sp>
        <p:nvSpPr>
          <p:cNvPr id="167" name="Google Shape;167;p16"/>
          <p:cNvSpPr txBox="1"/>
          <p:nvPr/>
        </p:nvSpPr>
        <p:spPr>
          <a:xfrm>
            <a:off x="2002549" y="4640955"/>
            <a:ext cx="1143900" cy="205500"/>
          </a:xfrm>
          <a:prstGeom prst="rect">
            <a:avLst/>
          </a:prstGeom>
          <a:noFill/>
          <a:ln>
            <a:noFill/>
          </a:ln>
        </p:spPr>
        <p:txBody>
          <a:bodyPr anchorCtr="0" anchor="ctr" bIns="0" lIns="0" spcFirstLastPara="1" rIns="0" wrap="square" tIns="5225">
            <a:noAutofit/>
          </a:bodyPr>
          <a:lstStyle/>
          <a:p>
            <a:pPr indent="0" lvl="0" marL="0" marR="0" rtl="0" algn="ctr">
              <a:lnSpc>
                <a:spcPct val="101899"/>
              </a:lnSpc>
              <a:spcBef>
                <a:spcPts val="0"/>
              </a:spcBef>
              <a:spcAft>
                <a:spcPts val="0"/>
              </a:spcAft>
              <a:buNone/>
            </a:pPr>
            <a:r>
              <a:rPr lang="en" sz="1300">
                <a:solidFill>
                  <a:srgbClr val="59585B"/>
                </a:solidFill>
                <a:latin typeface="Nunito ExtraBold"/>
                <a:ea typeface="Nunito ExtraBold"/>
                <a:cs typeface="Nunito ExtraBold"/>
                <a:sym typeface="Nunito ExtraBold"/>
              </a:rPr>
              <a:t>LAWS</a:t>
            </a:r>
            <a:endParaRPr sz="1300">
              <a:latin typeface="Nunito ExtraBold"/>
              <a:ea typeface="Nunito ExtraBold"/>
              <a:cs typeface="Nunito ExtraBold"/>
              <a:sym typeface="Nunito ExtraBold"/>
            </a:endParaRPr>
          </a:p>
        </p:txBody>
      </p:sp>
      <p:sp>
        <p:nvSpPr>
          <p:cNvPr id="168" name="Google Shape;168;p16"/>
          <p:cNvSpPr txBox="1"/>
          <p:nvPr/>
        </p:nvSpPr>
        <p:spPr>
          <a:xfrm>
            <a:off x="3437549" y="4640955"/>
            <a:ext cx="1143900" cy="205500"/>
          </a:xfrm>
          <a:prstGeom prst="rect">
            <a:avLst/>
          </a:prstGeom>
          <a:noFill/>
          <a:ln>
            <a:noFill/>
          </a:ln>
        </p:spPr>
        <p:txBody>
          <a:bodyPr anchorCtr="0" anchor="t" bIns="0" lIns="0" spcFirstLastPara="1" rIns="0" wrap="square" tIns="5225">
            <a:spAutoFit/>
          </a:bodyPr>
          <a:lstStyle/>
          <a:p>
            <a:pPr indent="0" lvl="0" marL="9144" marR="0" rtl="0" algn="ctr">
              <a:lnSpc>
                <a:spcPct val="101899"/>
              </a:lnSpc>
              <a:spcBef>
                <a:spcPts val="0"/>
              </a:spcBef>
              <a:spcAft>
                <a:spcPts val="0"/>
              </a:spcAft>
              <a:buNone/>
            </a:pPr>
            <a:r>
              <a:rPr lang="en" sz="1300">
                <a:solidFill>
                  <a:srgbClr val="59585B"/>
                </a:solidFill>
                <a:latin typeface="Nunito ExtraBold"/>
                <a:ea typeface="Nunito ExtraBold"/>
                <a:cs typeface="Nunito ExtraBold"/>
                <a:sym typeface="Nunito ExtraBold"/>
              </a:rPr>
              <a:t>CONTRACTS</a:t>
            </a:r>
            <a:endParaRPr sz="1300">
              <a:latin typeface="Nunito ExtraBold"/>
              <a:ea typeface="Nunito ExtraBold"/>
              <a:cs typeface="Nunito ExtraBold"/>
              <a:sym typeface="Nunito ExtraBold"/>
            </a:endParaRPr>
          </a:p>
        </p:txBody>
      </p:sp>
      <p:sp>
        <p:nvSpPr>
          <p:cNvPr id="169" name="Google Shape;169;p16"/>
          <p:cNvSpPr txBox="1"/>
          <p:nvPr/>
        </p:nvSpPr>
        <p:spPr>
          <a:xfrm>
            <a:off x="4745650" y="4640950"/>
            <a:ext cx="1373700" cy="205500"/>
          </a:xfrm>
          <a:prstGeom prst="rect">
            <a:avLst/>
          </a:prstGeom>
          <a:noFill/>
          <a:ln>
            <a:noFill/>
          </a:ln>
        </p:spPr>
        <p:txBody>
          <a:bodyPr anchorCtr="0" anchor="t" bIns="0" lIns="0" spcFirstLastPara="1" rIns="0" wrap="square" tIns="5225">
            <a:spAutoFit/>
          </a:bodyPr>
          <a:lstStyle/>
          <a:p>
            <a:pPr indent="0" lvl="0" marL="9144" marR="0" rtl="0" algn="ctr">
              <a:lnSpc>
                <a:spcPct val="101899"/>
              </a:lnSpc>
              <a:spcBef>
                <a:spcPts val="0"/>
              </a:spcBef>
              <a:spcAft>
                <a:spcPts val="0"/>
              </a:spcAft>
              <a:buNone/>
            </a:pPr>
            <a:r>
              <a:rPr lang="en" sz="1300">
                <a:solidFill>
                  <a:srgbClr val="59585B"/>
                </a:solidFill>
                <a:latin typeface="Nunito ExtraBold"/>
                <a:ea typeface="Nunito ExtraBold"/>
                <a:cs typeface="Nunito ExtraBold"/>
                <a:sym typeface="Nunito ExtraBold"/>
              </a:rPr>
              <a:t>PARTNERSHIPS</a:t>
            </a:r>
            <a:endParaRPr sz="1300">
              <a:latin typeface="Nunito ExtraBold"/>
              <a:ea typeface="Nunito ExtraBold"/>
              <a:cs typeface="Nunito ExtraBold"/>
              <a:sym typeface="Nunito ExtraBold"/>
            </a:endParaRPr>
          </a:p>
        </p:txBody>
      </p:sp>
      <p:sp>
        <p:nvSpPr>
          <p:cNvPr id="170" name="Google Shape;170;p16"/>
          <p:cNvSpPr txBox="1"/>
          <p:nvPr/>
        </p:nvSpPr>
        <p:spPr>
          <a:xfrm>
            <a:off x="6283549" y="4640955"/>
            <a:ext cx="1143900" cy="409200"/>
          </a:xfrm>
          <a:prstGeom prst="rect">
            <a:avLst/>
          </a:prstGeom>
          <a:noFill/>
          <a:ln>
            <a:noFill/>
          </a:ln>
        </p:spPr>
        <p:txBody>
          <a:bodyPr anchorCtr="0" anchor="t" bIns="0" lIns="0" spcFirstLastPara="1" rIns="0" wrap="square" tIns="5225">
            <a:spAutoFit/>
          </a:bodyPr>
          <a:lstStyle/>
          <a:p>
            <a:pPr indent="0" lvl="0" marL="9144" marR="0" rtl="0" algn="ctr">
              <a:lnSpc>
                <a:spcPct val="101899"/>
              </a:lnSpc>
              <a:spcBef>
                <a:spcPts val="0"/>
              </a:spcBef>
              <a:spcAft>
                <a:spcPts val="0"/>
              </a:spcAft>
              <a:buNone/>
            </a:pPr>
            <a:r>
              <a:rPr lang="en" sz="1300">
                <a:solidFill>
                  <a:srgbClr val="59585B"/>
                </a:solidFill>
                <a:latin typeface="Nunito ExtraBold"/>
                <a:ea typeface="Nunito ExtraBold"/>
                <a:cs typeface="Nunito ExtraBold"/>
                <a:sym typeface="Nunito ExtraBold"/>
              </a:rPr>
              <a:t>FUNDING PRIORITIES</a:t>
            </a:r>
            <a:endParaRPr sz="1300">
              <a:latin typeface="Nunito ExtraBold"/>
              <a:ea typeface="Nunito ExtraBold"/>
              <a:cs typeface="Nunito ExtraBold"/>
              <a:sym typeface="Nunito ExtraBold"/>
            </a:endParaRPr>
          </a:p>
        </p:txBody>
      </p:sp>
      <p:pic>
        <p:nvPicPr>
          <p:cNvPr id="171" name="Google Shape;171;p16"/>
          <p:cNvPicPr preferRelativeResize="0"/>
          <p:nvPr/>
        </p:nvPicPr>
        <p:blipFill>
          <a:blip r:embed="rId6">
            <a:alphaModFix/>
          </a:blip>
          <a:stretch>
            <a:fillRect/>
          </a:stretch>
        </p:blipFill>
        <p:spPr>
          <a:xfrm>
            <a:off x="1057050" y="2179901"/>
            <a:ext cx="5862017" cy="10860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pic>
        <p:nvPicPr>
          <p:cNvPr id="176" name="Google Shape;176;p17"/>
          <p:cNvPicPr preferRelativeResize="0"/>
          <p:nvPr/>
        </p:nvPicPr>
        <p:blipFill>
          <a:blip r:embed="rId3">
            <a:alphaModFix/>
          </a:blip>
          <a:stretch>
            <a:fillRect/>
          </a:stretch>
        </p:blipFill>
        <p:spPr>
          <a:xfrm>
            <a:off x="-1021150" y="427625"/>
            <a:ext cx="5285651" cy="3201525"/>
          </a:xfrm>
          <a:prstGeom prst="rect">
            <a:avLst/>
          </a:prstGeom>
          <a:noFill/>
          <a:ln>
            <a:noFill/>
          </a:ln>
        </p:spPr>
      </p:pic>
      <p:sp>
        <p:nvSpPr>
          <p:cNvPr id="177" name="Google Shape;177;p17"/>
          <p:cNvSpPr txBox="1"/>
          <p:nvPr>
            <p:ph type="title"/>
          </p:nvPr>
        </p:nvSpPr>
        <p:spPr>
          <a:xfrm>
            <a:off x="519450" y="1108000"/>
            <a:ext cx="3230700" cy="9696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t>Who Are Policymakers?</a:t>
            </a:r>
            <a:endParaRPr/>
          </a:p>
        </p:txBody>
      </p:sp>
      <p:sp>
        <p:nvSpPr>
          <p:cNvPr id="178" name="Google Shape;178;p17"/>
          <p:cNvSpPr txBox="1"/>
          <p:nvPr>
            <p:ph idx="4" type="subTitle"/>
          </p:nvPr>
        </p:nvSpPr>
        <p:spPr>
          <a:xfrm>
            <a:off x="212427" y="5505673"/>
            <a:ext cx="2966700" cy="846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t>IMAGE: PRB</a:t>
            </a:r>
            <a:endParaRPr/>
          </a:p>
        </p:txBody>
      </p:sp>
      <p:sp>
        <p:nvSpPr>
          <p:cNvPr id="179" name="Google Shape;179;p17"/>
          <p:cNvSpPr txBox="1"/>
          <p:nvPr/>
        </p:nvSpPr>
        <p:spPr>
          <a:xfrm>
            <a:off x="509725" y="3037250"/>
            <a:ext cx="2372100" cy="400200"/>
          </a:xfrm>
          <a:prstGeom prst="rect">
            <a:avLst/>
          </a:prstGeom>
          <a:noFill/>
          <a:ln>
            <a:noFill/>
          </a:ln>
        </p:spPr>
        <p:txBody>
          <a:bodyPr anchorCtr="0" anchor="t" bIns="91425" lIns="91425" spcFirstLastPara="1" rIns="91425" wrap="square" tIns="91425">
            <a:spAutoFit/>
          </a:bodyPr>
          <a:lstStyle/>
          <a:p>
            <a:pPr indent="0" lvl="0" marL="12700" marR="685800" rtl="0" algn="l">
              <a:lnSpc>
                <a:spcPct val="103200"/>
              </a:lnSpc>
              <a:spcBef>
                <a:spcPts val="300"/>
              </a:spcBef>
              <a:spcAft>
                <a:spcPts val="0"/>
              </a:spcAft>
              <a:buClr>
                <a:schemeClr val="dk1"/>
              </a:buClr>
              <a:buFont typeface="Arial"/>
              <a:buNone/>
            </a:pPr>
            <a:r>
              <a:t/>
            </a:r>
            <a:endParaRPr/>
          </a:p>
        </p:txBody>
      </p:sp>
      <p:sp>
        <p:nvSpPr>
          <p:cNvPr id="180" name="Google Shape;180;p17"/>
          <p:cNvSpPr txBox="1"/>
          <p:nvPr>
            <p:ph idx="3" type="subTitle"/>
          </p:nvPr>
        </p:nvSpPr>
        <p:spPr>
          <a:xfrm>
            <a:off x="519450" y="2127580"/>
            <a:ext cx="3628500" cy="500400"/>
          </a:xfrm>
          <a:prstGeom prst="rect">
            <a:avLst/>
          </a:prstGeom>
        </p:spPr>
        <p:txBody>
          <a:bodyPr anchorCtr="0" anchor="t" bIns="0" lIns="0" spcFirstLastPara="1" rIns="0" wrap="square" tIns="0">
            <a:spAutoFit/>
          </a:bodyPr>
          <a:lstStyle/>
          <a:p>
            <a:pPr indent="0" lvl="0" marL="12700" marR="685800" rtl="0" algn="l">
              <a:lnSpc>
                <a:spcPct val="103200"/>
              </a:lnSpc>
              <a:spcBef>
                <a:spcPts val="300"/>
              </a:spcBef>
              <a:spcAft>
                <a:spcPts val="0"/>
              </a:spcAft>
              <a:buNone/>
            </a:pPr>
            <a:r>
              <a:rPr lang="en" sz="1600">
                <a:solidFill>
                  <a:srgbClr val="F2A6F2"/>
                </a:solidFill>
              </a:rPr>
              <a:t>Anyone with the authority to create or change a policy</a:t>
            </a:r>
            <a:endParaRPr sz="1600"/>
          </a:p>
        </p:txBody>
      </p:sp>
      <p:pic>
        <p:nvPicPr>
          <p:cNvPr id="181" name="Google Shape;181;p17"/>
          <p:cNvPicPr preferRelativeResize="0"/>
          <p:nvPr/>
        </p:nvPicPr>
        <p:blipFill>
          <a:blip r:embed="rId4">
            <a:alphaModFix/>
          </a:blip>
          <a:stretch>
            <a:fillRect/>
          </a:stretch>
        </p:blipFill>
        <p:spPr>
          <a:xfrm>
            <a:off x="533162" y="2751825"/>
            <a:ext cx="2044725" cy="209225"/>
          </a:xfrm>
          <a:prstGeom prst="rect">
            <a:avLst/>
          </a:prstGeom>
          <a:noFill/>
          <a:ln>
            <a:noFill/>
          </a:ln>
        </p:spPr>
      </p:pic>
      <p:pic>
        <p:nvPicPr>
          <p:cNvPr id="182" name="Google Shape;182;p17"/>
          <p:cNvPicPr preferRelativeResize="0"/>
          <p:nvPr/>
        </p:nvPicPr>
        <p:blipFill>
          <a:blip r:embed="rId5">
            <a:alphaModFix/>
          </a:blip>
          <a:stretch>
            <a:fillRect/>
          </a:stretch>
        </p:blipFill>
        <p:spPr>
          <a:xfrm>
            <a:off x="2827349" y="427625"/>
            <a:ext cx="5028850" cy="5020382"/>
          </a:xfrm>
          <a:prstGeom prst="rect">
            <a:avLst/>
          </a:prstGeom>
          <a:noFill/>
          <a:ln>
            <a:noFill/>
          </a:ln>
        </p:spPr>
      </p:pic>
      <p:sp>
        <p:nvSpPr>
          <p:cNvPr id="183" name="Google Shape;183;p17"/>
          <p:cNvSpPr/>
          <p:nvPr/>
        </p:nvSpPr>
        <p:spPr>
          <a:xfrm>
            <a:off x="7619000" y="2435081"/>
            <a:ext cx="399097" cy="798195"/>
          </a:xfrm>
          <a:custGeom>
            <a:rect b="b" l="l" r="r" t="t"/>
            <a:pathLst>
              <a:path extrusionOk="0" h="1064260" w="532129">
                <a:moveTo>
                  <a:pt x="532002" y="0"/>
                </a:moveTo>
                <a:lnTo>
                  <a:pt x="483580" y="2174"/>
                </a:lnTo>
                <a:lnTo>
                  <a:pt x="436375" y="8571"/>
                </a:lnTo>
                <a:lnTo>
                  <a:pt x="390576" y="19003"/>
                </a:lnTo>
                <a:lnTo>
                  <a:pt x="346370" y="33283"/>
                </a:lnTo>
                <a:lnTo>
                  <a:pt x="303946" y="51223"/>
                </a:lnTo>
                <a:lnTo>
                  <a:pt x="263492" y="72634"/>
                </a:lnTo>
                <a:lnTo>
                  <a:pt x="225194" y="97329"/>
                </a:lnTo>
                <a:lnTo>
                  <a:pt x="189241" y="125121"/>
                </a:lnTo>
                <a:lnTo>
                  <a:pt x="155821" y="155821"/>
                </a:lnTo>
                <a:lnTo>
                  <a:pt x="125121" y="189241"/>
                </a:lnTo>
                <a:lnTo>
                  <a:pt x="97329" y="225194"/>
                </a:lnTo>
                <a:lnTo>
                  <a:pt x="72634" y="263492"/>
                </a:lnTo>
                <a:lnTo>
                  <a:pt x="51223" y="303946"/>
                </a:lnTo>
                <a:lnTo>
                  <a:pt x="33283" y="346370"/>
                </a:lnTo>
                <a:lnTo>
                  <a:pt x="19003" y="390576"/>
                </a:lnTo>
                <a:lnTo>
                  <a:pt x="8571" y="436375"/>
                </a:lnTo>
                <a:lnTo>
                  <a:pt x="2174" y="483580"/>
                </a:lnTo>
                <a:lnTo>
                  <a:pt x="0" y="532003"/>
                </a:lnTo>
                <a:lnTo>
                  <a:pt x="2174" y="580425"/>
                </a:lnTo>
                <a:lnTo>
                  <a:pt x="8571" y="627630"/>
                </a:lnTo>
                <a:lnTo>
                  <a:pt x="19003" y="673429"/>
                </a:lnTo>
                <a:lnTo>
                  <a:pt x="33283" y="717635"/>
                </a:lnTo>
                <a:lnTo>
                  <a:pt x="51223" y="760059"/>
                </a:lnTo>
                <a:lnTo>
                  <a:pt x="72634" y="800513"/>
                </a:lnTo>
                <a:lnTo>
                  <a:pt x="97329" y="838811"/>
                </a:lnTo>
                <a:lnTo>
                  <a:pt x="125121" y="874764"/>
                </a:lnTo>
                <a:lnTo>
                  <a:pt x="155821" y="908184"/>
                </a:lnTo>
                <a:lnTo>
                  <a:pt x="189241" y="938884"/>
                </a:lnTo>
                <a:lnTo>
                  <a:pt x="225194" y="966676"/>
                </a:lnTo>
                <a:lnTo>
                  <a:pt x="263492" y="991371"/>
                </a:lnTo>
                <a:lnTo>
                  <a:pt x="303946" y="1012782"/>
                </a:lnTo>
                <a:lnTo>
                  <a:pt x="346370" y="1030722"/>
                </a:lnTo>
                <a:lnTo>
                  <a:pt x="390576" y="1045002"/>
                </a:lnTo>
                <a:lnTo>
                  <a:pt x="436375" y="1055434"/>
                </a:lnTo>
                <a:lnTo>
                  <a:pt x="483580" y="1061831"/>
                </a:lnTo>
                <a:lnTo>
                  <a:pt x="532002" y="1064006"/>
                </a:lnTo>
                <a:lnTo>
                  <a:pt x="532002" y="0"/>
                </a:lnTo>
                <a:close/>
              </a:path>
            </a:pathLst>
          </a:custGeom>
          <a:solidFill>
            <a:srgbClr val="FF6E1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184" name="Google Shape;184;p17"/>
          <p:cNvSpPr txBox="1"/>
          <p:nvPr>
            <p:ph idx="12" type="sldNum"/>
          </p:nvPr>
        </p:nvSpPr>
        <p:spPr>
          <a:xfrm>
            <a:off x="6065986" y="2740605"/>
            <a:ext cx="1844400" cy="200100"/>
          </a:xfrm>
          <a:prstGeom prst="rect">
            <a:avLst/>
          </a:prstGeom>
          <a:noFill/>
          <a:ln>
            <a:noFill/>
          </a:ln>
        </p:spPr>
        <p:txBody>
          <a:bodyPr anchorCtr="0" anchor="t" bIns="0" lIns="0" spcFirstLastPara="1" rIns="0" wrap="square" tIns="0">
            <a:spAutoFit/>
          </a:bodyPr>
          <a:lstStyle/>
          <a:p>
            <a:pPr indent="0" lvl="0" marL="0" marR="0" rtl="0" algn="r">
              <a:spcBef>
                <a:spcPts val="0"/>
              </a:spcBef>
              <a:spcAft>
                <a:spcPts val="0"/>
              </a:spcAft>
              <a:buNone/>
            </a:pPr>
            <a:fld id="{00000000-1234-1234-1234-123412341234}" type="slidenum">
              <a:rPr b="1" lang="en" sz="1300">
                <a:solidFill>
                  <a:schemeClr val="lt1"/>
                </a:solidFill>
                <a:latin typeface="Raleway"/>
                <a:ea typeface="Raleway"/>
                <a:cs typeface="Raleway"/>
                <a:sym typeface="Raleway"/>
              </a:rPr>
              <a:t>‹#›</a:t>
            </a:fld>
            <a:endParaRPr b="1" sz="1300" u="none">
              <a:solidFill>
                <a:schemeClr val="lt1"/>
              </a:solidFill>
              <a:latin typeface="Raleway"/>
              <a:ea typeface="Raleway"/>
              <a:cs typeface="Raleway"/>
              <a:sym typeface="Raleway"/>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pic>
        <p:nvPicPr>
          <p:cNvPr id="189" name="Google Shape;189;p18"/>
          <p:cNvPicPr preferRelativeResize="0"/>
          <p:nvPr/>
        </p:nvPicPr>
        <p:blipFill>
          <a:blip r:embed="rId3">
            <a:alphaModFix/>
          </a:blip>
          <a:stretch>
            <a:fillRect/>
          </a:stretch>
        </p:blipFill>
        <p:spPr>
          <a:xfrm>
            <a:off x="2779700" y="421900"/>
            <a:ext cx="5019250" cy="5019250"/>
          </a:xfrm>
          <a:prstGeom prst="rect">
            <a:avLst/>
          </a:prstGeom>
          <a:noFill/>
          <a:ln>
            <a:noFill/>
          </a:ln>
        </p:spPr>
      </p:pic>
      <p:sp>
        <p:nvSpPr>
          <p:cNvPr id="190" name="Google Shape;190;p18"/>
          <p:cNvSpPr/>
          <p:nvPr/>
        </p:nvSpPr>
        <p:spPr>
          <a:xfrm>
            <a:off x="0" y="428458"/>
            <a:ext cx="4355306" cy="3519011"/>
          </a:xfrm>
          <a:custGeom>
            <a:rect b="b" l="l" r="r" t="t"/>
            <a:pathLst>
              <a:path extrusionOk="0" h="4692015" w="5807075">
                <a:moveTo>
                  <a:pt x="5626689" y="0"/>
                </a:moveTo>
                <a:lnTo>
                  <a:pt x="0" y="0"/>
                </a:lnTo>
                <a:lnTo>
                  <a:pt x="0" y="3904573"/>
                </a:lnTo>
                <a:lnTo>
                  <a:pt x="48484" y="3942974"/>
                </a:lnTo>
                <a:lnTo>
                  <a:pt x="84210" y="3970353"/>
                </a:lnTo>
                <a:lnTo>
                  <a:pt x="120288" y="3997291"/>
                </a:lnTo>
                <a:lnTo>
                  <a:pt x="156716" y="4023782"/>
                </a:lnTo>
                <a:lnTo>
                  <a:pt x="193488" y="4049823"/>
                </a:lnTo>
                <a:lnTo>
                  <a:pt x="230601" y="4075410"/>
                </a:lnTo>
                <a:lnTo>
                  <a:pt x="268050" y="4100539"/>
                </a:lnTo>
                <a:lnTo>
                  <a:pt x="305833" y="4125205"/>
                </a:lnTo>
                <a:lnTo>
                  <a:pt x="343944" y="4149406"/>
                </a:lnTo>
                <a:lnTo>
                  <a:pt x="382379" y="4173136"/>
                </a:lnTo>
                <a:lnTo>
                  <a:pt x="421135" y="4196391"/>
                </a:lnTo>
                <a:lnTo>
                  <a:pt x="460208" y="4219169"/>
                </a:lnTo>
                <a:lnTo>
                  <a:pt x="499593" y="4241464"/>
                </a:lnTo>
                <a:lnTo>
                  <a:pt x="539286" y="4263272"/>
                </a:lnTo>
                <a:lnTo>
                  <a:pt x="579284" y="4284590"/>
                </a:lnTo>
                <a:lnTo>
                  <a:pt x="619582" y="4305413"/>
                </a:lnTo>
                <a:lnTo>
                  <a:pt x="660176" y="4325737"/>
                </a:lnTo>
                <a:lnTo>
                  <a:pt x="701062" y="4345559"/>
                </a:lnTo>
                <a:lnTo>
                  <a:pt x="742237" y="4364874"/>
                </a:lnTo>
                <a:lnTo>
                  <a:pt x="783695" y="4383679"/>
                </a:lnTo>
                <a:lnTo>
                  <a:pt x="825434" y="4401968"/>
                </a:lnTo>
                <a:lnTo>
                  <a:pt x="867449" y="4419739"/>
                </a:lnTo>
                <a:lnTo>
                  <a:pt x="909735" y="4436986"/>
                </a:lnTo>
                <a:lnTo>
                  <a:pt x="952290" y="4453707"/>
                </a:lnTo>
                <a:lnTo>
                  <a:pt x="995108" y="4469897"/>
                </a:lnTo>
                <a:lnTo>
                  <a:pt x="1038186" y="4485551"/>
                </a:lnTo>
                <a:lnTo>
                  <a:pt x="1081520" y="4500666"/>
                </a:lnTo>
                <a:lnTo>
                  <a:pt x="1125105" y="4515239"/>
                </a:lnTo>
                <a:lnTo>
                  <a:pt x="1168939" y="4529264"/>
                </a:lnTo>
                <a:lnTo>
                  <a:pt x="1213016" y="4542737"/>
                </a:lnTo>
                <a:lnTo>
                  <a:pt x="1257332" y="4555656"/>
                </a:lnTo>
                <a:lnTo>
                  <a:pt x="1301884" y="4568015"/>
                </a:lnTo>
                <a:lnTo>
                  <a:pt x="1346667" y="4579811"/>
                </a:lnTo>
                <a:lnTo>
                  <a:pt x="1391678" y="4591039"/>
                </a:lnTo>
                <a:lnTo>
                  <a:pt x="1436912" y="4601695"/>
                </a:lnTo>
                <a:lnTo>
                  <a:pt x="1482366" y="4611776"/>
                </a:lnTo>
                <a:lnTo>
                  <a:pt x="1528034" y="4621278"/>
                </a:lnTo>
                <a:lnTo>
                  <a:pt x="1573914" y="4630196"/>
                </a:lnTo>
                <a:lnTo>
                  <a:pt x="1620001" y="4638526"/>
                </a:lnTo>
                <a:lnTo>
                  <a:pt x="1666292" y="4646264"/>
                </a:lnTo>
                <a:lnTo>
                  <a:pt x="1712781" y="4653407"/>
                </a:lnTo>
                <a:lnTo>
                  <a:pt x="1759465" y="4659949"/>
                </a:lnTo>
                <a:lnTo>
                  <a:pt x="1806340" y="4665888"/>
                </a:lnTo>
                <a:lnTo>
                  <a:pt x="1853403" y="4671219"/>
                </a:lnTo>
                <a:lnTo>
                  <a:pt x="1900648" y="4675938"/>
                </a:lnTo>
                <a:lnTo>
                  <a:pt x="1948072" y="4680041"/>
                </a:lnTo>
                <a:lnTo>
                  <a:pt x="1995671" y="4683523"/>
                </a:lnTo>
                <a:lnTo>
                  <a:pt x="2043440" y="4686382"/>
                </a:lnTo>
                <a:lnTo>
                  <a:pt x="2091376" y="4688612"/>
                </a:lnTo>
                <a:lnTo>
                  <a:pt x="2139475" y="4690210"/>
                </a:lnTo>
                <a:lnTo>
                  <a:pt x="2187732" y="4691172"/>
                </a:lnTo>
                <a:lnTo>
                  <a:pt x="2236144" y="4691494"/>
                </a:lnTo>
                <a:lnTo>
                  <a:pt x="2284557" y="4691172"/>
                </a:lnTo>
                <a:lnTo>
                  <a:pt x="2332814" y="4690210"/>
                </a:lnTo>
                <a:lnTo>
                  <a:pt x="2380913" y="4688612"/>
                </a:lnTo>
                <a:lnTo>
                  <a:pt x="2428850" y="4686382"/>
                </a:lnTo>
                <a:lnTo>
                  <a:pt x="2476620" y="4683523"/>
                </a:lnTo>
                <a:lnTo>
                  <a:pt x="2524219" y="4680041"/>
                </a:lnTo>
                <a:lnTo>
                  <a:pt x="2571643" y="4675938"/>
                </a:lnTo>
                <a:lnTo>
                  <a:pt x="2618888" y="4671219"/>
                </a:lnTo>
                <a:lnTo>
                  <a:pt x="2665951" y="4665888"/>
                </a:lnTo>
                <a:lnTo>
                  <a:pt x="2712826" y="4659949"/>
                </a:lnTo>
                <a:lnTo>
                  <a:pt x="2759511" y="4653407"/>
                </a:lnTo>
                <a:lnTo>
                  <a:pt x="2806000" y="4646264"/>
                </a:lnTo>
                <a:lnTo>
                  <a:pt x="2852291" y="4638526"/>
                </a:lnTo>
                <a:lnTo>
                  <a:pt x="2898378" y="4630196"/>
                </a:lnTo>
                <a:lnTo>
                  <a:pt x="2944258" y="4621278"/>
                </a:lnTo>
                <a:lnTo>
                  <a:pt x="2989927" y="4611776"/>
                </a:lnTo>
                <a:lnTo>
                  <a:pt x="3035381" y="4601695"/>
                </a:lnTo>
                <a:lnTo>
                  <a:pt x="3080615" y="4591039"/>
                </a:lnTo>
                <a:lnTo>
                  <a:pt x="3125626" y="4579811"/>
                </a:lnTo>
                <a:lnTo>
                  <a:pt x="3170409" y="4568015"/>
                </a:lnTo>
                <a:lnTo>
                  <a:pt x="3214961" y="4555656"/>
                </a:lnTo>
                <a:lnTo>
                  <a:pt x="3259278" y="4542737"/>
                </a:lnTo>
                <a:lnTo>
                  <a:pt x="3303355" y="4529264"/>
                </a:lnTo>
                <a:lnTo>
                  <a:pt x="3347188" y="4515239"/>
                </a:lnTo>
                <a:lnTo>
                  <a:pt x="3390774" y="4500666"/>
                </a:lnTo>
                <a:lnTo>
                  <a:pt x="3434108" y="4485551"/>
                </a:lnTo>
                <a:lnTo>
                  <a:pt x="3477186" y="4469897"/>
                </a:lnTo>
                <a:lnTo>
                  <a:pt x="3520004" y="4453707"/>
                </a:lnTo>
                <a:lnTo>
                  <a:pt x="3562559" y="4436986"/>
                </a:lnTo>
                <a:lnTo>
                  <a:pt x="3604846" y="4419739"/>
                </a:lnTo>
                <a:lnTo>
                  <a:pt x="3646860" y="4401968"/>
                </a:lnTo>
                <a:lnTo>
                  <a:pt x="3688599" y="4383679"/>
                </a:lnTo>
                <a:lnTo>
                  <a:pt x="3730058" y="4364874"/>
                </a:lnTo>
                <a:lnTo>
                  <a:pt x="3771232" y="4345559"/>
                </a:lnTo>
                <a:lnTo>
                  <a:pt x="3812118" y="4325737"/>
                </a:lnTo>
                <a:lnTo>
                  <a:pt x="3852713" y="4305413"/>
                </a:lnTo>
                <a:lnTo>
                  <a:pt x="3893011" y="4284590"/>
                </a:lnTo>
                <a:lnTo>
                  <a:pt x="3933008" y="4263272"/>
                </a:lnTo>
                <a:lnTo>
                  <a:pt x="3972702" y="4241464"/>
                </a:lnTo>
                <a:lnTo>
                  <a:pt x="4012087" y="4219169"/>
                </a:lnTo>
                <a:lnTo>
                  <a:pt x="4051159" y="4196391"/>
                </a:lnTo>
                <a:lnTo>
                  <a:pt x="4089915" y="4173136"/>
                </a:lnTo>
                <a:lnTo>
                  <a:pt x="4128351" y="4149406"/>
                </a:lnTo>
                <a:lnTo>
                  <a:pt x="4166462" y="4125205"/>
                </a:lnTo>
                <a:lnTo>
                  <a:pt x="4204244" y="4100539"/>
                </a:lnTo>
                <a:lnTo>
                  <a:pt x="4241694" y="4075410"/>
                </a:lnTo>
                <a:lnTo>
                  <a:pt x="4278807" y="4049823"/>
                </a:lnTo>
                <a:lnTo>
                  <a:pt x="4315579" y="4023782"/>
                </a:lnTo>
                <a:lnTo>
                  <a:pt x="4352006" y="3997291"/>
                </a:lnTo>
                <a:lnTo>
                  <a:pt x="4388085" y="3970353"/>
                </a:lnTo>
                <a:lnTo>
                  <a:pt x="4423810" y="3942974"/>
                </a:lnTo>
                <a:lnTo>
                  <a:pt x="4459179" y="3915157"/>
                </a:lnTo>
                <a:lnTo>
                  <a:pt x="4494186" y="3886906"/>
                </a:lnTo>
                <a:lnTo>
                  <a:pt x="4528829" y="3858225"/>
                </a:lnTo>
                <a:lnTo>
                  <a:pt x="4563102" y="3829119"/>
                </a:lnTo>
                <a:lnTo>
                  <a:pt x="4597002" y="3799591"/>
                </a:lnTo>
                <a:lnTo>
                  <a:pt x="4630525" y="3769645"/>
                </a:lnTo>
                <a:lnTo>
                  <a:pt x="4663667" y="3739285"/>
                </a:lnTo>
                <a:lnTo>
                  <a:pt x="4696424" y="3708516"/>
                </a:lnTo>
                <a:lnTo>
                  <a:pt x="4728791" y="3677341"/>
                </a:lnTo>
                <a:lnTo>
                  <a:pt x="4760765" y="3645765"/>
                </a:lnTo>
                <a:lnTo>
                  <a:pt x="4792341" y="3613791"/>
                </a:lnTo>
                <a:lnTo>
                  <a:pt x="4823516" y="3581424"/>
                </a:lnTo>
                <a:lnTo>
                  <a:pt x="4854285" y="3548668"/>
                </a:lnTo>
                <a:lnTo>
                  <a:pt x="4884645" y="3515526"/>
                </a:lnTo>
                <a:lnTo>
                  <a:pt x="4914591" y="3482003"/>
                </a:lnTo>
                <a:lnTo>
                  <a:pt x="4944119" y="3448103"/>
                </a:lnTo>
                <a:lnTo>
                  <a:pt x="4973226" y="3413829"/>
                </a:lnTo>
                <a:lnTo>
                  <a:pt x="5001907" y="3379187"/>
                </a:lnTo>
                <a:lnTo>
                  <a:pt x="5030158" y="3344179"/>
                </a:lnTo>
                <a:lnTo>
                  <a:pt x="5057975" y="3308811"/>
                </a:lnTo>
                <a:lnTo>
                  <a:pt x="5085354" y="3273086"/>
                </a:lnTo>
                <a:lnTo>
                  <a:pt x="5112291" y="3237007"/>
                </a:lnTo>
                <a:lnTo>
                  <a:pt x="5138783" y="3200580"/>
                </a:lnTo>
                <a:lnTo>
                  <a:pt x="5164824" y="3163808"/>
                </a:lnTo>
                <a:lnTo>
                  <a:pt x="5190411" y="3126695"/>
                </a:lnTo>
                <a:lnTo>
                  <a:pt x="5215540" y="3089246"/>
                </a:lnTo>
                <a:lnTo>
                  <a:pt x="5240206" y="3051463"/>
                </a:lnTo>
                <a:lnTo>
                  <a:pt x="5264407" y="3013353"/>
                </a:lnTo>
                <a:lnTo>
                  <a:pt x="5288137" y="2974917"/>
                </a:lnTo>
                <a:lnTo>
                  <a:pt x="5311393" y="2936161"/>
                </a:lnTo>
                <a:lnTo>
                  <a:pt x="5334170" y="2897089"/>
                </a:lnTo>
                <a:lnTo>
                  <a:pt x="5356465" y="2857704"/>
                </a:lnTo>
                <a:lnTo>
                  <a:pt x="5378273" y="2818011"/>
                </a:lnTo>
                <a:lnTo>
                  <a:pt x="5399591" y="2778013"/>
                </a:lnTo>
                <a:lnTo>
                  <a:pt x="5420414" y="2737716"/>
                </a:lnTo>
                <a:lnTo>
                  <a:pt x="5440739" y="2697122"/>
                </a:lnTo>
                <a:lnTo>
                  <a:pt x="5460561" y="2656235"/>
                </a:lnTo>
                <a:lnTo>
                  <a:pt x="5479876" y="2615061"/>
                </a:lnTo>
                <a:lnTo>
                  <a:pt x="5498680" y="2573602"/>
                </a:lnTo>
                <a:lnTo>
                  <a:pt x="5516969" y="2531864"/>
                </a:lnTo>
                <a:lnTo>
                  <a:pt x="5534740" y="2489849"/>
                </a:lnTo>
                <a:lnTo>
                  <a:pt x="5551988" y="2447563"/>
                </a:lnTo>
                <a:lnTo>
                  <a:pt x="5568708" y="2405009"/>
                </a:lnTo>
                <a:lnTo>
                  <a:pt x="5584898" y="2362190"/>
                </a:lnTo>
                <a:lnTo>
                  <a:pt x="5600553" y="2319112"/>
                </a:lnTo>
                <a:lnTo>
                  <a:pt x="5615668" y="2275779"/>
                </a:lnTo>
                <a:lnTo>
                  <a:pt x="5630240" y="2232193"/>
                </a:lnTo>
                <a:lnTo>
                  <a:pt x="5644265" y="2188360"/>
                </a:lnTo>
                <a:lnTo>
                  <a:pt x="5657739" y="2144283"/>
                </a:lnTo>
                <a:lnTo>
                  <a:pt x="5670657" y="2099967"/>
                </a:lnTo>
                <a:lnTo>
                  <a:pt x="5683016" y="2055415"/>
                </a:lnTo>
                <a:lnTo>
                  <a:pt x="5694812" y="2010632"/>
                </a:lnTo>
                <a:lnTo>
                  <a:pt x="5706040" y="1965621"/>
                </a:lnTo>
                <a:lnTo>
                  <a:pt x="5716697" y="1920387"/>
                </a:lnTo>
                <a:lnTo>
                  <a:pt x="5726778" y="1874934"/>
                </a:lnTo>
                <a:lnTo>
                  <a:pt x="5736279" y="1829265"/>
                </a:lnTo>
                <a:lnTo>
                  <a:pt x="5745197" y="1783385"/>
                </a:lnTo>
                <a:lnTo>
                  <a:pt x="5753527" y="1737298"/>
                </a:lnTo>
                <a:lnTo>
                  <a:pt x="5761266" y="1691008"/>
                </a:lnTo>
                <a:lnTo>
                  <a:pt x="5768408" y="1644519"/>
                </a:lnTo>
                <a:lnTo>
                  <a:pt x="5774951" y="1597834"/>
                </a:lnTo>
                <a:lnTo>
                  <a:pt x="5780890" y="1550959"/>
                </a:lnTo>
                <a:lnTo>
                  <a:pt x="5786221" y="1503897"/>
                </a:lnTo>
                <a:lnTo>
                  <a:pt x="5790939" y="1456652"/>
                </a:lnTo>
                <a:lnTo>
                  <a:pt x="5795042" y="1409228"/>
                </a:lnTo>
                <a:lnTo>
                  <a:pt x="5798525" y="1361629"/>
                </a:lnTo>
                <a:lnTo>
                  <a:pt x="5801384" y="1313860"/>
                </a:lnTo>
                <a:lnTo>
                  <a:pt x="5803614" y="1265924"/>
                </a:lnTo>
                <a:lnTo>
                  <a:pt x="5805212" y="1217825"/>
                </a:lnTo>
                <a:lnTo>
                  <a:pt x="5806174" y="1169567"/>
                </a:lnTo>
                <a:lnTo>
                  <a:pt x="5806495" y="1121156"/>
                </a:lnTo>
                <a:lnTo>
                  <a:pt x="5806137" y="1070152"/>
                </a:lnTo>
                <a:lnTo>
                  <a:pt x="5805067" y="1019320"/>
                </a:lnTo>
                <a:lnTo>
                  <a:pt x="5803288" y="968667"/>
                </a:lnTo>
                <a:lnTo>
                  <a:pt x="5800807" y="918195"/>
                </a:lnTo>
                <a:lnTo>
                  <a:pt x="5797628" y="867910"/>
                </a:lnTo>
                <a:lnTo>
                  <a:pt x="5793756" y="817816"/>
                </a:lnTo>
                <a:lnTo>
                  <a:pt x="5789195" y="767918"/>
                </a:lnTo>
                <a:lnTo>
                  <a:pt x="5783952" y="718221"/>
                </a:lnTo>
                <a:lnTo>
                  <a:pt x="5778031" y="668729"/>
                </a:lnTo>
                <a:lnTo>
                  <a:pt x="5771436" y="619447"/>
                </a:lnTo>
                <a:lnTo>
                  <a:pt x="5764173" y="570380"/>
                </a:lnTo>
                <a:lnTo>
                  <a:pt x="5756247" y="521532"/>
                </a:lnTo>
                <a:lnTo>
                  <a:pt x="5747662" y="472907"/>
                </a:lnTo>
                <a:lnTo>
                  <a:pt x="5738424" y="424512"/>
                </a:lnTo>
                <a:lnTo>
                  <a:pt x="5728538" y="376349"/>
                </a:lnTo>
                <a:lnTo>
                  <a:pt x="5718007" y="328424"/>
                </a:lnTo>
                <a:lnTo>
                  <a:pt x="5706838" y="280742"/>
                </a:lnTo>
                <a:lnTo>
                  <a:pt x="5695036" y="233307"/>
                </a:lnTo>
                <a:lnTo>
                  <a:pt x="5682604" y="186123"/>
                </a:lnTo>
                <a:lnTo>
                  <a:pt x="5669549" y="139196"/>
                </a:lnTo>
                <a:lnTo>
                  <a:pt x="5655874" y="92530"/>
                </a:lnTo>
                <a:lnTo>
                  <a:pt x="5641586" y="46130"/>
                </a:lnTo>
                <a:lnTo>
                  <a:pt x="5626689"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p>
        </p:txBody>
      </p:sp>
      <p:sp>
        <p:nvSpPr>
          <p:cNvPr id="191" name="Google Shape;191;p18"/>
          <p:cNvSpPr txBox="1"/>
          <p:nvPr>
            <p:ph type="title"/>
          </p:nvPr>
        </p:nvSpPr>
        <p:spPr>
          <a:xfrm>
            <a:off x="519450" y="1184200"/>
            <a:ext cx="3107400" cy="1588500"/>
          </a:xfrm>
          <a:prstGeom prst="rect">
            <a:avLst/>
          </a:prstGeom>
        </p:spPr>
        <p:txBody>
          <a:bodyPr anchorCtr="0" anchor="t" bIns="0" lIns="0" spcFirstLastPara="1" rIns="0" wrap="square" tIns="0">
            <a:spAutoFit/>
          </a:bodyPr>
          <a:lstStyle/>
          <a:p>
            <a:pPr indent="0" lvl="0" marL="12700" rtl="0" algn="l">
              <a:lnSpc>
                <a:spcPct val="80000"/>
              </a:lnSpc>
              <a:spcBef>
                <a:spcPts val="0"/>
              </a:spcBef>
              <a:spcAft>
                <a:spcPts val="0"/>
              </a:spcAft>
              <a:buClr>
                <a:schemeClr val="dk1"/>
              </a:buClr>
              <a:buFont typeface="Arial"/>
              <a:buNone/>
            </a:pPr>
            <a:r>
              <a:rPr lang="en" sz="4300"/>
              <a:t>What </a:t>
            </a:r>
            <a:r>
              <a:rPr lang="en" sz="4300"/>
              <a:t>Is </a:t>
            </a:r>
            <a:r>
              <a:rPr lang="en" sz="4300"/>
              <a:t>the Purpose of Policy?</a:t>
            </a:r>
            <a:endParaRPr/>
          </a:p>
        </p:txBody>
      </p:sp>
      <p:sp>
        <p:nvSpPr>
          <p:cNvPr id="192" name="Google Shape;192;p18"/>
          <p:cNvSpPr txBox="1"/>
          <p:nvPr>
            <p:ph idx="4" type="subTitle"/>
          </p:nvPr>
        </p:nvSpPr>
        <p:spPr>
          <a:xfrm>
            <a:off x="212427" y="5505673"/>
            <a:ext cx="2966700" cy="84600"/>
          </a:xfrm>
          <a:prstGeom prst="rect">
            <a:avLst/>
          </a:prstGeom>
        </p:spPr>
        <p:txBody>
          <a:bodyPr anchorCtr="0" anchor="t" bIns="0" lIns="0" spcFirstLastPara="1" rIns="0" wrap="square" tIns="0">
            <a:spAutoFit/>
          </a:bodyPr>
          <a:lstStyle/>
          <a:p>
            <a:pPr indent="0" lvl="0" marL="0" rtl="0" algn="l">
              <a:spcBef>
                <a:spcPts val="0"/>
              </a:spcBef>
              <a:spcAft>
                <a:spcPts val="0"/>
              </a:spcAft>
              <a:buClr>
                <a:schemeClr val="dk1"/>
              </a:buClr>
              <a:buSzPts val="1100"/>
              <a:buFont typeface="Arial"/>
              <a:buNone/>
            </a:pPr>
            <a:r>
              <a:rPr lang="en">
                <a:solidFill>
                  <a:schemeClr val="hlink"/>
                </a:solidFill>
              </a:rPr>
              <a:t>PHOTO BY: </a:t>
            </a:r>
            <a:r>
              <a:rPr lang="en" u="sng">
                <a:solidFill>
                  <a:schemeClr val="hlink"/>
                </a:solidFill>
                <a:hlinkClick r:id="rId4"/>
              </a:rPr>
              <a:t>HTOO TAY ZAR</a:t>
            </a:r>
            <a:endParaRPr/>
          </a:p>
        </p:txBody>
      </p:sp>
      <p:sp>
        <p:nvSpPr>
          <p:cNvPr id="193" name="Google Shape;193;p18"/>
          <p:cNvSpPr/>
          <p:nvPr/>
        </p:nvSpPr>
        <p:spPr>
          <a:xfrm>
            <a:off x="7619000" y="2435081"/>
            <a:ext cx="399097" cy="798195"/>
          </a:xfrm>
          <a:custGeom>
            <a:rect b="b" l="l" r="r" t="t"/>
            <a:pathLst>
              <a:path extrusionOk="0" h="1064260" w="532129">
                <a:moveTo>
                  <a:pt x="532002" y="0"/>
                </a:moveTo>
                <a:lnTo>
                  <a:pt x="483580" y="2174"/>
                </a:lnTo>
                <a:lnTo>
                  <a:pt x="436375" y="8571"/>
                </a:lnTo>
                <a:lnTo>
                  <a:pt x="390576" y="19003"/>
                </a:lnTo>
                <a:lnTo>
                  <a:pt x="346370" y="33283"/>
                </a:lnTo>
                <a:lnTo>
                  <a:pt x="303946" y="51223"/>
                </a:lnTo>
                <a:lnTo>
                  <a:pt x="263492" y="72634"/>
                </a:lnTo>
                <a:lnTo>
                  <a:pt x="225194" y="97329"/>
                </a:lnTo>
                <a:lnTo>
                  <a:pt x="189241" y="125121"/>
                </a:lnTo>
                <a:lnTo>
                  <a:pt x="155821" y="155821"/>
                </a:lnTo>
                <a:lnTo>
                  <a:pt x="125121" y="189241"/>
                </a:lnTo>
                <a:lnTo>
                  <a:pt x="97329" y="225194"/>
                </a:lnTo>
                <a:lnTo>
                  <a:pt x="72634" y="263492"/>
                </a:lnTo>
                <a:lnTo>
                  <a:pt x="51223" y="303946"/>
                </a:lnTo>
                <a:lnTo>
                  <a:pt x="33283" y="346370"/>
                </a:lnTo>
                <a:lnTo>
                  <a:pt x="19003" y="390576"/>
                </a:lnTo>
                <a:lnTo>
                  <a:pt x="8571" y="436375"/>
                </a:lnTo>
                <a:lnTo>
                  <a:pt x="2174" y="483580"/>
                </a:lnTo>
                <a:lnTo>
                  <a:pt x="0" y="532003"/>
                </a:lnTo>
                <a:lnTo>
                  <a:pt x="2174" y="580425"/>
                </a:lnTo>
                <a:lnTo>
                  <a:pt x="8571" y="627630"/>
                </a:lnTo>
                <a:lnTo>
                  <a:pt x="19003" y="673429"/>
                </a:lnTo>
                <a:lnTo>
                  <a:pt x="33283" y="717635"/>
                </a:lnTo>
                <a:lnTo>
                  <a:pt x="51223" y="760059"/>
                </a:lnTo>
                <a:lnTo>
                  <a:pt x="72634" y="800513"/>
                </a:lnTo>
                <a:lnTo>
                  <a:pt x="97329" y="838811"/>
                </a:lnTo>
                <a:lnTo>
                  <a:pt x="125121" y="874764"/>
                </a:lnTo>
                <a:lnTo>
                  <a:pt x="155821" y="908184"/>
                </a:lnTo>
                <a:lnTo>
                  <a:pt x="189241" y="938884"/>
                </a:lnTo>
                <a:lnTo>
                  <a:pt x="225194" y="966676"/>
                </a:lnTo>
                <a:lnTo>
                  <a:pt x="263492" y="991371"/>
                </a:lnTo>
                <a:lnTo>
                  <a:pt x="303946" y="1012782"/>
                </a:lnTo>
                <a:lnTo>
                  <a:pt x="346370" y="1030722"/>
                </a:lnTo>
                <a:lnTo>
                  <a:pt x="390576" y="1045002"/>
                </a:lnTo>
                <a:lnTo>
                  <a:pt x="436375" y="1055434"/>
                </a:lnTo>
                <a:lnTo>
                  <a:pt x="483580" y="1061831"/>
                </a:lnTo>
                <a:lnTo>
                  <a:pt x="532002" y="1064006"/>
                </a:lnTo>
                <a:lnTo>
                  <a:pt x="532002" y="0"/>
                </a:lnTo>
                <a:close/>
              </a:path>
            </a:pathLst>
          </a:custGeom>
          <a:solidFill>
            <a:srgbClr val="FF6E1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194" name="Google Shape;194;p18"/>
          <p:cNvSpPr txBox="1"/>
          <p:nvPr>
            <p:ph idx="12" type="sldNum"/>
          </p:nvPr>
        </p:nvSpPr>
        <p:spPr>
          <a:xfrm>
            <a:off x="6065986" y="2740605"/>
            <a:ext cx="1844400" cy="200100"/>
          </a:xfrm>
          <a:prstGeom prst="rect">
            <a:avLst/>
          </a:prstGeom>
          <a:noFill/>
          <a:ln>
            <a:noFill/>
          </a:ln>
        </p:spPr>
        <p:txBody>
          <a:bodyPr anchorCtr="0" anchor="t" bIns="0" lIns="0" spcFirstLastPara="1" rIns="0" wrap="square" tIns="0">
            <a:spAutoFit/>
          </a:bodyPr>
          <a:lstStyle/>
          <a:p>
            <a:pPr indent="0" lvl="0" marL="0" marR="0" rtl="0" algn="r">
              <a:spcBef>
                <a:spcPts val="0"/>
              </a:spcBef>
              <a:spcAft>
                <a:spcPts val="0"/>
              </a:spcAft>
              <a:buNone/>
            </a:pPr>
            <a:fld id="{00000000-1234-1234-1234-123412341234}" type="slidenum">
              <a:rPr b="1" lang="en" sz="1300">
                <a:solidFill>
                  <a:schemeClr val="lt1"/>
                </a:solidFill>
                <a:latin typeface="Raleway"/>
                <a:ea typeface="Raleway"/>
                <a:cs typeface="Raleway"/>
                <a:sym typeface="Raleway"/>
              </a:rPr>
              <a:t>‹#›</a:t>
            </a:fld>
            <a:endParaRPr b="1" sz="1300" u="none">
              <a:solidFill>
                <a:schemeClr val="lt1"/>
              </a:solidFill>
              <a:latin typeface="Raleway"/>
              <a:ea typeface="Raleway"/>
              <a:cs typeface="Raleway"/>
              <a:sym typeface="Raleway"/>
            </a:endParaRPr>
          </a:p>
        </p:txBody>
      </p:sp>
      <p:pic>
        <p:nvPicPr>
          <p:cNvPr id="195" name="Google Shape;195;p18"/>
          <p:cNvPicPr preferRelativeResize="0"/>
          <p:nvPr/>
        </p:nvPicPr>
        <p:blipFill>
          <a:blip r:embed="rId5">
            <a:alphaModFix/>
          </a:blip>
          <a:stretch>
            <a:fillRect/>
          </a:stretch>
        </p:blipFill>
        <p:spPr>
          <a:xfrm>
            <a:off x="570625" y="2837042"/>
            <a:ext cx="2392099" cy="2001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pic>
        <p:nvPicPr>
          <p:cNvPr id="200" name="Google Shape;200;p19"/>
          <p:cNvPicPr preferRelativeResize="0"/>
          <p:nvPr/>
        </p:nvPicPr>
        <p:blipFill>
          <a:blip r:embed="rId3">
            <a:alphaModFix/>
          </a:blip>
          <a:stretch>
            <a:fillRect/>
          </a:stretch>
        </p:blipFill>
        <p:spPr>
          <a:xfrm>
            <a:off x="1630125" y="425081"/>
            <a:ext cx="4758750" cy="2136350"/>
          </a:xfrm>
          <a:prstGeom prst="rect">
            <a:avLst/>
          </a:prstGeom>
          <a:noFill/>
          <a:ln>
            <a:noFill/>
          </a:ln>
        </p:spPr>
      </p:pic>
      <p:sp>
        <p:nvSpPr>
          <p:cNvPr id="201" name="Google Shape;201;p19"/>
          <p:cNvSpPr txBox="1"/>
          <p:nvPr>
            <p:ph idx="5" type="title"/>
          </p:nvPr>
        </p:nvSpPr>
        <p:spPr>
          <a:xfrm>
            <a:off x="2504850" y="1184200"/>
            <a:ext cx="3009300" cy="969600"/>
          </a:xfrm>
          <a:prstGeom prst="rect">
            <a:avLst/>
          </a:prstGeom>
        </p:spPr>
        <p:txBody>
          <a:bodyPr anchorCtr="0" anchor="t" bIns="0" lIns="0" spcFirstLastPara="1" rIns="0" wrap="square" tIns="0">
            <a:spAutoFit/>
          </a:bodyPr>
          <a:lstStyle/>
          <a:p>
            <a:pPr indent="0" lvl="0" marL="0" rtl="0" algn="ctr">
              <a:spcBef>
                <a:spcPts val="0"/>
              </a:spcBef>
              <a:spcAft>
                <a:spcPts val="0"/>
              </a:spcAft>
              <a:buNone/>
            </a:pPr>
            <a:r>
              <a:rPr lang="en"/>
              <a:t>Why Create Policy?</a:t>
            </a:r>
            <a:endParaRPr/>
          </a:p>
        </p:txBody>
      </p:sp>
      <p:grpSp>
        <p:nvGrpSpPr>
          <p:cNvPr id="202" name="Google Shape;202;p19"/>
          <p:cNvGrpSpPr/>
          <p:nvPr/>
        </p:nvGrpSpPr>
        <p:grpSpPr>
          <a:xfrm>
            <a:off x="769614" y="3306708"/>
            <a:ext cx="1072848" cy="1072561"/>
            <a:chOff x="1026289" y="4410708"/>
            <a:chExt cx="1430655" cy="1430654"/>
          </a:xfrm>
        </p:grpSpPr>
        <p:sp>
          <p:nvSpPr>
            <p:cNvPr id="203" name="Google Shape;203;p19"/>
            <p:cNvSpPr/>
            <p:nvPr/>
          </p:nvSpPr>
          <p:spPr>
            <a:xfrm>
              <a:off x="1026289" y="4410708"/>
              <a:ext cx="1430655" cy="1430654"/>
            </a:xfrm>
            <a:custGeom>
              <a:rect b="b" l="l" r="r" t="t"/>
              <a:pathLst>
                <a:path extrusionOk="0" h="1430654" w="1430655">
                  <a:moveTo>
                    <a:pt x="715022" y="0"/>
                  </a:moveTo>
                  <a:lnTo>
                    <a:pt x="666068" y="1649"/>
                  </a:lnTo>
                  <a:lnTo>
                    <a:pt x="617998" y="6527"/>
                  </a:lnTo>
                  <a:lnTo>
                    <a:pt x="570921" y="14526"/>
                  </a:lnTo>
                  <a:lnTo>
                    <a:pt x="524942" y="25541"/>
                  </a:lnTo>
                  <a:lnTo>
                    <a:pt x="480167" y="39464"/>
                  </a:lnTo>
                  <a:lnTo>
                    <a:pt x="436704" y="56190"/>
                  </a:lnTo>
                  <a:lnTo>
                    <a:pt x="394659" y="75611"/>
                  </a:lnTo>
                  <a:lnTo>
                    <a:pt x="354138" y="97622"/>
                  </a:lnTo>
                  <a:lnTo>
                    <a:pt x="315247" y="122115"/>
                  </a:lnTo>
                  <a:lnTo>
                    <a:pt x="278094" y="148984"/>
                  </a:lnTo>
                  <a:lnTo>
                    <a:pt x="242785" y="178123"/>
                  </a:lnTo>
                  <a:lnTo>
                    <a:pt x="209426" y="209426"/>
                  </a:lnTo>
                  <a:lnTo>
                    <a:pt x="178123" y="242785"/>
                  </a:lnTo>
                  <a:lnTo>
                    <a:pt x="148984" y="278094"/>
                  </a:lnTo>
                  <a:lnTo>
                    <a:pt x="122115" y="315247"/>
                  </a:lnTo>
                  <a:lnTo>
                    <a:pt x="97622" y="354138"/>
                  </a:lnTo>
                  <a:lnTo>
                    <a:pt x="75611" y="394659"/>
                  </a:lnTo>
                  <a:lnTo>
                    <a:pt x="56190" y="436704"/>
                  </a:lnTo>
                  <a:lnTo>
                    <a:pt x="39464" y="480167"/>
                  </a:lnTo>
                  <a:lnTo>
                    <a:pt x="25541" y="524942"/>
                  </a:lnTo>
                  <a:lnTo>
                    <a:pt x="14526" y="570921"/>
                  </a:lnTo>
                  <a:lnTo>
                    <a:pt x="6527" y="617998"/>
                  </a:lnTo>
                  <a:lnTo>
                    <a:pt x="1649" y="666068"/>
                  </a:lnTo>
                  <a:lnTo>
                    <a:pt x="0" y="715022"/>
                  </a:lnTo>
                  <a:lnTo>
                    <a:pt x="1649" y="763977"/>
                  </a:lnTo>
                  <a:lnTo>
                    <a:pt x="6527" y="812046"/>
                  </a:lnTo>
                  <a:lnTo>
                    <a:pt x="14526" y="859124"/>
                  </a:lnTo>
                  <a:lnTo>
                    <a:pt x="25541" y="905103"/>
                  </a:lnTo>
                  <a:lnTo>
                    <a:pt x="39464" y="949877"/>
                  </a:lnTo>
                  <a:lnTo>
                    <a:pt x="56190" y="993340"/>
                  </a:lnTo>
                  <a:lnTo>
                    <a:pt x="75611" y="1035386"/>
                  </a:lnTo>
                  <a:lnTo>
                    <a:pt x="97622" y="1075907"/>
                  </a:lnTo>
                  <a:lnTo>
                    <a:pt x="122115" y="1114797"/>
                  </a:lnTo>
                  <a:lnTo>
                    <a:pt x="148984" y="1151950"/>
                  </a:lnTo>
                  <a:lnTo>
                    <a:pt x="178123" y="1187260"/>
                  </a:lnTo>
                  <a:lnTo>
                    <a:pt x="209426" y="1220619"/>
                  </a:lnTo>
                  <a:lnTo>
                    <a:pt x="242785" y="1251921"/>
                  </a:lnTo>
                  <a:lnTo>
                    <a:pt x="278094" y="1281060"/>
                  </a:lnTo>
                  <a:lnTo>
                    <a:pt x="315247" y="1307930"/>
                  </a:lnTo>
                  <a:lnTo>
                    <a:pt x="354138" y="1332423"/>
                  </a:lnTo>
                  <a:lnTo>
                    <a:pt x="394659" y="1354433"/>
                  </a:lnTo>
                  <a:lnTo>
                    <a:pt x="436704" y="1373855"/>
                  </a:lnTo>
                  <a:lnTo>
                    <a:pt x="480167" y="1390580"/>
                  </a:lnTo>
                  <a:lnTo>
                    <a:pt x="524942" y="1404503"/>
                  </a:lnTo>
                  <a:lnTo>
                    <a:pt x="570921" y="1415518"/>
                  </a:lnTo>
                  <a:lnTo>
                    <a:pt x="617998" y="1423518"/>
                  </a:lnTo>
                  <a:lnTo>
                    <a:pt x="666068" y="1428395"/>
                  </a:lnTo>
                  <a:lnTo>
                    <a:pt x="715022" y="1430045"/>
                  </a:lnTo>
                  <a:lnTo>
                    <a:pt x="763977" y="1428395"/>
                  </a:lnTo>
                  <a:lnTo>
                    <a:pt x="812046" y="1423518"/>
                  </a:lnTo>
                  <a:lnTo>
                    <a:pt x="859124" y="1415518"/>
                  </a:lnTo>
                  <a:lnTo>
                    <a:pt x="905103" y="1404503"/>
                  </a:lnTo>
                  <a:lnTo>
                    <a:pt x="949877" y="1390580"/>
                  </a:lnTo>
                  <a:lnTo>
                    <a:pt x="993340" y="1373855"/>
                  </a:lnTo>
                  <a:lnTo>
                    <a:pt x="1035386" y="1354433"/>
                  </a:lnTo>
                  <a:lnTo>
                    <a:pt x="1075907" y="1332423"/>
                  </a:lnTo>
                  <a:lnTo>
                    <a:pt x="1114797" y="1307930"/>
                  </a:lnTo>
                  <a:lnTo>
                    <a:pt x="1151950" y="1281060"/>
                  </a:lnTo>
                  <a:lnTo>
                    <a:pt x="1187260" y="1251921"/>
                  </a:lnTo>
                  <a:lnTo>
                    <a:pt x="1220619" y="1220619"/>
                  </a:lnTo>
                  <a:lnTo>
                    <a:pt x="1251921" y="1187260"/>
                  </a:lnTo>
                  <a:lnTo>
                    <a:pt x="1281060" y="1151950"/>
                  </a:lnTo>
                  <a:lnTo>
                    <a:pt x="1307930" y="1114797"/>
                  </a:lnTo>
                  <a:lnTo>
                    <a:pt x="1332423" y="1075907"/>
                  </a:lnTo>
                  <a:lnTo>
                    <a:pt x="1354433" y="1035386"/>
                  </a:lnTo>
                  <a:lnTo>
                    <a:pt x="1373855" y="993340"/>
                  </a:lnTo>
                  <a:lnTo>
                    <a:pt x="1390580" y="949877"/>
                  </a:lnTo>
                  <a:lnTo>
                    <a:pt x="1404503" y="905103"/>
                  </a:lnTo>
                  <a:lnTo>
                    <a:pt x="1415518" y="859124"/>
                  </a:lnTo>
                  <a:lnTo>
                    <a:pt x="1423518" y="812046"/>
                  </a:lnTo>
                  <a:lnTo>
                    <a:pt x="1428395" y="763977"/>
                  </a:lnTo>
                  <a:lnTo>
                    <a:pt x="1430045" y="715022"/>
                  </a:lnTo>
                  <a:lnTo>
                    <a:pt x="1428395" y="666068"/>
                  </a:lnTo>
                  <a:lnTo>
                    <a:pt x="1423518" y="617998"/>
                  </a:lnTo>
                  <a:lnTo>
                    <a:pt x="1415518" y="570921"/>
                  </a:lnTo>
                  <a:lnTo>
                    <a:pt x="1404503" y="524942"/>
                  </a:lnTo>
                  <a:lnTo>
                    <a:pt x="1390580" y="480167"/>
                  </a:lnTo>
                  <a:lnTo>
                    <a:pt x="1373855" y="436704"/>
                  </a:lnTo>
                  <a:lnTo>
                    <a:pt x="1354433" y="394659"/>
                  </a:lnTo>
                  <a:lnTo>
                    <a:pt x="1332423" y="354138"/>
                  </a:lnTo>
                  <a:lnTo>
                    <a:pt x="1307930" y="315247"/>
                  </a:lnTo>
                  <a:lnTo>
                    <a:pt x="1281060" y="278094"/>
                  </a:lnTo>
                  <a:lnTo>
                    <a:pt x="1251921" y="242785"/>
                  </a:lnTo>
                  <a:lnTo>
                    <a:pt x="1220619" y="209426"/>
                  </a:lnTo>
                  <a:lnTo>
                    <a:pt x="1187260" y="178123"/>
                  </a:lnTo>
                  <a:lnTo>
                    <a:pt x="1151950" y="148984"/>
                  </a:lnTo>
                  <a:lnTo>
                    <a:pt x="1114797" y="122115"/>
                  </a:lnTo>
                  <a:lnTo>
                    <a:pt x="1075907" y="97622"/>
                  </a:lnTo>
                  <a:lnTo>
                    <a:pt x="1035386" y="75611"/>
                  </a:lnTo>
                  <a:lnTo>
                    <a:pt x="993340" y="56190"/>
                  </a:lnTo>
                  <a:lnTo>
                    <a:pt x="949877" y="39464"/>
                  </a:lnTo>
                  <a:lnTo>
                    <a:pt x="905103" y="25541"/>
                  </a:lnTo>
                  <a:lnTo>
                    <a:pt x="859124" y="14526"/>
                  </a:lnTo>
                  <a:lnTo>
                    <a:pt x="812046" y="6527"/>
                  </a:lnTo>
                  <a:lnTo>
                    <a:pt x="763977" y="1649"/>
                  </a:lnTo>
                  <a:lnTo>
                    <a:pt x="715022" y="0"/>
                  </a:lnTo>
                  <a:close/>
                </a:path>
              </a:pathLst>
            </a:custGeom>
            <a:solidFill>
              <a:srgbClr val="F2A6F2"/>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p>
          </p:txBody>
        </p:sp>
        <p:sp>
          <p:nvSpPr>
            <p:cNvPr id="204" name="Google Shape;204;p19"/>
            <p:cNvSpPr/>
            <p:nvPr/>
          </p:nvSpPr>
          <p:spPr>
            <a:xfrm>
              <a:off x="1331145" y="4584070"/>
              <a:ext cx="820419" cy="980439"/>
            </a:xfrm>
            <a:custGeom>
              <a:rect b="b" l="l" r="r" t="t"/>
              <a:pathLst>
                <a:path extrusionOk="0" h="980439" w="820419">
                  <a:moveTo>
                    <a:pt x="410171" y="0"/>
                  </a:moveTo>
                  <a:lnTo>
                    <a:pt x="375494" y="7620"/>
                  </a:lnTo>
                  <a:lnTo>
                    <a:pt x="347162" y="26670"/>
                  </a:lnTo>
                  <a:lnTo>
                    <a:pt x="328052" y="54610"/>
                  </a:lnTo>
                  <a:lnTo>
                    <a:pt x="321043" y="88900"/>
                  </a:lnTo>
                  <a:lnTo>
                    <a:pt x="323897" y="111760"/>
                  </a:lnTo>
                  <a:lnTo>
                    <a:pt x="331981" y="132080"/>
                  </a:lnTo>
                  <a:lnTo>
                    <a:pt x="344574" y="149860"/>
                  </a:lnTo>
                  <a:lnTo>
                    <a:pt x="360959" y="163830"/>
                  </a:lnTo>
                  <a:lnTo>
                    <a:pt x="314897" y="171450"/>
                  </a:lnTo>
                  <a:lnTo>
                    <a:pt x="270782" y="185420"/>
                  </a:lnTo>
                  <a:lnTo>
                    <a:pt x="228895" y="203200"/>
                  </a:lnTo>
                  <a:lnTo>
                    <a:pt x="189543" y="224790"/>
                  </a:lnTo>
                  <a:lnTo>
                    <a:pt x="153031" y="251460"/>
                  </a:lnTo>
                  <a:lnTo>
                    <a:pt x="119667" y="281940"/>
                  </a:lnTo>
                  <a:lnTo>
                    <a:pt x="89758" y="314960"/>
                  </a:lnTo>
                  <a:lnTo>
                    <a:pt x="63609" y="351790"/>
                  </a:lnTo>
                  <a:lnTo>
                    <a:pt x="41527" y="391160"/>
                  </a:lnTo>
                  <a:lnTo>
                    <a:pt x="23818" y="433070"/>
                  </a:lnTo>
                  <a:lnTo>
                    <a:pt x="10790" y="477520"/>
                  </a:lnTo>
                  <a:lnTo>
                    <a:pt x="2748" y="523240"/>
                  </a:lnTo>
                  <a:lnTo>
                    <a:pt x="0" y="571500"/>
                  </a:lnTo>
                  <a:lnTo>
                    <a:pt x="2761" y="618490"/>
                  </a:lnTo>
                  <a:lnTo>
                    <a:pt x="10841" y="665480"/>
                  </a:lnTo>
                  <a:lnTo>
                    <a:pt x="23930" y="708660"/>
                  </a:lnTo>
                  <a:lnTo>
                    <a:pt x="41719" y="751840"/>
                  </a:lnTo>
                  <a:lnTo>
                    <a:pt x="63899" y="791210"/>
                  </a:lnTo>
                  <a:lnTo>
                    <a:pt x="90162" y="826770"/>
                  </a:lnTo>
                  <a:lnTo>
                    <a:pt x="120199" y="861060"/>
                  </a:lnTo>
                  <a:lnTo>
                    <a:pt x="153700" y="891540"/>
                  </a:lnTo>
                  <a:lnTo>
                    <a:pt x="190357" y="916940"/>
                  </a:lnTo>
                  <a:lnTo>
                    <a:pt x="229861" y="939800"/>
                  </a:lnTo>
                  <a:lnTo>
                    <a:pt x="271904" y="957580"/>
                  </a:lnTo>
                  <a:lnTo>
                    <a:pt x="316175" y="970280"/>
                  </a:lnTo>
                  <a:lnTo>
                    <a:pt x="362368" y="977900"/>
                  </a:lnTo>
                  <a:lnTo>
                    <a:pt x="410171" y="980440"/>
                  </a:lnTo>
                  <a:lnTo>
                    <a:pt x="457975" y="977900"/>
                  </a:lnTo>
                  <a:lnTo>
                    <a:pt x="504167" y="970280"/>
                  </a:lnTo>
                  <a:lnTo>
                    <a:pt x="535156" y="961390"/>
                  </a:lnTo>
                  <a:lnTo>
                    <a:pt x="410159" y="961390"/>
                  </a:lnTo>
                  <a:lnTo>
                    <a:pt x="361248" y="957580"/>
                  </a:lnTo>
                  <a:lnTo>
                    <a:pt x="314142" y="948690"/>
                  </a:lnTo>
                  <a:lnTo>
                    <a:pt x="269208" y="934720"/>
                  </a:lnTo>
                  <a:lnTo>
                    <a:pt x="226813" y="915670"/>
                  </a:lnTo>
                  <a:lnTo>
                    <a:pt x="187323" y="891540"/>
                  </a:lnTo>
                  <a:lnTo>
                    <a:pt x="151106" y="862330"/>
                  </a:lnTo>
                  <a:lnTo>
                    <a:pt x="118527" y="830580"/>
                  </a:lnTo>
                  <a:lnTo>
                    <a:pt x="89954" y="793750"/>
                  </a:lnTo>
                  <a:lnTo>
                    <a:pt x="65754" y="754380"/>
                  </a:lnTo>
                  <a:lnTo>
                    <a:pt x="46293" y="712470"/>
                  </a:lnTo>
                  <a:lnTo>
                    <a:pt x="31939" y="666750"/>
                  </a:lnTo>
                  <a:lnTo>
                    <a:pt x="23057" y="619760"/>
                  </a:lnTo>
                  <a:lnTo>
                    <a:pt x="20015" y="571500"/>
                  </a:lnTo>
                  <a:lnTo>
                    <a:pt x="23057" y="521970"/>
                  </a:lnTo>
                  <a:lnTo>
                    <a:pt x="31939" y="474980"/>
                  </a:lnTo>
                  <a:lnTo>
                    <a:pt x="46293" y="430530"/>
                  </a:lnTo>
                  <a:lnTo>
                    <a:pt x="65754" y="387350"/>
                  </a:lnTo>
                  <a:lnTo>
                    <a:pt x="89954" y="347980"/>
                  </a:lnTo>
                  <a:lnTo>
                    <a:pt x="118527" y="312420"/>
                  </a:lnTo>
                  <a:lnTo>
                    <a:pt x="151106" y="279400"/>
                  </a:lnTo>
                  <a:lnTo>
                    <a:pt x="187323" y="250190"/>
                  </a:lnTo>
                  <a:lnTo>
                    <a:pt x="226813" y="226060"/>
                  </a:lnTo>
                  <a:lnTo>
                    <a:pt x="269208" y="207010"/>
                  </a:lnTo>
                  <a:lnTo>
                    <a:pt x="314142" y="193040"/>
                  </a:lnTo>
                  <a:lnTo>
                    <a:pt x="361248" y="184150"/>
                  </a:lnTo>
                  <a:lnTo>
                    <a:pt x="410159" y="180340"/>
                  </a:lnTo>
                  <a:lnTo>
                    <a:pt x="533503" y="180340"/>
                  </a:lnTo>
                  <a:lnTo>
                    <a:pt x="505431" y="171450"/>
                  </a:lnTo>
                  <a:lnTo>
                    <a:pt x="459397" y="163830"/>
                  </a:lnTo>
                  <a:lnTo>
                    <a:pt x="465355" y="158750"/>
                  </a:lnTo>
                  <a:lnTo>
                    <a:pt x="410171" y="158750"/>
                  </a:lnTo>
                  <a:lnTo>
                    <a:pt x="383278" y="153670"/>
                  </a:lnTo>
                  <a:lnTo>
                    <a:pt x="361308" y="138430"/>
                  </a:lnTo>
                  <a:lnTo>
                    <a:pt x="346492" y="116840"/>
                  </a:lnTo>
                  <a:lnTo>
                    <a:pt x="341058" y="88900"/>
                  </a:lnTo>
                  <a:lnTo>
                    <a:pt x="346492" y="62230"/>
                  </a:lnTo>
                  <a:lnTo>
                    <a:pt x="361308" y="40640"/>
                  </a:lnTo>
                  <a:lnTo>
                    <a:pt x="383278" y="25400"/>
                  </a:lnTo>
                  <a:lnTo>
                    <a:pt x="410171" y="20320"/>
                  </a:lnTo>
                  <a:lnTo>
                    <a:pt x="463747" y="20320"/>
                  </a:lnTo>
                  <a:lnTo>
                    <a:pt x="444856" y="7620"/>
                  </a:lnTo>
                  <a:lnTo>
                    <a:pt x="410171" y="0"/>
                  </a:lnTo>
                  <a:close/>
                </a:path>
                <a:path extrusionOk="0" h="980439" w="820419">
                  <a:moveTo>
                    <a:pt x="533503" y="180340"/>
                  </a:moveTo>
                  <a:lnTo>
                    <a:pt x="410159" y="180340"/>
                  </a:lnTo>
                  <a:lnTo>
                    <a:pt x="459070" y="184150"/>
                  </a:lnTo>
                  <a:lnTo>
                    <a:pt x="506175" y="193040"/>
                  </a:lnTo>
                  <a:lnTo>
                    <a:pt x="551109" y="207010"/>
                  </a:lnTo>
                  <a:lnTo>
                    <a:pt x="593505" y="226060"/>
                  </a:lnTo>
                  <a:lnTo>
                    <a:pt x="632994" y="250190"/>
                  </a:lnTo>
                  <a:lnTo>
                    <a:pt x="669212" y="279400"/>
                  </a:lnTo>
                  <a:lnTo>
                    <a:pt x="701790" y="312420"/>
                  </a:lnTo>
                  <a:lnTo>
                    <a:pt x="730363" y="347980"/>
                  </a:lnTo>
                  <a:lnTo>
                    <a:pt x="754563" y="387350"/>
                  </a:lnTo>
                  <a:lnTo>
                    <a:pt x="774024" y="430530"/>
                  </a:lnTo>
                  <a:lnTo>
                    <a:pt x="788379" y="474980"/>
                  </a:lnTo>
                  <a:lnTo>
                    <a:pt x="797261" y="521970"/>
                  </a:lnTo>
                  <a:lnTo>
                    <a:pt x="800303" y="571500"/>
                  </a:lnTo>
                  <a:lnTo>
                    <a:pt x="797261" y="619760"/>
                  </a:lnTo>
                  <a:lnTo>
                    <a:pt x="788379" y="666750"/>
                  </a:lnTo>
                  <a:lnTo>
                    <a:pt x="774024" y="712470"/>
                  </a:lnTo>
                  <a:lnTo>
                    <a:pt x="754563" y="754380"/>
                  </a:lnTo>
                  <a:lnTo>
                    <a:pt x="730363" y="793750"/>
                  </a:lnTo>
                  <a:lnTo>
                    <a:pt x="701790" y="830580"/>
                  </a:lnTo>
                  <a:lnTo>
                    <a:pt x="669212" y="862330"/>
                  </a:lnTo>
                  <a:lnTo>
                    <a:pt x="632994" y="891540"/>
                  </a:lnTo>
                  <a:lnTo>
                    <a:pt x="593505" y="915670"/>
                  </a:lnTo>
                  <a:lnTo>
                    <a:pt x="551109" y="934720"/>
                  </a:lnTo>
                  <a:lnTo>
                    <a:pt x="506175" y="948690"/>
                  </a:lnTo>
                  <a:lnTo>
                    <a:pt x="459070" y="957580"/>
                  </a:lnTo>
                  <a:lnTo>
                    <a:pt x="410159" y="961390"/>
                  </a:lnTo>
                  <a:lnTo>
                    <a:pt x="535156" y="961390"/>
                  </a:lnTo>
                  <a:lnTo>
                    <a:pt x="590479" y="939800"/>
                  </a:lnTo>
                  <a:lnTo>
                    <a:pt x="629982" y="916940"/>
                  </a:lnTo>
                  <a:lnTo>
                    <a:pt x="666638" y="891540"/>
                  </a:lnTo>
                  <a:lnTo>
                    <a:pt x="700138" y="861060"/>
                  </a:lnTo>
                  <a:lnTo>
                    <a:pt x="730173" y="826770"/>
                  </a:lnTo>
                  <a:lnTo>
                    <a:pt x="756434" y="791210"/>
                  </a:lnTo>
                  <a:lnTo>
                    <a:pt x="778614" y="751840"/>
                  </a:lnTo>
                  <a:lnTo>
                    <a:pt x="796402" y="708660"/>
                  </a:lnTo>
                  <a:lnTo>
                    <a:pt x="809490" y="665480"/>
                  </a:lnTo>
                  <a:lnTo>
                    <a:pt x="817569" y="618490"/>
                  </a:lnTo>
                  <a:lnTo>
                    <a:pt x="820331" y="571500"/>
                  </a:lnTo>
                  <a:lnTo>
                    <a:pt x="817582" y="523240"/>
                  </a:lnTo>
                  <a:lnTo>
                    <a:pt x="809539" y="477520"/>
                  </a:lnTo>
                  <a:lnTo>
                    <a:pt x="796510" y="433070"/>
                  </a:lnTo>
                  <a:lnTo>
                    <a:pt x="778801" y="391160"/>
                  </a:lnTo>
                  <a:lnTo>
                    <a:pt x="756718" y="351790"/>
                  </a:lnTo>
                  <a:lnTo>
                    <a:pt x="730568" y="314960"/>
                  </a:lnTo>
                  <a:lnTo>
                    <a:pt x="700658" y="281940"/>
                  </a:lnTo>
                  <a:lnTo>
                    <a:pt x="667293" y="251460"/>
                  </a:lnTo>
                  <a:lnTo>
                    <a:pt x="630782" y="224790"/>
                  </a:lnTo>
                  <a:lnTo>
                    <a:pt x="591430" y="203200"/>
                  </a:lnTo>
                  <a:lnTo>
                    <a:pt x="549544" y="185420"/>
                  </a:lnTo>
                  <a:lnTo>
                    <a:pt x="533503" y="180340"/>
                  </a:lnTo>
                  <a:close/>
                </a:path>
                <a:path extrusionOk="0" h="980439" w="820419">
                  <a:moveTo>
                    <a:pt x="410159" y="233680"/>
                  </a:moveTo>
                  <a:lnTo>
                    <a:pt x="364345" y="236220"/>
                  </a:lnTo>
                  <a:lnTo>
                    <a:pt x="320396" y="245110"/>
                  </a:lnTo>
                  <a:lnTo>
                    <a:pt x="278716" y="259080"/>
                  </a:lnTo>
                  <a:lnTo>
                    <a:pt x="239710" y="279400"/>
                  </a:lnTo>
                  <a:lnTo>
                    <a:pt x="203780" y="303530"/>
                  </a:lnTo>
                  <a:lnTo>
                    <a:pt x="171330" y="331470"/>
                  </a:lnTo>
                  <a:lnTo>
                    <a:pt x="142765" y="364490"/>
                  </a:lnTo>
                  <a:lnTo>
                    <a:pt x="118489" y="400050"/>
                  </a:lnTo>
                  <a:lnTo>
                    <a:pt x="98904" y="439420"/>
                  </a:lnTo>
                  <a:lnTo>
                    <a:pt x="84415" y="481330"/>
                  </a:lnTo>
                  <a:lnTo>
                    <a:pt x="75425" y="524510"/>
                  </a:lnTo>
                  <a:lnTo>
                    <a:pt x="72339" y="571500"/>
                  </a:lnTo>
                  <a:lnTo>
                    <a:pt x="75425" y="617220"/>
                  </a:lnTo>
                  <a:lnTo>
                    <a:pt x="84415" y="660400"/>
                  </a:lnTo>
                  <a:lnTo>
                    <a:pt x="98904" y="702310"/>
                  </a:lnTo>
                  <a:lnTo>
                    <a:pt x="118489" y="741680"/>
                  </a:lnTo>
                  <a:lnTo>
                    <a:pt x="142765" y="777240"/>
                  </a:lnTo>
                  <a:lnTo>
                    <a:pt x="171330" y="810260"/>
                  </a:lnTo>
                  <a:lnTo>
                    <a:pt x="203780" y="838200"/>
                  </a:lnTo>
                  <a:lnTo>
                    <a:pt x="239710" y="862330"/>
                  </a:lnTo>
                  <a:lnTo>
                    <a:pt x="278716" y="882650"/>
                  </a:lnTo>
                  <a:lnTo>
                    <a:pt x="320396" y="896620"/>
                  </a:lnTo>
                  <a:lnTo>
                    <a:pt x="364345" y="905510"/>
                  </a:lnTo>
                  <a:lnTo>
                    <a:pt x="410159" y="909320"/>
                  </a:lnTo>
                  <a:lnTo>
                    <a:pt x="455973" y="905510"/>
                  </a:lnTo>
                  <a:lnTo>
                    <a:pt x="499922" y="896620"/>
                  </a:lnTo>
                  <a:lnTo>
                    <a:pt x="530234" y="886460"/>
                  </a:lnTo>
                  <a:lnTo>
                    <a:pt x="368884" y="886460"/>
                  </a:lnTo>
                  <a:lnTo>
                    <a:pt x="356565" y="883920"/>
                  </a:lnTo>
                  <a:lnTo>
                    <a:pt x="312580" y="873760"/>
                  </a:lnTo>
                  <a:lnTo>
                    <a:pt x="271735" y="857250"/>
                  </a:lnTo>
                  <a:lnTo>
                    <a:pt x="232130" y="834390"/>
                  </a:lnTo>
                  <a:lnTo>
                    <a:pt x="195658" y="805180"/>
                  </a:lnTo>
                  <a:lnTo>
                    <a:pt x="163890" y="772160"/>
                  </a:lnTo>
                  <a:lnTo>
                    <a:pt x="137500" y="734060"/>
                  </a:lnTo>
                  <a:lnTo>
                    <a:pt x="116979" y="693420"/>
                  </a:lnTo>
                  <a:lnTo>
                    <a:pt x="103215" y="654050"/>
                  </a:lnTo>
                  <a:lnTo>
                    <a:pt x="94996" y="612140"/>
                  </a:lnTo>
                  <a:lnTo>
                    <a:pt x="94005" y="603250"/>
                  </a:lnTo>
                  <a:lnTo>
                    <a:pt x="96348" y="594360"/>
                  </a:lnTo>
                  <a:lnTo>
                    <a:pt x="97129" y="571500"/>
                  </a:lnTo>
                  <a:lnTo>
                    <a:pt x="96348" y="548640"/>
                  </a:lnTo>
                  <a:lnTo>
                    <a:pt x="94005" y="538480"/>
                  </a:lnTo>
                  <a:lnTo>
                    <a:pt x="94488" y="533400"/>
                  </a:lnTo>
                  <a:lnTo>
                    <a:pt x="103536" y="487680"/>
                  </a:lnTo>
                  <a:lnTo>
                    <a:pt x="117729" y="445770"/>
                  </a:lnTo>
                  <a:lnTo>
                    <a:pt x="138681" y="405130"/>
                  </a:lnTo>
                  <a:lnTo>
                    <a:pt x="165561" y="368300"/>
                  </a:lnTo>
                  <a:lnTo>
                    <a:pt x="197689" y="335280"/>
                  </a:lnTo>
                  <a:lnTo>
                    <a:pt x="234111" y="306070"/>
                  </a:lnTo>
                  <a:lnTo>
                    <a:pt x="273582" y="284480"/>
                  </a:lnTo>
                  <a:lnTo>
                    <a:pt x="313970" y="267970"/>
                  </a:lnTo>
                  <a:lnTo>
                    <a:pt x="356882" y="257810"/>
                  </a:lnTo>
                  <a:lnTo>
                    <a:pt x="368884" y="255270"/>
                  </a:lnTo>
                  <a:lnTo>
                    <a:pt x="530234" y="255270"/>
                  </a:lnTo>
                  <a:lnTo>
                    <a:pt x="499922" y="245110"/>
                  </a:lnTo>
                  <a:lnTo>
                    <a:pt x="455973" y="236220"/>
                  </a:lnTo>
                  <a:lnTo>
                    <a:pt x="410159" y="233680"/>
                  </a:lnTo>
                  <a:close/>
                </a:path>
                <a:path extrusionOk="0" h="980439" w="820419">
                  <a:moveTo>
                    <a:pt x="410159" y="883920"/>
                  </a:moveTo>
                  <a:lnTo>
                    <a:pt x="387326" y="885190"/>
                  </a:lnTo>
                  <a:lnTo>
                    <a:pt x="377659" y="886460"/>
                  </a:lnTo>
                  <a:lnTo>
                    <a:pt x="442658" y="886460"/>
                  </a:lnTo>
                  <a:lnTo>
                    <a:pt x="432991" y="885190"/>
                  </a:lnTo>
                  <a:lnTo>
                    <a:pt x="410159" y="883920"/>
                  </a:lnTo>
                  <a:close/>
                </a:path>
                <a:path extrusionOk="0" h="980439" w="820419">
                  <a:moveTo>
                    <a:pt x="530234" y="255270"/>
                  </a:moveTo>
                  <a:lnTo>
                    <a:pt x="442651" y="255270"/>
                  </a:lnTo>
                  <a:lnTo>
                    <a:pt x="491249" y="264160"/>
                  </a:lnTo>
                  <a:lnTo>
                    <a:pt x="536989" y="279400"/>
                  </a:lnTo>
                  <a:lnTo>
                    <a:pt x="579262" y="302260"/>
                  </a:lnTo>
                  <a:lnTo>
                    <a:pt x="617465" y="330200"/>
                  </a:lnTo>
                  <a:lnTo>
                    <a:pt x="650995" y="363220"/>
                  </a:lnTo>
                  <a:lnTo>
                    <a:pt x="679247" y="401320"/>
                  </a:lnTo>
                  <a:lnTo>
                    <a:pt x="701620" y="444500"/>
                  </a:lnTo>
                  <a:lnTo>
                    <a:pt x="717509" y="490220"/>
                  </a:lnTo>
                  <a:lnTo>
                    <a:pt x="726313" y="538480"/>
                  </a:lnTo>
                  <a:lnTo>
                    <a:pt x="723941" y="548640"/>
                  </a:lnTo>
                  <a:lnTo>
                    <a:pt x="723150" y="571500"/>
                  </a:lnTo>
                  <a:lnTo>
                    <a:pt x="723941" y="593090"/>
                  </a:lnTo>
                  <a:lnTo>
                    <a:pt x="726313" y="603250"/>
                  </a:lnTo>
                  <a:lnTo>
                    <a:pt x="725893" y="607060"/>
                  </a:lnTo>
                  <a:lnTo>
                    <a:pt x="716869" y="654050"/>
                  </a:lnTo>
                  <a:lnTo>
                    <a:pt x="702576" y="695960"/>
                  </a:lnTo>
                  <a:lnTo>
                    <a:pt x="689268" y="722630"/>
                  </a:lnTo>
                  <a:lnTo>
                    <a:pt x="681636" y="736600"/>
                  </a:lnTo>
                  <a:lnTo>
                    <a:pt x="654751" y="773430"/>
                  </a:lnTo>
                  <a:lnTo>
                    <a:pt x="622628" y="807720"/>
                  </a:lnTo>
                  <a:lnTo>
                    <a:pt x="610944" y="816610"/>
                  </a:lnTo>
                  <a:lnTo>
                    <a:pt x="598791" y="826770"/>
                  </a:lnTo>
                  <a:lnTo>
                    <a:pt x="560241" y="850900"/>
                  </a:lnTo>
                  <a:lnTo>
                    <a:pt x="532917" y="863600"/>
                  </a:lnTo>
                  <a:lnTo>
                    <a:pt x="506342" y="873760"/>
                  </a:lnTo>
                  <a:lnTo>
                    <a:pt x="479005" y="881380"/>
                  </a:lnTo>
                  <a:lnTo>
                    <a:pt x="463435" y="883920"/>
                  </a:lnTo>
                  <a:lnTo>
                    <a:pt x="451434" y="886460"/>
                  </a:lnTo>
                  <a:lnTo>
                    <a:pt x="530234" y="886460"/>
                  </a:lnTo>
                  <a:lnTo>
                    <a:pt x="541601" y="882650"/>
                  </a:lnTo>
                  <a:lnTo>
                    <a:pt x="580608" y="862330"/>
                  </a:lnTo>
                  <a:lnTo>
                    <a:pt x="616538" y="838200"/>
                  </a:lnTo>
                  <a:lnTo>
                    <a:pt x="648987" y="810260"/>
                  </a:lnTo>
                  <a:lnTo>
                    <a:pt x="677552" y="777240"/>
                  </a:lnTo>
                  <a:lnTo>
                    <a:pt x="701829" y="741680"/>
                  </a:lnTo>
                  <a:lnTo>
                    <a:pt x="721414" y="702310"/>
                  </a:lnTo>
                  <a:lnTo>
                    <a:pt x="735903" y="660400"/>
                  </a:lnTo>
                  <a:lnTo>
                    <a:pt x="744892" y="617220"/>
                  </a:lnTo>
                  <a:lnTo>
                    <a:pt x="747979" y="571500"/>
                  </a:lnTo>
                  <a:lnTo>
                    <a:pt x="744892" y="524510"/>
                  </a:lnTo>
                  <a:lnTo>
                    <a:pt x="735903" y="481330"/>
                  </a:lnTo>
                  <a:lnTo>
                    <a:pt x="721414" y="439420"/>
                  </a:lnTo>
                  <a:lnTo>
                    <a:pt x="701829" y="400050"/>
                  </a:lnTo>
                  <a:lnTo>
                    <a:pt x="677552" y="364490"/>
                  </a:lnTo>
                  <a:lnTo>
                    <a:pt x="648987" y="331470"/>
                  </a:lnTo>
                  <a:lnTo>
                    <a:pt x="616538" y="303530"/>
                  </a:lnTo>
                  <a:lnTo>
                    <a:pt x="580608" y="279400"/>
                  </a:lnTo>
                  <a:lnTo>
                    <a:pt x="541601" y="259080"/>
                  </a:lnTo>
                  <a:lnTo>
                    <a:pt x="530234" y="255270"/>
                  </a:lnTo>
                  <a:close/>
                </a:path>
                <a:path extrusionOk="0" h="980439" w="820419">
                  <a:moveTo>
                    <a:pt x="419836" y="461010"/>
                  </a:moveTo>
                  <a:lnTo>
                    <a:pt x="410159" y="461010"/>
                  </a:lnTo>
                  <a:lnTo>
                    <a:pt x="367470" y="469900"/>
                  </a:lnTo>
                  <a:lnTo>
                    <a:pt x="332593" y="492760"/>
                  </a:lnTo>
                  <a:lnTo>
                    <a:pt x="309071" y="528320"/>
                  </a:lnTo>
                  <a:lnTo>
                    <a:pt x="300443" y="571500"/>
                  </a:lnTo>
                  <a:lnTo>
                    <a:pt x="300443" y="575310"/>
                  </a:lnTo>
                  <a:lnTo>
                    <a:pt x="300748" y="580390"/>
                  </a:lnTo>
                  <a:lnTo>
                    <a:pt x="301371" y="585470"/>
                  </a:lnTo>
                  <a:lnTo>
                    <a:pt x="235204" y="735330"/>
                  </a:lnTo>
                  <a:lnTo>
                    <a:pt x="236029" y="739140"/>
                  </a:lnTo>
                  <a:lnTo>
                    <a:pt x="241884" y="745490"/>
                  </a:lnTo>
                  <a:lnTo>
                    <a:pt x="246303" y="745490"/>
                  </a:lnTo>
                  <a:lnTo>
                    <a:pt x="315294" y="715010"/>
                  </a:lnTo>
                  <a:lnTo>
                    <a:pt x="265671" y="715010"/>
                  </a:lnTo>
                  <a:lnTo>
                    <a:pt x="309892" y="615950"/>
                  </a:lnTo>
                  <a:lnTo>
                    <a:pt x="334503" y="615950"/>
                  </a:lnTo>
                  <a:lnTo>
                    <a:pt x="327511" y="605790"/>
                  </a:lnTo>
                  <a:lnTo>
                    <a:pt x="320459" y="571500"/>
                  </a:lnTo>
                  <a:lnTo>
                    <a:pt x="327511" y="535940"/>
                  </a:lnTo>
                  <a:lnTo>
                    <a:pt x="346740" y="508000"/>
                  </a:lnTo>
                  <a:lnTo>
                    <a:pt x="375253" y="487680"/>
                  </a:lnTo>
                  <a:lnTo>
                    <a:pt x="410159" y="481330"/>
                  </a:lnTo>
                  <a:lnTo>
                    <a:pt x="473880" y="481330"/>
                  </a:lnTo>
                  <a:lnTo>
                    <a:pt x="472340" y="480060"/>
                  </a:lnTo>
                  <a:lnTo>
                    <a:pt x="454761" y="471170"/>
                  </a:lnTo>
                  <a:lnTo>
                    <a:pt x="474741" y="462280"/>
                  </a:lnTo>
                  <a:lnTo>
                    <a:pt x="424535" y="462280"/>
                  </a:lnTo>
                  <a:lnTo>
                    <a:pt x="419836" y="461010"/>
                  </a:lnTo>
                  <a:close/>
                </a:path>
                <a:path extrusionOk="0" h="980439" w="820419">
                  <a:moveTo>
                    <a:pt x="334503" y="615950"/>
                  </a:moveTo>
                  <a:lnTo>
                    <a:pt x="309892" y="615950"/>
                  </a:lnTo>
                  <a:lnTo>
                    <a:pt x="319763" y="632460"/>
                  </a:lnTo>
                  <a:lnTo>
                    <a:pt x="332587" y="648970"/>
                  </a:lnTo>
                  <a:lnTo>
                    <a:pt x="347983" y="661670"/>
                  </a:lnTo>
                  <a:lnTo>
                    <a:pt x="365569" y="670560"/>
                  </a:lnTo>
                  <a:lnTo>
                    <a:pt x="265671" y="715010"/>
                  </a:lnTo>
                  <a:lnTo>
                    <a:pt x="315294" y="715010"/>
                  </a:lnTo>
                  <a:lnTo>
                    <a:pt x="395782" y="679450"/>
                  </a:lnTo>
                  <a:lnTo>
                    <a:pt x="416257" y="679450"/>
                  </a:lnTo>
                  <a:lnTo>
                    <a:pt x="452848" y="671830"/>
                  </a:lnTo>
                  <a:lnTo>
                    <a:pt x="470286" y="660400"/>
                  </a:lnTo>
                  <a:lnTo>
                    <a:pt x="410159" y="660400"/>
                  </a:lnTo>
                  <a:lnTo>
                    <a:pt x="375253" y="654050"/>
                  </a:lnTo>
                  <a:lnTo>
                    <a:pt x="346740" y="633730"/>
                  </a:lnTo>
                  <a:lnTo>
                    <a:pt x="334503" y="615950"/>
                  </a:lnTo>
                  <a:close/>
                </a:path>
                <a:path extrusionOk="0" h="980439" w="820419">
                  <a:moveTo>
                    <a:pt x="416257" y="679450"/>
                  </a:moveTo>
                  <a:lnTo>
                    <a:pt x="395782" y="679450"/>
                  </a:lnTo>
                  <a:lnTo>
                    <a:pt x="400481" y="680720"/>
                  </a:lnTo>
                  <a:lnTo>
                    <a:pt x="410159" y="680720"/>
                  </a:lnTo>
                  <a:lnTo>
                    <a:pt x="416257" y="679450"/>
                  </a:lnTo>
                  <a:close/>
                </a:path>
                <a:path extrusionOk="0" h="980439" w="820419">
                  <a:moveTo>
                    <a:pt x="473880" y="481330"/>
                  </a:moveTo>
                  <a:lnTo>
                    <a:pt x="410159" y="481330"/>
                  </a:lnTo>
                  <a:lnTo>
                    <a:pt x="445064" y="487680"/>
                  </a:lnTo>
                  <a:lnTo>
                    <a:pt x="473578" y="508000"/>
                  </a:lnTo>
                  <a:lnTo>
                    <a:pt x="492807" y="535940"/>
                  </a:lnTo>
                  <a:lnTo>
                    <a:pt x="499859" y="571500"/>
                  </a:lnTo>
                  <a:lnTo>
                    <a:pt x="492807" y="605790"/>
                  </a:lnTo>
                  <a:lnTo>
                    <a:pt x="473578" y="633730"/>
                  </a:lnTo>
                  <a:lnTo>
                    <a:pt x="445064" y="654050"/>
                  </a:lnTo>
                  <a:lnTo>
                    <a:pt x="410159" y="660400"/>
                  </a:lnTo>
                  <a:lnTo>
                    <a:pt x="470286" y="660400"/>
                  </a:lnTo>
                  <a:lnTo>
                    <a:pt x="487724" y="648970"/>
                  </a:lnTo>
                  <a:lnTo>
                    <a:pt x="511246" y="613410"/>
                  </a:lnTo>
                  <a:lnTo>
                    <a:pt x="519874" y="571500"/>
                  </a:lnTo>
                  <a:lnTo>
                    <a:pt x="519874" y="566420"/>
                  </a:lnTo>
                  <a:lnTo>
                    <a:pt x="519569" y="561340"/>
                  </a:lnTo>
                  <a:lnTo>
                    <a:pt x="518947" y="556260"/>
                  </a:lnTo>
                  <a:lnTo>
                    <a:pt x="532520" y="525780"/>
                  </a:lnTo>
                  <a:lnTo>
                    <a:pt x="510438" y="525780"/>
                  </a:lnTo>
                  <a:lnTo>
                    <a:pt x="500560" y="509270"/>
                  </a:lnTo>
                  <a:lnTo>
                    <a:pt x="487733" y="492760"/>
                  </a:lnTo>
                  <a:lnTo>
                    <a:pt x="473880" y="481330"/>
                  </a:lnTo>
                  <a:close/>
                </a:path>
                <a:path extrusionOk="0" h="980439" w="820419">
                  <a:moveTo>
                    <a:pt x="576631" y="426720"/>
                  </a:moveTo>
                  <a:lnTo>
                    <a:pt x="554659" y="426720"/>
                  </a:lnTo>
                  <a:lnTo>
                    <a:pt x="510438" y="525780"/>
                  </a:lnTo>
                  <a:lnTo>
                    <a:pt x="532520" y="525780"/>
                  </a:lnTo>
                  <a:lnTo>
                    <a:pt x="576631" y="426720"/>
                  </a:lnTo>
                  <a:close/>
                </a:path>
                <a:path extrusionOk="0" h="980439" w="820419">
                  <a:moveTo>
                    <a:pt x="578434" y="396240"/>
                  </a:moveTo>
                  <a:lnTo>
                    <a:pt x="574014" y="396240"/>
                  </a:lnTo>
                  <a:lnTo>
                    <a:pt x="570230" y="397510"/>
                  </a:lnTo>
                  <a:lnTo>
                    <a:pt x="424535" y="462280"/>
                  </a:lnTo>
                  <a:lnTo>
                    <a:pt x="474741" y="462280"/>
                  </a:lnTo>
                  <a:lnTo>
                    <a:pt x="554659" y="426720"/>
                  </a:lnTo>
                  <a:lnTo>
                    <a:pt x="576631" y="426720"/>
                  </a:lnTo>
                  <a:lnTo>
                    <a:pt x="585114" y="407670"/>
                  </a:lnTo>
                  <a:lnTo>
                    <a:pt x="584288" y="402590"/>
                  </a:lnTo>
                  <a:lnTo>
                    <a:pt x="578434" y="396240"/>
                  </a:lnTo>
                  <a:close/>
                </a:path>
                <a:path extrusionOk="0" h="980439" w="820419">
                  <a:moveTo>
                    <a:pt x="442645" y="255270"/>
                  </a:moveTo>
                  <a:lnTo>
                    <a:pt x="377659" y="255270"/>
                  </a:lnTo>
                  <a:lnTo>
                    <a:pt x="387326" y="256540"/>
                  </a:lnTo>
                  <a:lnTo>
                    <a:pt x="410159" y="257810"/>
                  </a:lnTo>
                  <a:lnTo>
                    <a:pt x="432991" y="256540"/>
                  </a:lnTo>
                  <a:lnTo>
                    <a:pt x="442651" y="255270"/>
                  </a:lnTo>
                  <a:close/>
                </a:path>
                <a:path extrusionOk="0" h="980439" w="820419">
                  <a:moveTo>
                    <a:pt x="463747" y="20320"/>
                  </a:moveTo>
                  <a:lnTo>
                    <a:pt x="410171" y="20320"/>
                  </a:lnTo>
                  <a:lnTo>
                    <a:pt x="437065" y="25400"/>
                  </a:lnTo>
                  <a:lnTo>
                    <a:pt x="459035" y="40640"/>
                  </a:lnTo>
                  <a:lnTo>
                    <a:pt x="473851" y="62230"/>
                  </a:lnTo>
                  <a:lnTo>
                    <a:pt x="479285" y="88900"/>
                  </a:lnTo>
                  <a:lnTo>
                    <a:pt x="473851" y="116840"/>
                  </a:lnTo>
                  <a:lnTo>
                    <a:pt x="459035" y="138430"/>
                  </a:lnTo>
                  <a:lnTo>
                    <a:pt x="437065" y="153670"/>
                  </a:lnTo>
                  <a:lnTo>
                    <a:pt x="410171" y="158750"/>
                  </a:lnTo>
                  <a:lnTo>
                    <a:pt x="465355" y="158750"/>
                  </a:lnTo>
                  <a:lnTo>
                    <a:pt x="475781" y="149860"/>
                  </a:lnTo>
                  <a:lnTo>
                    <a:pt x="488375" y="132080"/>
                  </a:lnTo>
                  <a:lnTo>
                    <a:pt x="496458" y="111760"/>
                  </a:lnTo>
                  <a:lnTo>
                    <a:pt x="499313" y="88900"/>
                  </a:lnTo>
                  <a:lnTo>
                    <a:pt x="492303" y="54610"/>
                  </a:lnTo>
                  <a:lnTo>
                    <a:pt x="473192" y="26670"/>
                  </a:lnTo>
                  <a:lnTo>
                    <a:pt x="463747" y="2032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p>
          </p:txBody>
        </p:sp>
      </p:grpSp>
      <p:grpSp>
        <p:nvGrpSpPr>
          <p:cNvPr id="205" name="Google Shape;205;p19"/>
          <p:cNvGrpSpPr/>
          <p:nvPr/>
        </p:nvGrpSpPr>
        <p:grpSpPr>
          <a:xfrm>
            <a:off x="4373821" y="3306708"/>
            <a:ext cx="1072847" cy="1072561"/>
            <a:chOff x="5832539" y="4410708"/>
            <a:chExt cx="1430654" cy="1430654"/>
          </a:xfrm>
        </p:grpSpPr>
        <p:sp>
          <p:nvSpPr>
            <p:cNvPr id="206" name="Google Shape;206;p19"/>
            <p:cNvSpPr/>
            <p:nvPr/>
          </p:nvSpPr>
          <p:spPr>
            <a:xfrm>
              <a:off x="5832539" y="4410708"/>
              <a:ext cx="1430654" cy="1430654"/>
            </a:xfrm>
            <a:custGeom>
              <a:rect b="b" l="l" r="r" t="t"/>
              <a:pathLst>
                <a:path extrusionOk="0" h="1430654" w="1430654">
                  <a:moveTo>
                    <a:pt x="715022" y="0"/>
                  </a:moveTo>
                  <a:lnTo>
                    <a:pt x="666068" y="1649"/>
                  </a:lnTo>
                  <a:lnTo>
                    <a:pt x="617998" y="6527"/>
                  </a:lnTo>
                  <a:lnTo>
                    <a:pt x="570921" y="14526"/>
                  </a:lnTo>
                  <a:lnTo>
                    <a:pt x="524942" y="25541"/>
                  </a:lnTo>
                  <a:lnTo>
                    <a:pt x="480167" y="39464"/>
                  </a:lnTo>
                  <a:lnTo>
                    <a:pt x="436704" y="56190"/>
                  </a:lnTo>
                  <a:lnTo>
                    <a:pt x="394659" y="75611"/>
                  </a:lnTo>
                  <a:lnTo>
                    <a:pt x="354138" y="97622"/>
                  </a:lnTo>
                  <a:lnTo>
                    <a:pt x="315247" y="122115"/>
                  </a:lnTo>
                  <a:lnTo>
                    <a:pt x="278094" y="148984"/>
                  </a:lnTo>
                  <a:lnTo>
                    <a:pt x="242785" y="178123"/>
                  </a:lnTo>
                  <a:lnTo>
                    <a:pt x="209426" y="209426"/>
                  </a:lnTo>
                  <a:lnTo>
                    <a:pt x="178123" y="242785"/>
                  </a:lnTo>
                  <a:lnTo>
                    <a:pt x="148984" y="278094"/>
                  </a:lnTo>
                  <a:lnTo>
                    <a:pt x="122115" y="315247"/>
                  </a:lnTo>
                  <a:lnTo>
                    <a:pt x="97622" y="354138"/>
                  </a:lnTo>
                  <a:lnTo>
                    <a:pt x="75611" y="394659"/>
                  </a:lnTo>
                  <a:lnTo>
                    <a:pt x="56190" y="436704"/>
                  </a:lnTo>
                  <a:lnTo>
                    <a:pt x="39464" y="480167"/>
                  </a:lnTo>
                  <a:lnTo>
                    <a:pt x="25541" y="524942"/>
                  </a:lnTo>
                  <a:lnTo>
                    <a:pt x="14526" y="570921"/>
                  </a:lnTo>
                  <a:lnTo>
                    <a:pt x="6527" y="617998"/>
                  </a:lnTo>
                  <a:lnTo>
                    <a:pt x="1649" y="666068"/>
                  </a:lnTo>
                  <a:lnTo>
                    <a:pt x="0" y="715022"/>
                  </a:lnTo>
                  <a:lnTo>
                    <a:pt x="1649" y="763977"/>
                  </a:lnTo>
                  <a:lnTo>
                    <a:pt x="6527" y="812046"/>
                  </a:lnTo>
                  <a:lnTo>
                    <a:pt x="14526" y="859124"/>
                  </a:lnTo>
                  <a:lnTo>
                    <a:pt x="25541" y="905103"/>
                  </a:lnTo>
                  <a:lnTo>
                    <a:pt x="39464" y="949877"/>
                  </a:lnTo>
                  <a:lnTo>
                    <a:pt x="56190" y="993340"/>
                  </a:lnTo>
                  <a:lnTo>
                    <a:pt x="75611" y="1035386"/>
                  </a:lnTo>
                  <a:lnTo>
                    <a:pt x="97622" y="1075907"/>
                  </a:lnTo>
                  <a:lnTo>
                    <a:pt x="122115" y="1114797"/>
                  </a:lnTo>
                  <a:lnTo>
                    <a:pt x="148984" y="1151950"/>
                  </a:lnTo>
                  <a:lnTo>
                    <a:pt x="178123" y="1187260"/>
                  </a:lnTo>
                  <a:lnTo>
                    <a:pt x="209426" y="1220619"/>
                  </a:lnTo>
                  <a:lnTo>
                    <a:pt x="242785" y="1251921"/>
                  </a:lnTo>
                  <a:lnTo>
                    <a:pt x="278094" y="1281060"/>
                  </a:lnTo>
                  <a:lnTo>
                    <a:pt x="315247" y="1307930"/>
                  </a:lnTo>
                  <a:lnTo>
                    <a:pt x="354138" y="1332423"/>
                  </a:lnTo>
                  <a:lnTo>
                    <a:pt x="394659" y="1354433"/>
                  </a:lnTo>
                  <a:lnTo>
                    <a:pt x="436704" y="1373855"/>
                  </a:lnTo>
                  <a:lnTo>
                    <a:pt x="480167" y="1390580"/>
                  </a:lnTo>
                  <a:lnTo>
                    <a:pt x="524942" y="1404503"/>
                  </a:lnTo>
                  <a:lnTo>
                    <a:pt x="570921" y="1415518"/>
                  </a:lnTo>
                  <a:lnTo>
                    <a:pt x="617998" y="1423518"/>
                  </a:lnTo>
                  <a:lnTo>
                    <a:pt x="666068" y="1428395"/>
                  </a:lnTo>
                  <a:lnTo>
                    <a:pt x="715022" y="1430045"/>
                  </a:lnTo>
                  <a:lnTo>
                    <a:pt x="763977" y="1428395"/>
                  </a:lnTo>
                  <a:lnTo>
                    <a:pt x="812046" y="1423518"/>
                  </a:lnTo>
                  <a:lnTo>
                    <a:pt x="859124" y="1415518"/>
                  </a:lnTo>
                  <a:lnTo>
                    <a:pt x="905103" y="1404503"/>
                  </a:lnTo>
                  <a:lnTo>
                    <a:pt x="949877" y="1390580"/>
                  </a:lnTo>
                  <a:lnTo>
                    <a:pt x="993340" y="1373855"/>
                  </a:lnTo>
                  <a:lnTo>
                    <a:pt x="1035386" y="1354433"/>
                  </a:lnTo>
                  <a:lnTo>
                    <a:pt x="1075907" y="1332423"/>
                  </a:lnTo>
                  <a:lnTo>
                    <a:pt x="1114797" y="1307930"/>
                  </a:lnTo>
                  <a:lnTo>
                    <a:pt x="1151950" y="1281060"/>
                  </a:lnTo>
                  <a:lnTo>
                    <a:pt x="1187260" y="1251921"/>
                  </a:lnTo>
                  <a:lnTo>
                    <a:pt x="1220619" y="1220619"/>
                  </a:lnTo>
                  <a:lnTo>
                    <a:pt x="1251921" y="1187260"/>
                  </a:lnTo>
                  <a:lnTo>
                    <a:pt x="1281060" y="1151950"/>
                  </a:lnTo>
                  <a:lnTo>
                    <a:pt x="1307930" y="1114797"/>
                  </a:lnTo>
                  <a:lnTo>
                    <a:pt x="1332423" y="1075907"/>
                  </a:lnTo>
                  <a:lnTo>
                    <a:pt x="1354433" y="1035386"/>
                  </a:lnTo>
                  <a:lnTo>
                    <a:pt x="1373855" y="993340"/>
                  </a:lnTo>
                  <a:lnTo>
                    <a:pt x="1390580" y="949877"/>
                  </a:lnTo>
                  <a:lnTo>
                    <a:pt x="1404503" y="905103"/>
                  </a:lnTo>
                  <a:lnTo>
                    <a:pt x="1415518" y="859124"/>
                  </a:lnTo>
                  <a:lnTo>
                    <a:pt x="1423518" y="812046"/>
                  </a:lnTo>
                  <a:lnTo>
                    <a:pt x="1428395" y="763977"/>
                  </a:lnTo>
                  <a:lnTo>
                    <a:pt x="1430045" y="715022"/>
                  </a:lnTo>
                  <a:lnTo>
                    <a:pt x="1428395" y="666068"/>
                  </a:lnTo>
                  <a:lnTo>
                    <a:pt x="1423518" y="617998"/>
                  </a:lnTo>
                  <a:lnTo>
                    <a:pt x="1415518" y="570921"/>
                  </a:lnTo>
                  <a:lnTo>
                    <a:pt x="1404503" y="524942"/>
                  </a:lnTo>
                  <a:lnTo>
                    <a:pt x="1390580" y="480167"/>
                  </a:lnTo>
                  <a:lnTo>
                    <a:pt x="1373855" y="436704"/>
                  </a:lnTo>
                  <a:lnTo>
                    <a:pt x="1354433" y="394659"/>
                  </a:lnTo>
                  <a:lnTo>
                    <a:pt x="1332423" y="354138"/>
                  </a:lnTo>
                  <a:lnTo>
                    <a:pt x="1307930" y="315247"/>
                  </a:lnTo>
                  <a:lnTo>
                    <a:pt x="1281060" y="278094"/>
                  </a:lnTo>
                  <a:lnTo>
                    <a:pt x="1251921" y="242785"/>
                  </a:lnTo>
                  <a:lnTo>
                    <a:pt x="1220619" y="209426"/>
                  </a:lnTo>
                  <a:lnTo>
                    <a:pt x="1187260" y="178123"/>
                  </a:lnTo>
                  <a:lnTo>
                    <a:pt x="1151950" y="148984"/>
                  </a:lnTo>
                  <a:lnTo>
                    <a:pt x="1114797" y="122115"/>
                  </a:lnTo>
                  <a:lnTo>
                    <a:pt x="1075907" y="97622"/>
                  </a:lnTo>
                  <a:lnTo>
                    <a:pt x="1035386" y="75611"/>
                  </a:lnTo>
                  <a:lnTo>
                    <a:pt x="993340" y="56190"/>
                  </a:lnTo>
                  <a:lnTo>
                    <a:pt x="949877" y="39464"/>
                  </a:lnTo>
                  <a:lnTo>
                    <a:pt x="905103" y="25541"/>
                  </a:lnTo>
                  <a:lnTo>
                    <a:pt x="859124" y="14526"/>
                  </a:lnTo>
                  <a:lnTo>
                    <a:pt x="812046" y="6527"/>
                  </a:lnTo>
                  <a:lnTo>
                    <a:pt x="763977" y="1649"/>
                  </a:lnTo>
                  <a:lnTo>
                    <a:pt x="715022" y="0"/>
                  </a:lnTo>
                  <a:close/>
                </a:path>
              </a:pathLst>
            </a:custGeom>
            <a:solidFill>
              <a:srgbClr val="F2A6F2"/>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p>
          </p:txBody>
        </p:sp>
        <p:sp>
          <p:nvSpPr>
            <p:cNvPr id="207" name="Google Shape;207;p19"/>
            <p:cNvSpPr/>
            <p:nvPr/>
          </p:nvSpPr>
          <p:spPr>
            <a:xfrm>
              <a:off x="6127038" y="4730490"/>
              <a:ext cx="848995" cy="743585"/>
            </a:xfrm>
            <a:custGeom>
              <a:rect b="b" l="l" r="r" t="t"/>
              <a:pathLst>
                <a:path extrusionOk="0" h="743585" w="848995">
                  <a:moveTo>
                    <a:pt x="145440" y="743419"/>
                  </a:moveTo>
                  <a:lnTo>
                    <a:pt x="139724" y="715188"/>
                  </a:lnTo>
                  <a:lnTo>
                    <a:pt x="124137" y="692134"/>
                  </a:lnTo>
                  <a:lnTo>
                    <a:pt x="101018" y="676590"/>
                  </a:lnTo>
                  <a:lnTo>
                    <a:pt x="72707" y="670890"/>
                  </a:lnTo>
                  <a:lnTo>
                    <a:pt x="44405" y="676590"/>
                  </a:lnTo>
                  <a:lnTo>
                    <a:pt x="21294" y="692134"/>
                  </a:lnTo>
                  <a:lnTo>
                    <a:pt x="5713" y="715188"/>
                  </a:lnTo>
                  <a:lnTo>
                    <a:pt x="0" y="743419"/>
                  </a:lnTo>
                  <a:lnTo>
                    <a:pt x="145440" y="743419"/>
                  </a:lnTo>
                  <a:close/>
                </a:path>
                <a:path extrusionOk="0" h="743585" w="848995">
                  <a:moveTo>
                    <a:pt x="116331" y="604570"/>
                  </a:moveTo>
                  <a:lnTo>
                    <a:pt x="112905" y="621498"/>
                  </a:lnTo>
                  <a:lnTo>
                    <a:pt x="103558" y="635325"/>
                  </a:lnTo>
                  <a:lnTo>
                    <a:pt x="89692" y="644649"/>
                  </a:lnTo>
                  <a:lnTo>
                    <a:pt x="72707" y="648068"/>
                  </a:lnTo>
                  <a:lnTo>
                    <a:pt x="55736" y="644649"/>
                  </a:lnTo>
                  <a:lnTo>
                    <a:pt x="41878" y="635325"/>
                  </a:lnTo>
                  <a:lnTo>
                    <a:pt x="32534" y="621498"/>
                  </a:lnTo>
                  <a:lnTo>
                    <a:pt x="29108" y="604570"/>
                  </a:lnTo>
                  <a:lnTo>
                    <a:pt x="32534" y="587635"/>
                  </a:lnTo>
                  <a:lnTo>
                    <a:pt x="41878" y="573805"/>
                  </a:lnTo>
                  <a:lnTo>
                    <a:pt x="55736" y="564480"/>
                  </a:lnTo>
                  <a:lnTo>
                    <a:pt x="72707" y="561060"/>
                  </a:lnTo>
                  <a:lnTo>
                    <a:pt x="89692" y="564480"/>
                  </a:lnTo>
                  <a:lnTo>
                    <a:pt x="103558" y="573805"/>
                  </a:lnTo>
                  <a:lnTo>
                    <a:pt x="112905" y="587635"/>
                  </a:lnTo>
                  <a:lnTo>
                    <a:pt x="116331" y="604570"/>
                  </a:lnTo>
                  <a:close/>
                </a:path>
                <a:path extrusionOk="0" h="743585" w="848995">
                  <a:moveTo>
                    <a:pt x="321208" y="743419"/>
                  </a:moveTo>
                  <a:lnTo>
                    <a:pt x="315492" y="715188"/>
                  </a:lnTo>
                  <a:lnTo>
                    <a:pt x="299905" y="692134"/>
                  </a:lnTo>
                  <a:lnTo>
                    <a:pt x="276786" y="676590"/>
                  </a:lnTo>
                  <a:lnTo>
                    <a:pt x="248475" y="670890"/>
                  </a:lnTo>
                  <a:lnTo>
                    <a:pt x="220171" y="676590"/>
                  </a:lnTo>
                  <a:lnTo>
                    <a:pt x="197056" y="692134"/>
                  </a:lnTo>
                  <a:lnTo>
                    <a:pt x="181470" y="715188"/>
                  </a:lnTo>
                  <a:lnTo>
                    <a:pt x="175755" y="743419"/>
                  </a:lnTo>
                  <a:lnTo>
                    <a:pt x="321208" y="743419"/>
                  </a:lnTo>
                  <a:close/>
                </a:path>
                <a:path extrusionOk="0" h="743585" w="848995">
                  <a:moveTo>
                    <a:pt x="292100" y="604570"/>
                  </a:moveTo>
                  <a:lnTo>
                    <a:pt x="288671" y="621498"/>
                  </a:lnTo>
                  <a:lnTo>
                    <a:pt x="279322" y="635325"/>
                  </a:lnTo>
                  <a:lnTo>
                    <a:pt x="265455" y="644649"/>
                  </a:lnTo>
                  <a:lnTo>
                    <a:pt x="248475" y="648068"/>
                  </a:lnTo>
                  <a:lnTo>
                    <a:pt x="231502" y="644649"/>
                  </a:lnTo>
                  <a:lnTo>
                    <a:pt x="217639" y="635325"/>
                  </a:lnTo>
                  <a:lnTo>
                    <a:pt x="208291" y="621498"/>
                  </a:lnTo>
                  <a:lnTo>
                    <a:pt x="204863" y="604570"/>
                  </a:lnTo>
                  <a:lnTo>
                    <a:pt x="208291" y="587635"/>
                  </a:lnTo>
                  <a:lnTo>
                    <a:pt x="217639" y="573805"/>
                  </a:lnTo>
                  <a:lnTo>
                    <a:pt x="231502" y="564480"/>
                  </a:lnTo>
                  <a:lnTo>
                    <a:pt x="248475" y="561060"/>
                  </a:lnTo>
                  <a:lnTo>
                    <a:pt x="265455" y="564480"/>
                  </a:lnTo>
                  <a:lnTo>
                    <a:pt x="279322" y="573805"/>
                  </a:lnTo>
                  <a:lnTo>
                    <a:pt x="288671" y="587635"/>
                  </a:lnTo>
                  <a:lnTo>
                    <a:pt x="292100" y="604570"/>
                  </a:lnTo>
                  <a:close/>
                </a:path>
                <a:path extrusionOk="0" h="743585" w="848995">
                  <a:moveTo>
                    <a:pt x="496963" y="743419"/>
                  </a:moveTo>
                  <a:lnTo>
                    <a:pt x="491250" y="715188"/>
                  </a:lnTo>
                  <a:lnTo>
                    <a:pt x="475667" y="692134"/>
                  </a:lnTo>
                  <a:lnTo>
                    <a:pt x="452552" y="676590"/>
                  </a:lnTo>
                  <a:lnTo>
                    <a:pt x="424243" y="670890"/>
                  </a:lnTo>
                  <a:lnTo>
                    <a:pt x="395939" y="676590"/>
                  </a:lnTo>
                  <a:lnTo>
                    <a:pt x="372824" y="692134"/>
                  </a:lnTo>
                  <a:lnTo>
                    <a:pt x="357238" y="715188"/>
                  </a:lnTo>
                  <a:lnTo>
                    <a:pt x="351523" y="743419"/>
                  </a:lnTo>
                  <a:lnTo>
                    <a:pt x="496963" y="743419"/>
                  </a:lnTo>
                  <a:close/>
                </a:path>
                <a:path extrusionOk="0" h="743585" w="848995">
                  <a:moveTo>
                    <a:pt x="467868" y="604570"/>
                  </a:moveTo>
                  <a:lnTo>
                    <a:pt x="464439" y="621498"/>
                  </a:lnTo>
                  <a:lnTo>
                    <a:pt x="455090" y="635325"/>
                  </a:lnTo>
                  <a:lnTo>
                    <a:pt x="441223" y="644649"/>
                  </a:lnTo>
                  <a:lnTo>
                    <a:pt x="424243" y="648068"/>
                  </a:lnTo>
                  <a:lnTo>
                    <a:pt x="407265" y="644649"/>
                  </a:lnTo>
                  <a:lnTo>
                    <a:pt x="393403" y="635325"/>
                  </a:lnTo>
                  <a:lnTo>
                    <a:pt x="384058" y="621498"/>
                  </a:lnTo>
                  <a:lnTo>
                    <a:pt x="380631" y="604570"/>
                  </a:lnTo>
                  <a:lnTo>
                    <a:pt x="384058" y="587635"/>
                  </a:lnTo>
                  <a:lnTo>
                    <a:pt x="393403" y="573805"/>
                  </a:lnTo>
                  <a:lnTo>
                    <a:pt x="407265" y="564480"/>
                  </a:lnTo>
                  <a:lnTo>
                    <a:pt x="424243" y="561060"/>
                  </a:lnTo>
                  <a:lnTo>
                    <a:pt x="441223" y="564480"/>
                  </a:lnTo>
                  <a:lnTo>
                    <a:pt x="455090" y="573805"/>
                  </a:lnTo>
                  <a:lnTo>
                    <a:pt x="464439" y="587635"/>
                  </a:lnTo>
                  <a:lnTo>
                    <a:pt x="467868" y="604570"/>
                  </a:lnTo>
                  <a:close/>
                </a:path>
                <a:path extrusionOk="0" h="743585" w="848995">
                  <a:moveTo>
                    <a:pt x="672731" y="743419"/>
                  </a:moveTo>
                  <a:lnTo>
                    <a:pt x="667016" y="715188"/>
                  </a:lnTo>
                  <a:lnTo>
                    <a:pt x="651430" y="692134"/>
                  </a:lnTo>
                  <a:lnTo>
                    <a:pt x="628315" y="676590"/>
                  </a:lnTo>
                  <a:lnTo>
                    <a:pt x="600011" y="670890"/>
                  </a:lnTo>
                  <a:lnTo>
                    <a:pt x="571707" y="676590"/>
                  </a:lnTo>
                  <a:lnTo>
                    <a:pt x="548592" y="692134"/>
                  </a:lnTo>
                  <a:lnTo>
                    <a:pt x="533006" y="715188"/>
                  </a:lnTo>
                  <a:lnTo>
                    <a:pt x="527291" y="743419"/>
                  </a:lnTo>
                  <a:lnTo>
                    <a:pt x="672731" y="743419"/>
                  </a:lnTo>
                  <a:close/>
                </a:path>
                <a:path extrusionOk="0" h="743585" w="848995">
                  <a:moveTo>
                    <a:pt x="643623" y="604570"/>
                  </a:moveTo>
                  <a:lnTo>
                    <a:pt x="640196" y="621498"/>
                  </a:lnTo>
                  <a:lnTo>
                    <a:pt x="630851" y="635325"/>
                  </a:lnTo>
                  <a:lnTo>
                    <a:pt x="616989" y="644649"/>
                  </a:lnTo>
                  <a:lnTo>
                    <a:pt x="600011" y="648068"/>
                  </a:lnTo>
                  <a:lnTo>
                    <a:pt x="583033" y="644649"/>
                  </a:lnTo>
                  <a:lnTo>
                    <a:pt x="569171" y="635325"/>
                  </a:lnTo>
                  <a:lnTo>
                    <a:pt x="559826" y="621498"/>
                  </a:lnTo>
                  <a:lnTo>
                    <a:pt x="556399" y="604570"/>
                  </a:lnTo>
                  <a:lnTo>
                    <a:pt x="559826" y="587635"/>
                  </a:lnTo>
                  <a:lnTo>
                    <a:pt x="569171" y="573805"/>
                  </a:lnTo>
                  <a:lnTo>
                    <a:pt x="583033" y="564480"/>
                  </a:lnTo>
                  <a:lnTo>
                    <a:pt x="600011" y="561060"/>
                  </a:lnTo>
                  <a:lnTo>
                    <a:pt x="616989" y="564480"/>
                  </a:lnTo>
                  <a:lnTo>
                    <a:pt x="630851" y="573805"/>
                  </a:lnTo>
                  <a:lnTo>
                    <a:pt x="640196" y="587635"/>
                  </a:lnTo>
                  <a:lnTo>
                    <a:pt x="643623" y="604570"/>
                  </a:lnTo>
                  <a:close/>
                </a:path>
                <a:path extrusionOk="0" h="743585" w="848995">
                  <a:moveTo>
                    <a:pt x="848499" y="743419"/>
                  </a:moveTo>
                  <a:lnTo>
                    <a:pt x="842784" y="715188"/>
                  </a:lnTo>
                  <a:lnTo>
                    <a:pt x="827197" y="692134"/>
                  </a:lnTo>
                  <a:lnTo>
                    <a:pt x="804078" y="676590"/>
                  </a:lnTo>
                  <a:lnTo>
                    <a:pt x="775766" y="670890"/>
                  </a:lnTo>
                  <a:lnTo>
                    <a:pt x="747464" y="676590"/>
                  </a:lnTo>
                  <a:lnTo>
                    <a:pt x="724354" y="692134"/>
                  </a:lnTo>
                  <a:lnTo>
                    <a:pt x="708772" y="715188"/>
                  </a:lnTo>
                  <a:lnTo>
                    <a:pt x="703059" y="743419"/>
                  </a:lnTo>
                  <a:lnTo>
                    <a:pt x="848499" y="743419"/>
                  </a:lnTo>
                  <a:close/>
                </a:path>
                <a:path extrusionOk="0" h="743585" w="848995">
                  <a:moveTo>
                    <a:pt x="819391" y="604570"/>
                  </a:moveTo>
                  <a:lnTo>
                    <a:pt x="815964" y="621498"/>
                  </a:lnTo>
                  <a:lnTo>
                    <a:pt x="806618" y="635325"/>
                  </a:lnTo>
                  <a:lnTo>
                    <a:pt x="792752" y="644649"/>
                  </a:lnTo>
                  <a:lnTo>
                    <a:pt x="775766" y="648068"/>
                  </a:lnTo>
                  <a:lnTo>
                    <a:pt x="758796" y="644649"/>
                  </a:lnTo>
                  <a:lnTo>
                    <a:pt x="744937" y="635325"/>
                  </a:lnTo>
                  <a:lnTo>
                    <a:pt x="735593" y="621498"/>
                  </a:lnTo>
                  <a:lnTo>
                    <a:pt x="732167" y="604570"/>
                  </a:lnTo>
                  <a:lnTo>
                    <a:pt x="735593" y="587635"/>
                  </a:lnTo>
                  <a:lnTo>
                    <a:pt x="744937" y="573805"/>
                  </a:lnTo>
                  <a:lnTo>
                    <a:pt x="758796" y="564480"/>
                  </a:lnTo>
                  <a:lnTo>
                    <a:pt x="775766" y="561060"/>
                  </a:lnTo>
                  <a:lnTo>
                    <a:pt x="792752" y="564480"/>
                  </a:lnTo>
                  <a:lnTo>
                    <a:pt x="806618" y="573805"/>
                  </a:lnTo>
                  <a:lnTo>
                    <a:pt x="815964" y="587635"/>
                  </a:lnTo>
                  <a:lnTo>
                    <a:pt x="819391" y="604570"/>
                  </a:lnTo>
                  <a:close/>
                </a:path>
                <a:path extrusionOk="0" h="743585" w="848995">
                  <a:moveTo>
                    <a:pt x="673430" y="0"/>
                  </a:moveTo>
                  <a:lnTo>
                    <a:pt x="175056" y="0"/>
                  </a:lnTo>
                  <a:lnTo>
                    <a:pt x="157862" y="3475"/>
                  </a:lnTo>
                  <a:lnTo>
                    <a:pt x="143822" y="12952"/>
                  </a:lnTo>
                  <a:lnTo>
                    <a:pt x="134357" y="27008"/>
                  </a:lnTo>
                  <a:lnTo>
                    <a:pt x="130886" y="44221"/>
                  </a:lnTo>
                  <a:lnTo>
                    <a:pt x="130886" y="334848"/>
                  </a:lnTo>
                  <a:lnTo>
                    <a:pt x="134357" y="352060"/>
                  </a:lnTo>
                  <a:lnTo>
                    <a:pt x="143822" y="366117"/>
                  </a:lnTo>
                  <a:lnTo>
                    <a:pt x="157862" y="375594"/>
                  </a:lnTo>
                  <a:lnTo>
                    <a:pt x="175056" y="379069"/>
                  </a:lnTo>
                  <a:lnTo>
                    <a:pt x="367868" y="379069"/>
                  </a:lnTo>
                  <a:lnTo>
                    <a:pt x="424243" y="514934"/>
                  </a:lnTo>
                  <a:lnTo>
                    <a:pt x="480631" y="379069"/>
                  </a:lnTo>
                  <a:lnTo>
                    <a:pt x="673430" y="379069"/>
                  </a:lnTo>
                  <a:lnTo>
                    <a:pt x="690626" y="375594"/>
                  </a:lnTo>
                  <a:lnTo>
                    <a:pt x="704670" y="366117"/>
                  </a:lnTo>
                  <a:lnTo>
                    <a:pt x="714140" y="352060"/>
                  </a:lnTo>
                  <a:lnTo>
                    <a:pt x="717613" y="334848"/>
                  </a:lnTo>
                  <a:lnTo>
                    <a:pt x="717613" y="44221"/>
                  </a:lnTo>
                  <a:lnTo>
                    <a:pt x="714140" y="27008"/>
                  </a:lnTo>
                  <a:lnTo>
                    <a:pt x="704670" y="12952"/>
                  </a:lnTo>
                  <a:lnTo>
                    <a:pt x="690626" y="3475"/>
                  </a:lnTo>
                  <a:lnTo>
                    <a:pt x="673430" y="0"/>
                  </a:lnTo>
                  <a:close/>
                </a:path>
                <a:path extrusionOk="0" h="743585" w="848995">
                  <a:moveTo>
                    <a:pt x="286130" y="147853"/>
                  </a:moveTo>
                  <a:lnTo>
                    <a:pt x="204863" y="147853"/>
                  </a:lnTo>
                  <a:lnTo>
                    <a:pt x="204863" y="66509"/>
                  </a:lnTo>
                  <a:lnTo>
                    <a:pt x="286130" y="66509"/>
                  </a:lnTo>
                  <a:lnTo>
                    <a:pt x="286130" y="147853"/>
                  </a:lnTo>
                  <a:close/>
                </a:path>
              </a:pathLst>
            </a:custGeom>
            <a:noFill/>
            <a:ln cap="flat" cmpd="sng" w="254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300"/>
            </a:p>
          </p:txBody>
        </p:sp>
        <p:pic>
          <p:nvPicPr>
            <p:cNvPr id="208" name="Google Shape;208;p19"/>
            <p:cNvPicPr preferRelativeResize="0"/>
            <p:nvPr/>
          </p:nvPicPr>
          <p:blipFill rotWithShape="1">
            <a:blip r:embed="rId4">
              <a:alphaModFix/>
            </a:blip>
            <a:srcRect b="0" l="0" r="0" t="0"/>
            <a:stretch/>
          </p:blipFill>
          <p:spPr>
            <a:xfrm>
              <a:off x="6314820" y="4938783"/>
              <a:ext cx="115430" cy="115519"/>
            </a:xfrm>
            <a:prstGeom prst="rect">
              <a:avLst/>
            </a:prstGeom>
            <a:noFill/>
            <a:ln>
              <a:noFill/>
            </a:ln>
          </p:spPr>
        </p:pic>
        <p:sp>
          <p:nvSpPr>
            <p:cNvPr id="209" name="Google Shape;209;p19"/>
            <p:cNvSpPr/>
            <p:nvPr/>
          </p:nvSpPr>
          <p:spPr>
            <a:xfrm>
              <a:off x="6478562" y="4797000"/>
              <a:ext cx="292100" cy="240664"/>
            </a:xfrm>
            <a:custGeom>
              <a:rect b="b" l="l" r="r" t="t"/>
              <a:pathLst>
                <a:path extrusionOk="0" h="240664" w="292100">
                  <a:moveTo>
                    <a:pt x="251472" y="0"/>
                  </a:moveTo>
                  <a:lnTo>
                    <a:pt x="292100" y="40678"/>
                  </a:lnTo>
                  <a:lnTo>
                    <a:pt x="251472" y="81343"/>
                  </a:lnTo>
                </a:path>
                <a:path extrusionOk="0" h="240664" w="292100">
                  <a:moveTo>
                    <a:pt x="0" y="40678"/>
                  </a:moveTo>
                  <a:lnTo>
                    <a:pt x="292100" y="40678"/>
                  </a:lnTo>
                </a:path>
                <a:path extrusionOk="0" h="240664" w="292100">
                  <a:moveTo>
                    <a:pt x="251472" y="158876"/>
                  </a:moveTo>
                  <a:lnTo>
                    <a:pt x="292100" y="199542"/>
                  </a:lnTo>
                  <a:lnTo>
                    <a:pt x="251472" y="240207"/>
                  </a:lnTo>
                </a:path>
                <a:path extrusionOk="0" h="240664" w="292100">
                  <a:moveTo>
                    <a:pt x="0" y="199542"/>
                  </a:moveTo>
                  <a:lnTo>
                    <a:pt x="292100" y="199542"/>
                  </a:lnTo>
                </a:path>
              </a:pathLst>
            </a:custGeom>
            <a:noFill/>
            <a:ln cap="flat" cmpd="sng" w="254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300"/>
            </a:p>
          </p:txBody>
        </p:sp>
      </p:grpSp>
      <p:grpSp>
        <p:nvGrpSpPr>
          <p:cNvPr id="210" name="Google Shape;210;p19"/>
          <p:cNvGrpSpPr/>
          <p:nvPr/>
        </p:nvGrpSpPr>
        <p:grpSpPr>
          <a:xfrm>
            <a:off x="2571718" y="3306708"/>
            <a:ext cx="1072847" cy="1072561"/>
            <a:chOff x="3429415" y="4410708"/>
            <a:chExt cx="1430654" cy="1430654"/>
          </a:xfrm>
        </p:grpSpPr>
        <p:sp>
          <p:nvSpPr>
            <p:cNvPr id="211" name="Google Shape;211;p19"/>
            <p:cNvSpPr/>
            <p:nvPr/>
          </p:nvSpPr>
          <p:spPr>
            <a:xfrm>
              <a:off x="3429415" y="4410708"/>
              <a:ext cx="1430654" cy="1430654"/>
            </a:xfrm>
            <a:custGeom>
              <a:rect b="b" l="l" r="r" t="t"/>
              <a:pathLst>
                <a:path extrusionOk="0" h="1430654" w="1430654">
                  <a:moveTo>
                    <a:pt x="715022" y="0"/>
                  </a:moveTo>
                  <a:lnTo>
                    <a:pt x="666068" y="1649"/>
                  </a:lnTo>
                  <a:lnTo>
                    <a:pt x="617998" y="6527"/>
                  </a:lnTo>
                  <a:lnTo>
                    <a:pt x="570921" y="14526"/>
                  </a:lnTo>
                  <a:lnTo>
                    <a:pt x="524942" y="25541"/>
                  </a:lnTo>
                  <a:lnTo>
                    <a:pt x="480167" y="39464"/>
                  </a:lnTo>
                  <a:lnTo>
                    <a:pt x="436704" y="56190"/>
                  </a:lnTo>
                  <a:lnTo>
                    <a:pt x="394659" y="75611"/>
                  </a:lnTo>
                  <a:lnTo>
                    <a:pt x="354138" y="97622"/>
                  </a:lnTo>
                  <a:lnTo>
                    <a:pt x="315247" y="122115"/>
                  </a:lnTo>
                  <a:lnTo>
                    <a:pt x="278094" y="148984"/>
                  </a:lnTo>
                  <a:lnTo>
                    <a:pt x="242785" y="178123"/>
                  </a:lnTo>
                  <a:lnTo>
                    <a:pt x="209426" y="209426"/>
                  </a:lnTo>
                  <a:lnTo>
                    <a:pt x="178123" y="242785"/>
                  </a:lnTo>
                  <a:lnTo>
                    <a:pt x="148984" y="278094"/>
                  </a:lnTo>
                  <a:lnTo>
                    <a:pt x="122115" y="315247"/>
                  </a:lnTo>
                  <a:lnTo>
                    <a:pt x="97622" y="354138"/>
                  </a:lnTo>
                  <a:lnTo>
                    <a:pt x="75611" y="394659"/>
                  </a:lnTo>
                  <a:lnTo>
                    <a:pt x="56190" y="436704"/>
                  </a:lnTo>
                  <a:lnTo>
                    <a:pt x="39464" y="480167"/>
                  </a:lnTo>
                  <a:lnTo>
                    <a:pt x="25541" y="524942"/>
                  </a:lnTo>
                  <a:lnTo>
                    <a:pt x="14526" y="570921"/>
                  </a:lnTo>
                  <a:lnTo>
                    <a:pt x="6527" y="617998"/>
                  </a:lnTo>
                  <a:lnTo>
                    <a:pt x="1649" y="666068"/>
                  </a:lnTo>
                  <a:lnTo>
                    <a:pt x="0" y="715022"/>
                  </a:lnTo>
                  <a:lnTo>
                    <a:pt x="1649" y="763977"/>
                  </a:lnTo>
                  <a:lnTo>
                    <a:pt x="6527" y="812046"/>
                  </a:lnTo>
                  <a:lnTo>
                    <a:pt x="14526" y="859124"/>
                  </a:lnTo>
                  <a:lnTo>
                    <a:pt x="25541" y="905103"/>
                  </a:lnTo>
                  <a:lnTo>
                    <a:pt x="39464" y="949877"/>
                  </a:lnTo>
                  <a:lnTo>
                    <a:pt x="56190" y="993340"/>
                  </a:lnTo>
                  <a:lnTo>
                    <a:pt x="75611" y="1035386"/>
                  </a:lnTo>
                  <a:lnTo>
                    <a:pt x="97622" y="1075907"/>
                  </a:lnTo>
                  <a:lnTo>
                    <a:pt x="122115" y="1114797"/>
                  </a:lnTo>
                  <a:lnTo>
                    <a:pt x="148984" y="1151950"/>
                  </a:lnTo>
                  <a:lnTo>
                    <a:pt x="178123" y="1187260"/>
                  </a:lnTo>
                  <a:lnTo>
                    <a:pt x="209426" y="1220619"/>
                  </a:lnTo>
                  <a:lnTo>
                    <a:pt x="242785" y="1251921"/>
                  </a:lnTo>
                  <a:lnTo>
                    <a:pt x="278094" y="1281060"/>
                  </a:lnTo>
                  <a:lnTo>
                    <a:pt x="315247" y="1307930"/>
                  </a:lnTo>
                  <a:lnTo>
                    <a:pt x="354138" y="1332423"/>
                  </a:lnTo>
                  <a:lnTo>
                    <a:pt x="394659" y="1354433"/>
                  </a:lnTo>
                  <a:lnTo>
                    <a:pt x="436704" y="1373855"/>
                  </a:lnTo>
                  <a:lnTo>
                    <a:pt x="480167" y="1390580"/>
                  </a:lnTo>
                  <a:lnTo>
                    <a:pt x="524942" y="1404503"/>
                  </a:lnTo>
                  <a:lnTo>
                    <a:pt x="570921" y="1415518"/>
                  </a:lnTo>
                  <a:lnTo>
                    <a:pt x="617998" y="1423518"/>
                  </a:lnTo>
                  <a:lnTo>
                    <a:pt x="666068" y="1428395"/>
                  </a:lnTo>
                  <a:lnTo>
                    <a:pt x="715022" y="1430045"/>
                  </a:lnTo>
                  <a:lnTo>
                    <a:pt x="763977" y="1428395"/>
                  </a:lnTo>
                  <a:lnTo>
                    <a:pt x="812046" y="1423518"/>
                  </a:lnTo>
                  <a:lnTo>
                    <a:pt x="859124" y="1415518"/>
                  </a:lnTo>
                  <a:lnTo>
                    <a:pt x="905103" y="1404503"/>
                  </a:lnTo>
                  <a:lnTo>
                    <a:pt x="949877" y="1390580"/>
                  </a:lnTo>
                  <a:lnTo>
                    <a:pt x="993340" y="1373855"/>
                  </a:lnTo>
                  <a:lnTo>
                    <a:pt x="1035386" y="1354433"/>
                  </a:lnTo>
                  <a:lnTo>
                    <a:pt x="1075907" y="1332423"/>
                  </a:lnTo>
                  <a:lnTo>
                    <a:pt x="1114797" y="1307930"/>
                  </a:lnTo>
                  <a:lnTo>
                    <a:pt x="1151950" y="1281060"/>
                  </a:lnTo>
                  <a:lnTo>
                    <a:pt x="1187260" y="1251921"/>
                  </a:lnTo>
                  <a:lnTo>
                    <a:pt x="1220619" y="1220619"/>
                  </a:lnTo>
                  <a:lnTo>
                    <a:pt x="1251921" y="1187260"/>
                  </a:lnTo>
                  <a:lnTo>
                    <a:pt x="1281060" y="1151950"/>
                  </a:lnTo>
                  <a:lnTo>
                    <a:pt x="1307930" y="1114797"/>
                  </a:lnTo>
                  <a:lnTo>
                    <a:pt x="1332423" y="1075907"/>
                  </a:lnTo>
                  <a:lnTo>
                    <a:pt x="1354433" y="1035386"/>
                  </a:lnTo>
                  <a:lnTo>
                    <a:pt x="1373855" y="993340"/>
                  </a:lnTo>
                  <a:lnTo>
                    <a:pt x="1390580" y="949877"/>
                  </a:lnTo>
                  <a:lnTo>
                    <a:pt x="1404503" y="905103"/>
                  </a:lnTo>
                  <a:lnTo>
                    <a:pt x="1415518" y="859124"/>
                  </a:lnTo>
                  <a:lnTo>
                    <a:pt x="1423518" y="812046"/>
                  </a:lnTo>
                  <a:lnTo>
                    <a:pt x="1428395" y="763977"/>
                  </a:lnTo>
                  <a:lnTo>
                    <a:pt x="1430045" y="715022"/>
                  </a:lnTo>
                  <a:lnTo>
                    <a:pt x="1428395" y="666068"/>
                  </a:lnTo>
                  <a:lnTo>
                    <a:pt x="1423518" y="617998"/>
                  </a:lnTo>
                  <a:lnTo>
                    <a:pt x="1415518" y="570921"/>
                  </a:lnTo>
                  <a:lnTo>
                    <a:pt x="1404503" y="524942"/>
                  </a:lnTo>
                  <a:lnTo>
                    <a:pt x="1390580" y="480167"/>
                  </a:lnTo>
                  <a:lnTo>
                    <a:pt x="1373855" y="436704"/>
                  </a:lnTo>
                  <a:lnTo>
                    <a:pt x="1354433" y="394659"/>
                  </a:lnTo>
                  <a:lnTo>
                    <a:pt x="1332423" y="354138"/>
                  </a:lnTo>
                  <a:lnTo>
                    <a:pt x="1307930" y="315247"/>
                  </a:lnTo>
                  <a:lnTo>
                    <a:pt x="1281060" y="278094"/>
                  </a:lnTo>
                  <a:lnTo>
                    <a:pt x="1251921" y="242785"/>
                  </a:lnTo>
                  <a:lnTo>
                    <a:pt x="1220619" y="209426"/>
                  </a:lnTo>
                  <a:lnTo>
                    <a:pt x="1187260" y="178123"/>
                  </a:lnTo>
                  <a:lnTo>
                    <a:pt x="1151950" y="148984"/>
                  </a:lnTo>
                  <a:lnTo>
                    <a:pt x="1114797" y="122115"/>
                  </a:lnTo>
                  <a:lnTo>
                    <a:pt x="1075907" y="97622"/>
                  </a:lnTo>
                  <a:lnTo>
                    <a:pt x="1035386" y="75611"/>
                  </a:lnTo>
                  <a:lnTo>
                    <a:pt x="993340" y="56190"/>
                  </a:lnTo>
                  <a:lnTo>
                    <a:pt x="949877" y="39464"/>
                  </a:lnTo>
                  <a:lnTo>
                    <a:pt x="905103" y="25541"/>
                  </a:lnTo>
                  <a:lnTo>
                    <a:pt x="859124" y="14526"/>
                  </a:lnTo>
                  <a:lnTo>
                    <a:pt x="812046" y="6527"/>
                  </a:lnTo>
                  <a:lnTo>
                    <a:pt x="763977" y="1649"/>
                  </a:lnTo>
                  <a:lnTo>
                    <a:pt x="715022" y="0"/>
                  </a:lnTo>
                  <a:close/>
                </a:path>
              </a:pathLst>
            </a:custGeom>
            <a:solidFill>
              <a:srgbClr val="F2A6F2"/>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p>
          </p:txBody>
        </p:sp>
        <p:sp>
          <p:nvSpPr>
            <p:cNvPr id="212" name="Google Shape;212;p19"/>
            <p:cNvSpPr/>
            <p:nvPr/>
          </p:nvSpPr>
          <p:spPr>
            <a:xfrm>
              <a:off x="4062958" y="4855554"/>
              <a:ext cx="213995" cy="555625"/>
            </a:xfrm>
            <a:custGeom>
              <a:rect b="b" l="l" r="r" t="t"/>
              <a:pathLst>
                <a:path extrusionOk="0" h="555625" w="213995">
                  <a:moveTo>
                    <a:pt x="41440" y="0"/>
                  </a:moveTo>
                  <a:lnTo>
                    <a:pt x="162509" y="0"/>
                  </a:lnTo>
                  <a:lnTo>
                    <a:pt x="108623" y="182041"/>
                  </a:lnTo>
                  <a:lnTo>
                    <a:pt x="213766" y="182041"/>
                  </a:lnTo>
                  <a:lnTo>
                    <a:pt x="46608" y="555434"/>
                  </a:lnTo>
                  <a:lnTo>
                    <a:pt x="82156" y="258305"/>
                  </a:lnTo>
                  <a:lnTo>
                    <a:pt x="0" y="258305"/>
                  </a:lnTo>
                  <a:lnTo>
                    <a:pt x="41440" y="0"/>
                  </a:lnTo>
                  <a:close/>
                </a:path>
              </a:pathLst>
            </a:custGeom>
            <a:noFill/>
            <a:ln cap="flat" cmpd="sng" w="254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300"/>
            </a:p>
          </p:txBody>
        </p:sp>
        <p:sp>
          <p:nvSpPr>
            <p:cNvPr id="213" name="Google Shape;213;p19"/>
            <p:cNvSpPr/>
            <p:nvPr/>
          </p:nvSpPr>
          <p:spPr>
            <a:xfrm>
              <a:off x="4144436" y="5525921"/>
              <a:ext cx="0" cy="165100"/>
            </a:xfrm>
            <a:custGeom>
              <a:rect b="b" l="l" r="r" t="t"/>
              <a:pathLst>
                <a:path extrusionOk="0" h="165100" w="120000">
                  <a:moveTo>
                    <a:pt x="0" y="0"/>
                  </a:moveTo>
                  <a:lnTo>
                    <a:pt x="0" y="164947"/>
                  </a:lnTo>
                </a:path>
              </a:pathLst>
            </a:custGeom>
            <a:noFill/>
            <a:ln cap="flat" cmpd="sng" w="254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300"/>
            </a:p>
          </p:txBody>
        </p:sp>
        <p:sp>
          <p:nvSpPr>
            <p:cNvPr id="214" name="Google Shape;214;p19"/>
            <p:cNvSpPr/>
            <p:nvPr/>
          </p:nvSpPr>
          <p:spPr>
            <a:xfrm>
              <a:off x="3662440" y="5334405"/>
              <a:ext cx="140970" cy="87629"/>
            </a:xfrm>
            <a:custGeom>
              <a:rect b="b" l="l" r="r" t="t"/>
              <a:pathLst>
                <a:path extrusionOk="0" h="87629" w="140970">
                  <a:moveTo>
                    <a:pt x="140906" y="0"/>
                  </a:moveTo>
                  <a:lnTo>
                    <a:pt x="0" y="87045"/>
                  </a:lnTo>
                </a:path>
              </a:pathLst>
            </a:custGeom>
            <a:noFill/>
            <a:ln cap="flat" cmpd="sng" w="254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300"/>
            </a:p>
          </p:txBody>
        </p:sp>
        <p:sp>
          <p:nvSpPr>
            <p:cNvPr id="215" name="Google Shape;215;p19"/>
            <p:cNvSpPr/>
            <p:nvPr/>
          </p:nvSpPr>
          <p:spPr>
            <a:xfrm>
              <a:off x="3652431" y="4846984"/>
              <a:ext cx="144145" cy="82550"/>
            </a:xfrm>
            <a:custGeom>
              <a:rect b="b" l="l" r="r" t="t"/>
              <a:pathLst>
                <a:path extrusionOk="0" h="82550" w="144145">
                  <a:moveTo>
                    <a:pt x="143802" y="82130"/>
                  </a:moveTo>
                  <a:lnTo>
                    <a:pt x="0" y="0"/>
                  </a:lnTo>
                </a:path>
              </a:pathLst>
            </a:custGeom>
            <a:noFill/>
            <a:ln cap="flat" cmpd="sng" w="254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300"/>
            </a:p>
          </p:txBody>
        </p:sp>
        <p:sp>
          <p:nvSpPr>
            <p:cNvPr id="216" name="Google Shape;216;p19"/>
            <p:cNvSpPr/>
            <p:nvPr/>
          </p:nvSpPr>
          <p:spPr>
            <a:xfrm>
              <a:off x="3579295" y="5125730"/>
              <a:ext cx="165100" cy="0"/>
            </a:xfrm>
            <a:custGeom>
              <a:rect b="b" l="l" r="r" t="t"/>
              <a:pathLst>
                <a:path extrusionOk="0" h="120000" w="165100">
                  <a:moveTo>
                    <a:pt x="164947" y="0"/>
                  </a:moveTo>
                  <a:lnTo>
                    <a:pt x="0" y="0"/>
                  </a:lnTo>
                </a:path>
              </a:pathLst>
            </a:custGeom>
            <a:noFill/>
            <a:ln cap="flat" cmpd="sng" w="254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300"/>
            </a:p>
          </p:txBody>
        </p:sp>
        <p:sp>
          <p:nvSpPr>
            <p:cNvPr id="217" name="Google Shape;217;p19"/>
            <p:cNvSpPr/>
            <p:nvPr/>
          </p:nvSpPr>
          <p:spPr>
            <a:xfrm>
              <a:off x="3848713" y="4643733"/>
              <a:ext cx="87629" cy="140970"/>
            </a:xfrm>
            <a:custGeom>
              <a:rect b="b" l="l" r="r" t="t"/>
              <a:pathLst>
                <a:path extrusionOk="0" h="140970" w="87629">
                  <a:moveTo>
                    <a:pt x="87045" y="140906"/>
                  </a:moveTo>
                  <a:lnTo>
                    <a:pt x="0" y="0"/>
                  </a:lnTo>
                </a:path>
              </a:pathLst>
            </a:custGeom>
            <a:noFill/>
            <a:ln cap="flat" cmpd="sng" w="254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300"/>
            </a:p>
          </p:txBody>
        </p:sp>
        <p:sp>
          <p:nvSpPr>
            <p:cNvPr id="218" name="Google Shape;218;p19"/>
            <p:cNvSpPr/>
            <p:nvPr/>
          </p:nvSpPr>
          <p:spPr>
            <a:xfrm>
              <a:off x="4341053" y="4633730"/>
              <a:ext cx="82550" cy="144145"/>
            </a:xfrm>
            <a:custGeom>
              <a:rect b="b" l="l" r="r" t="t"/>
              <a:pathLst>
                <a:path extrusionOk="0" h="144145" w="82550">
                  <a:moveTo>
                    <a:pt x="0" y="143802"/>
                  </a:moveTo>
                  <a:lnTo>
                    <a:pt x="82130" y="0"/>
                  </a:lnTo>
                </a:path>
              </a:pathLst>
            </a:custGeom>
            <a:noFill/>
            <a:ln cap="flat" cmpd="sng" w="254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300"/>
            </a:p>
          </p:txBody>
        </p:sp>
        <p:sp>
          <p:nvSpPr>
            <p:cNvPr id="219" name="Google Shape;219;p19"/>
            <p:cNvSpPr/>
            <p:nvPr/>
          </p:nvSpPr>
          <p:spPr>
            <a:xfrm>
              <a:off x="4144436" y="4560572"/>
              <a:ext cx="0" cy="165100"/>
            </a:xfrm>
            <a:custGeom>
              <a:rect b="b" l="l" r="r" t="t"/>
              <a:pathLst>
                <a:path extrusionOk="0" h="165100" w="120000">
                  <a:moveTo>
                    <a:pt x="0" y="0"/>
                  </a:moveTo>
                  <a:lnTo>
                    <a:pt x="0" y="164947"/>
                  </a:lnTo>
                </a:path>
              </a:pathLst>
            </a:custGeom>
            <a:noFill/>
            <a:ln cap="flat" cmpd="sng" w="254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300"/>
            </a:p>
          </p:txBody>
        </p:sp>
        <p:sp>
          <p:nvSpPr>
            <p:cNvPr id="220" name="Google Shape;220;p19"/>
            <p:cNvSpPr/>
            <p:nvPr/>
          </p:nvSpPr>
          <p:spPr>
            <a:xfrm>
              <a:off x="4485527" y="4830008"/>
              <a:ext cx="140970" cy="87629"/>
            </a:xfrm>
            <a:custGeom>
              <a:rect b="b" l="l" r="r" t="t"/>
              <a:pathLst>
                <a:path extrusionOk="0" h="87629" w="140970">
                  <a:moveTo>
                    <a:pt x="140906" y="0"/>
                  </a:moveTo>
                  <a:lnTo>
                    <a:pt x="0" y="87045"/>
                  </a:lnTo>
                </a:path>
              </a:pathLst>
            </a:custGeom>
            <a:noFill/>
            <a:ln cap="flat" cmpd="sng" w="254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300"/>
            </a:p>
          </p:txBody>
        </p:sp>
        <p:sp>
          <p:nvSpPr>
            <p:cNvPr id="221" name="Google Shape;221;p19"/>
            <p:cNvSpPr/>
            <p:nvPr/>
          </p:nvSpPr>
          <p:spPr>
            <a:xfrm>
              <a:off x="4492627" y="5322343"/>
              <a:ext cx="144145" cy="82550"/>
            </a:xfrm>
            <a:custGeom>
              <a:rect b="b" l="l" r="r" t="t"/>
              <a:pathLst>
                <a:path extrusionOk="0" h="82550" w="144145">
                  <a:moveTo>
                    <a:pt x="143802" y="82130"/>
                  </a:moveTo>
                  <a:lnTo>
                    <a:pt x="0" y="0"/>
                  </a:lnTo>
                </a:path>
              </a:pathLst>
            </a:custGeom>
            <a:noFill/>
            <a:ln cap="flat" cmpd="sng" w="254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300"/>
            </a:p>
          </p:txBody>
        </p:sp>
        <p:sp>
          <p:nvSpPr>
            <p:cNvPr id="222" name="Google Shape;222;p19"/>
            <p:cNvSpPr/>
            <p:nvPr/>
          </p:nvSpPr>
          <p:spPr>
            <a:xfrm>
              <a:off x="4544644" y="5125730"/>
              <a:ext cx="165100" cy="0"/>
            </a:xfrm>
            <a:custGeom>
              <a:rect b="b" l="l" r="r" t="t"/>
              <a:pathLst>
                <a:path extrusionOk="0" h="120000" w="165100">
                  <a:moveTo>
                    <a:pt x="164947" y="0"/>
                  </a:moveTo>
                  <a:lnTo>
                    <a:pt x="0" y="0"/>
                  </a:lnTo>
                </a:path>
              </a:pathLst>
            </a:custGeom>
            <a:noFill/>
            <a:ln cap="flat" cmpd="sng" w="254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300"/>
            </a:p>
          </p:txBody>
        </p:sp>
        <p:sp>
          <p:nvSpPr>
            <p:cNvPr id="223" name="Google Shape;223;p19"/>
            <p:cNvSpPr/>
            <p:nvPr/>
          </p:nvSpPr>
          <p:spPr>
            <a:xfrm>
              <a:off x="4353111" y="5466820"/>
              <a:ext cx="87629" cy="140970"/>
            </a:xfrm>
            <a:custGeom>
              <a:rect b="b" l="l" r="r" t="t"/>
              <a:pathLst>
                <a:path extrusionOk="0" h="140970" w="87629">
                  <a:moveTo>
                    <a:pt x="87045" y="140906"/>
                  </a:moveTo>
                  <a:lnTo>
                    <a:pt x="0" y="0"/>
                  </a:lnTo>
                </a:path>
              </a:pathLst>
            </a:custGeom>
            <a:noFill/>
            <a:ln cap="flat" cmpd="sng" w="254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300"/>
            </a:p>
          </p:txBody>
        </p:sp>
        <p:sp>
          <p:nvSpPr>
            <p:cNvPr id="224" name="Google Shape;224;p19"/>
            <p:cNvSpPr/>
            <p:nvPr/>
          </p:nvSpPr>
          <p:spPr>
            <a:xfrm>
              <a:off x="3865693" y="5473922"/>
              <a:ext cx="82550" cy="144145"/>
            </a:xfrm>
            <a:custGeom>
              <a:rect b="b" l="l" r="r" t="t"/>
              <a:pathLst>
                <a:path extrusionOk="0" h="144145" w="82550">
                  <a:moveTo>
                    <a:pt x="0" y="143802"/>
                  </a:moveTo>
                  <a:lnTo>
                    <a:pt x="82130" y="0"/>
                  </a:lnTo>
                </a:path>
              </a:pathLst>
            </a:custGeom>
            <a:noFill/>
            <a:ln cap="flat" cmpd="sng" w="254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300"/>
            </a:p>
          </p:txBody>
        </p:sp>
      </p:grpSp>
      <p:grpSp>
        <p:nvGrpSpPr>
          <p:cNvPr id="225" name="Google Shape;225;p19"/>
          <p:cNvGrpSpPr/>
          <p:nvPr/>
        </p:nvGrpSpPr>
        <p:grpSpPr>
          <a:xfrm>
            <a:off x="6175925" y="3306708"/>
            <a:ext cx="1072847" cy="1072561"/>
            <a:chOff x="8235665" y="4410708"/>
            <a:chExt cx="1430654" cy="1430654"/>
          </a:xfrm>
        </p:grpSpPr>
        <p:sp>
          <p:nvSpPr>
            <p:cNvPr id="226" name="Google Shape;226;p19"/>
            <p:cNvSpPr/>
            <p:nvPr/>
          </p:nvSpPr>
          <p:spPr>
            <a:xfrm>
              <a:off x="8235665" y="4410708"/>
              <a:ext cx="1430654" cy="1430654"/>
            </a:xfrm>
            <a:custGeom>
              <a:rect b="b" l="l" r="r" t="t"/>
              <a:pathLst>
                <a:path extrusionOk="0" h="1430654" w="1430654">
                  <a:moveTo>
                    <a:pt x="715022" y="0"/>
                  </a:moveTo>
                  <a:lnTo>
                    <a:pt x="666068" y="1649"/>
                  </a:lnTo>
                  <a:lnTo>
                    <a:pt x="617998" y="6527"/>
                  </a:lnTo>
                  <a:lnTo>
                    <a:pt x="570921" y="14526"/>
                  </a:lnTo>
                  <a:lnTo>
                    <a:pt x="524942" y="25541"/>
                  </a:lnTo>
                  <a:lnTo>
                    <a:pt x="480167" y="39464"/>
                  </a:lnTo>
                  <a:lnTo>
                    <a:pt x="436704" y="56190"/>
                  </a:lnTo>
                  <a:lnTo>
                    <a:pt x="394659" y="75611"/>
                  </a:lnTo>
                  <a:lnTo>
                    <a:pt x="354138" y="97622"/>
                  </a:lnTo>
                  <a:lnTo>
                    <a:pt x="315247" y="122115"/>
                  </a:lnTo>
                  <a:lnTo>
                    <a:pt x="278094" y="148984"/>
                  </a:lnTo>
                  <a:lnTo>
                    <a:pt x="242785" y="178123"/>
                  </a:lnTo>
                  <a:lnTo>
                    <a:pt x="209426" y="209426"/>
                  </a:lnTo>
                  <a:lnTo>
                    <a:pt x="178123" y="242785"/>
                  </a:lnTo>
                  <a:lnTo>
                    <a:pt x="148984" y="278094"/>
                  </a:lnTo>
                  <a:lnTo>
                    <a:pt x="122115" y="315247"/>
                  </a:lnTo>
                  <a:lnTo>
                    <a:pt x="97622" y="354138"/>
                  </a:lnTo>
                  <a:lnTo>
                    <a:pt x="75611" y="394659"/>
                  </a:lnTo>
                  <a:lnTo>
                    <a:pt x="56190" y="436704"/>
                  </a:lnTo>
                  <a:lnTo>
                    <a:pt x="39464" y="480167"/>
                  </a:lnTo>
                  <a:lnTo>
                    <a:pt x="25541" y="524942"/>
                  </a:lnTo>
                  <a:lnTo>
                    <a:pt x="14526" y="570921"/>
                  </a:lnTo>
                  <a:lnTo>
                    <a:pt x="6527" y="617998"/>
                  </a:lnTo>
                  <a:lnTo>
                    <a:pt x="1649" y="666068"/>
                  </a:lnTo>
                  <a:lnTo>
                    <a:pt x="0" y="715022"/>
                  </a:lnTo>
                  <a:lnTo>
                    <a:pt x="1649" y="763977"/>
                  </a:lnTo>
                  <a:lnTo>
                    <a:pt x="6527" y="812046"/>
                  </a:lnTo>
                  <a:lnTo>
                    <a:pt x="14526" y="859124"/>
                  </a:lnTo>
                  <a:lnTo>
                    <a:pt x="25541" y="905103"/>
                  </a:lnTo>
                  <a:lnTo>
                    <a:pt x="39464" y="949877"/>
                  </a:lnTo>
                  <a:lnTo>
                    <a:pt x="56190" y="993340"/>
                  </a:lnTo>
                  <a:lnTo>
                    <a:pt x="75611" y="1035386"/>
                  </a:lnTo>
                  <a:lnTo>
                    <a:pt x="97622" y="1075907"/>
                  </a:lnTo>
                  <a:lnTo>
                    <a:pt x="122115" y="1114797"/>
                  </a:lnTo>
                  <a:lnTo>
                    <a:pt x="148984" y="1151950"/>
                  </a:lnTo>
                  <a:lnTo>
                    <a:pt x="178123" y="1187260"/>
                  </a:lnTo>
                  <a:lnTo>
                    <a:pt x="209426" y="1220619"/>
                  </a:lnTo>
                  <a:lnTo>
                    <a:pt x="242785" y="1251921"/>
                  </a:lnTo>
                  <a:lnTo>
                    <a:pt x="278094" y="1281060"/>
                  </a:lnTo>
                  <a:lnTo>
                    <a:pt x="315247" y="1307930"/>
                  </a:lnTo>
                  <a:lnTo>
                    <a:pt x="354138" y="1332423"/>
                  </a:lnTo>
                  <a:lnTo>
                    <a:pt x="394659" y="1354433"/>
                  </a:lnTo>
                  <a:lnTo>
                    <a:pt x="436704" y="1373855"/>
                  </a:lnTo>
                  <a:lnTo>
                    <a:pt x="480167" y="1390580"/>
                  </a:lnTo>
                  <a:lnTo>
                    <a:pt x="524942" y="1404503"/>
                  </a:lnTo>
                  <a:lnTo>
                    <a:pt x="570921" y="1415518"/>
                  </a:lnTo>
                  <a:lnTo>
                    <a:pt x="617998" y="1423518"/>
                  </a:lnTo>
                  <a:lnTo>
                    <a:pt x="666068" y="1428395"/>
                  </a:lnTo>
                  <a:lnTo>
                    <a:pt x="715022" y="1430045"/>
                  </a:lnTo>
                  <a:lnTo>
                    <a:pt x="763977" y="1428395"/>
                  </a:lnTo>
                  <a:lnTo>
                    <a:pt x="812046" y="1423518"/>
                  </a:lnTo>
                  <a:lnTo>
                    <a:pt x="859124" y="1415518"/>
                  </a:lnTo>
                  <a:lnTo>
                    <a:pt x="905103" y="1404503"/>
                  </a:lnTo>
                  <a:lnTo>
                    <a:pt x="949877" y="1390580"/>
                  </a:lnTo>
                  <a:lnTo>
                    <a:pt x="993340" y="1373855"/>
                  </a:lnTo>
                  <a:lnTo>
                    <a:pt x="1035386" y="1354433"/>
                  </a:lnTo>
                  <a:lnTo>
                    <a:pt x="1075907" y="1332423"/>
                  </a:lnTo>
                  <a:lnTo>
                    <a:pt x="1114797" y="1307930"/>
                  </a:lnTo>
                  <a:lnTo>
                    <a:pt x="1151950" y="1281060"/>
                  </a:lnTo>
                  <a:lnTo>
                    <a:pt x="1187260" y="1251921"/>
                  </a:lnTo>
                  <a:lnTo>
                    <a:pt x="1220619" y="1220619"/>
                  </a:lnTo>
                  <a:lnTo>
                    <a:pt x="1251921" y="1187260"/>
                  </a:lnTo>
                  <a:lnTo>
                    <a:pt x="1281060" y="1151950"/>
                  </a:lnTo>
                  <a:lnTo>
                    <a:pt x="1307930" y="1114797"/>
                  </a:lnTo>
                  <a:lnTo>
                    <a:pt x="1332423" y="1075907"/>
                  </a:lnTo>
                  <a:lnTo>
                    <a:pt x="1354433" y="1035386"/>
                  </a:lnTo>
                  <a:lnTo>
                    <a:pt x="1373855" y="993340"/>
                  </a:lnTo>
                  <a:lnTo>
                    <a:pt x="1390580" y="949877"/>
                  </a:lnTo>
                  <a:lnTo>
                    <a:pt x="1404503" y="905103"/>
                  </a:lnTo>
                  <a:lnTo>
                    <a:pt x="1415518" y="859124"/>
                  </a:lnTo>
                  <a:lnTo>
                    <a:pt x="1423518" y="812046"/>
                  </a:lnTo>
                  <a:lnTo>
                    <a:pt x="1428395" y="763977"/>
                  </a:lnTo>
                  <a:lnTo>
                    <a:pt x="1430045" y="715022"/>
                  </a:lnTo>
                  <a:lnTo>
                    <a:pt x="1428395" y="666068"/>
                  </a:lnTo>
                  <a:lnTo>
                    <a:pt x="1423518" y="617998"/>
                  </a:lnTo>
                  <a:lnTo>
                    <a:pt x="1415518" y="570921"/>
                  </a:lnTo>
                  <a:lnTo>
                    <a:pt x="1404503" y="524942"/>
                  </a:lnTo>
                  <a:lnTo>
                    <a:pt x="1390580" y="480167"/>
                  </a:lnTo>
                  <a:lnTo>
                    <a:pt x="1373855" y="436704"/>
                  </a:lnTo>
                  <a:lnTo>
                    <a:pt x="1354433" y="394659"/>
                  </a:lnTo>
                  <a:lnTo>
                    <a:pt x="1332423" y="354138"/>
                  </a:lnTo>
                  <a:lnTo>
                    <a:pt x="1307930" y="315247"/>
                  </a:lnTo>
                  <a:lnTo>
                    <a:pt x="1281060" y="278094"/>
                  </a:lnTo>
                  <a:lnTo>
                    <a:pt x="1251921" y="242785"/>
                  </a:lnTo>
                  <a:lnTo>
                    <a:pt x="1220619" y="209426"/>
                  </a:lnTo>
                  <a:lnTo>
                    <a:pt x="1187260" y="178123"/>
                  </a:lnTo>
                  <a:lnTo>
                    <a:pt x="1151950" y="148984"/>
                  </a:lnTo>
                  <a:lnTo>
                    <a:pt x="1114797" y="122115"/>
                  </a:lnTo>
                  <a:lnTo>
                    <a:pt x="1075907" y="97622"/>
                  </a:lnTo>
                  <a:lnTo>
                    <a:pt x="1035386" y="75611"/>
                  </a:lnTo>
                  <a:lnTo>
                    <a:pt x="993340" y="56190"/>
                  </a:lnTo>
                  <a:lnTo>
                    <a:pt x="949877" y="39464"/>
                  </a:lnTo>
                  <a:lnTo>
                    <a:pt x="905103" y="25541"/>
                  </a:lnTo>
                  <a:lnTo>
                    <a:pt x="859124" y="14526"/>
                  </a:lnTo>
                  <a:lnTo>
                    <a:pt x="812046" y="6527"/>
                  </a:lnTo>
                  <a:lnTo>
                    <a:pt x="763977" y="1649"/>
                  </a:lnTo>
                  <a:lnTo>
                    <a:pt x="715022" y="0"/>
                  </a:lnTo>
                  <a:close/>
                </a:path>
              </a:pathLst>
            </a:custGeom>
            <a:solidFill>
              <a:srgbClr val="F2A6F2"/>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p>
          </p:txBody>
        </p:sp>
        <p:sp>
          <p:nvSpPr>
            <p:cNvPr id="227" name="Google Shape;227;p19"/>
            <p:cNvSpPr/>
            <p:nvPr/>
          </p:nvSpPr>
          <p:spPr>
            <a:xfrm>
              <a:off x="8995379" y="5056393"/>
              <a:ext cx="408304" cy="408304"/>
            </a:xfrm>
            <a:custGeom>
              <a:rect b="b" l="l" r="r" t="t"/>
              <a:pathLst>
                <a:path extrusionOk="0" h="408304" w="408304">
                  <a:moveTo>
                    <a:pt x="408000" y="204000"/>
                  </a:moveTo>
                  <a:lnTo>
                    <a:pt x="402612" y="250774"/>
                  </a:lnTo>
                  <a:lnTo>
                    <a:pt x="387264" y="293712"/>
                  </a:lnTo>
                  <a:lnTo>
                    <a:pt x="363182" y="331589"/>
                  </a:lnTo>
                  <a:lnTo>
                    <a:pt x="331589" y="363182"/>
                  </a:lnTo>
                  <a:lnTo>
                    <a:pt x="293712" y="387264"/>
                  </a:lnTo>
                  <a:lnTo>
                    <a:pt x="250774" y="402612"/>
                  </a:lnTo>
                  <a:lnTo>
                    <a:pt x="204000" y="408000"/>
                  </a:lnTo>
                  <a:lnTo>
                    <a:pt x="157226" y="402612"/>
                  </a:lnTo>
                  <a:lnTo>
                    <a:pt x="114287" y="387264"/>
                  </a:lnTo>
                  <a:lnTo>
                    <a:pt x="76410" y="363182"/>
                  </a:lnTo>
                  <a:lnTo>
                    <a:pt x="44817" y="331589"/>
                  </a:lnTo>
                  <a:lnTo>
                    <a:pt x="20735" y="293712"/>
                  </a:lnTo>
                  <a:lnTo>
                    <a:pt x="5388" y="250774"/>
                  </a:lnTo>
                  <a:lnTo>
                    <a:pt x="0" y="204000"/>
                  </a:lnTo>
                  <a:lnTo>
                    <a:pt x="5388" y="157226"/>
                  </a:lnTo>
                  <a:lnTo>
                    <a:pt x="20735" y="114287"/>
                  </a:lnTo>
                  <a:lnTo>
                    <a:pt x="44817" y="76410"/>
                  </a:lnTo>
                  <a:lnTo>
                    <a:pt x="76410" y="44817"/>
                  </a:lnTo>
                  <a:lnTo>
                    <a:pt x="114287" y="20735"/>
                  </a:lnTo>
                  <a:lnTo>
                    <a:pt x="157226" y="5388"/>
                  </a:lnTo>
                  <a:lnTo>
                    <a:pt x="204000" y="0"/>
                  </a:lnTo>
                  <a:lnTo>
                    <a:pt x="250774" y="5388"/>
                  </a:lnTo>
                  <a:lnTo>
                    <a:pt x="293712" y="20735"/>
                  </a:lnTo>
                  <a:lnTo>
                    <a:pt x="331589" y="44817"/>
                  </a:lnTo>
                  <a:lnTo>
                    <a:pt x="363182" y="76410"/>
                  </a:lnTo>
                  <a:lnTo>
                    <a:pt x="387264" y="114287"/>
                  </a:lnTo>
                  <a:lnTo>
                    <a:pt x="402612" y="157226"/>
                  </a:lnTo>
                  <a:lnTo>
                    <a:pt x="408000" y="204000"/>
                  </a:lnTo>
                  <a:close/>
                </a:path>
              </a:pathLst>
            </a:custGeom>
            <a:noFill/>
            <a:ln cap="flat" cmpd="sng" w="254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300"/>
            </a:p>
          </p:txBody>
        </p:sp>
        <p:pic>
          <p:nvPicPr>
            <p:cNvPr id="228" name="Google Shape;228;p19"/>
            <p:cNvPicPr preferRelativeResize="0"/>
            <p:nvPr/>
          </p:nvPicPr>
          <p:blipFill rotWithShape="1">
            <a:blip r:embed="rId5">
              <a:alphaModFix/>
            </a:blip>
            <a:srcRect b="0" l="0" r="0" t="0"/>
            <a:stretch/>
          </p:blipFill>
          <p:spPr>
            <a:xfrm>
              <a:off x="9078399" y="5149268"/>
              <a:ext cx="237528" cy="222250"/>
            </a:xfrm>
            <a:prstGeom prst="rect">
              <a:avLst/>
            </a:prstGeom>
            <a:noFill/>
            <a:ln>
              <a:noFill/>
            </a:ln>
          </p:spPr>
        </p:pic>
        <p:sp>
          <p:nvSpPr>
            <p:cNvPr id="229" name="Google Shape;229;p19"/>
            <p:cNvSpPr/>
            <p:nvPr/>
          </p:nvSpPr>
          <p:spPr>
            <a:xfrm>
              <a:off x="8579675" y="4858816"/>
              <a:ext cx="777875" cy="469264"/>
            </a:xfrm>
            <a:custGeom>
              <a:rect b="b" l="l" r="r" t="t"/>
              <a:pathLst>
                <a:path extrusionOk="0" h="469264" w="777875">
                  <a:moveTo>
                    <a:pt x="354648" y="468680"/>
                  </a:moveTo>
                  <a:lnTo>
                    <a:pt x="0" y="468680"/>
                  </a:lnTo>
                  <a:lnTo>
                    <a:pt x="0" y="0"/>
                  </a:lnTo>
                  <a:lnTo>
                    <a:pt x="777481" y="0"/>
                  </a:lnTo>
                  <a:lnTo>
                    <a:pt x="777481" y="136486"/>
                  </a:lnTo>
                </a:path>
                <a:path extrusionOk="0" h="469264" w="777875">
                  <a:moveTo>
                    <a:pt x="725335" y="136486"/>
                  </a:moveTo>
                  <a:lnTo>
                    <a:pt x="725335" y="126771"/>
                  </a:lnTo>
                  <a:lnTo>
                    <a:pt x="697143" y="117939"/>
                  </a:lnTo>
                  <a:lnTo>
                    <a:pt x="673731" y="100980"/>
                  </a:lnTo>
                  <a:lnTo>
                    <a:pt x="656772" y="77568"/>
                  </a:lnTo>
                  <a:lnTo>
                    <a:pt x="647941" y="49377"/>
                  </a:lnTo>
                  <a:lnTo>
                    <a:pt x="129527" y="49377"/>
                  </a:lnTo>
                  <a:lnTo>
                    <a:pt x="120695" y="77568"/>
                  </a:lnTo>
                  <a:lnTo>
                    <a:pt x="103736" y="100980"/>
                  </a:lnTo>
                  <a:lnTo>
                    <a:pt x="80324" y="117939"/>
                  </a:lnTo>
                  <a:lnTo>
                    <a:pt x="52133" y="126771"/>
                  </a:lnTo>
                  <a:lnTo>
                    <a:pt x="52133" y="341896"/>
                  </a:lnTo>
                  <a:lnTo>
                    <a:pt x="80324" y="350728"/>
                  </a:lnTo>
                  <a:lnTo>
                    <a:pt x="103736" y="367687"/>
                  </a:lnTo>
                  <a:lnTo>
                    <a:pt x="120695" y="391099"/>
                  </a:lnTo>
                  <a:lnTo>
                    <a:pt x="129527" y="419290"/>
                  </a:lnTo>
                  <a:lnTo>
                    <a:pt x="346574" y="419290"/>
                  </a:lnTo>
                </a:path>
                <a:path extrusionOk="0" h="469264" w="777875">
                  <a:moveTo>
                    <a:pt x="349542" y="357077"/>
                  </a:moveTo>
                  <a:lnTo>
                    <a:pt x="337922" y="354725"/>
                  </a:lnTo>
                  <a:lnTo>
                    <a:pt x="296381" y="326693"/>
                  </a:lnTo>
                  <a:lnTo>
                    <a:pt x="268349" y="285152"/>
                  </a:lnTo>
                  <a:lnTo>
                    <a:pt x="258064" y="234340"/>
                  </a:lnTo>
                  <a:lnTo>
                    <a:pt x="268349" y="183520"/>
                  </a:lnTo>
                  <a:lnTo>
                    <a:pt x="296381" y="141976"/>
                  </a:lnTo>
                  <a:lnTo>
                    <a:pt x="337922" y="113943"/>
                  </a:lnTo>
                  <a:lnTo>
                    <a:pt x="388734" y="103657"/>
                  </a:lnTo>
                  <a:lnTo>
                    <a:pt x="439551" y="113943"/>
                  </a:lnTo>
                  <a:lnTo>
                    <a:pt x="481091" y="141976"/>
                  </a:lnTo>
                  <a:lnTo>
                    <a:pt x="495752" y="163706"/>
                  </a:lnTo>
                </a:path>
                <a:path extrusionOk="0" h="469264" w="777875">
                  <a:moveTo>
                    <a:pt x="777481" y="136486"/>
                  </a:moveTo>
                  <a:lnTo>
                    <a:pt x="777481" y="197191"/>
                  </a:lnTo>
                </a:path>
                <a:path extrusionOk="0" h="469264" w="777875">
                  <a:moveTo>
                    <a:pt x="725335" y="163821"/>
                  </a:moveTo>
                  <a:lnTo>
                    <a:pt x="725335" y="136486"/>
                  </a:lnTo>
                </a:path>
              </a:pathLst>
            </a:custGeom>
            <a:noFill/>
            <a:ln cap="flat" cmpd="sng" w="254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300"/>
            </a:p>
          </p:txBody>
        </p:sp>
      </p:grpSp>
      <p:sp>
        <p:nvSpPr>
          <p:cNvPr id="230" name="Google Shape;230;p19"/>
          <p:cNvSpPr txBox="1"/>
          <p:nvPr/>
        </p:nvSpPr>
        <p:spPr>
          <a:xfrm>
            <a:off x="581193" y="4420563"/>
            <a:ext cx="1449600" cy="669900"/>
          </a:xfrm>
          <a:prstGeom prst="rect">
            <a:avLst/>
          </a:prstGeom>
          <a:noFill/>
          <a:ln>
            <a:noFill/>
          </a:ln>
        </p:spPr>
        <p:txBody>
          <a:bodyPr anchorCtr="0" anchor="t" bIns="0" lIns="0" spcFirstLastPara="1" rIns="0" wrap="square" tIns="9525">
            <a:spAutoFit/>
          </a:bodyPr>
          <a:lstStyle/>
          <a:p>
            <a:pPr indent="0" lvl="0" marL="36576" marR="38100" rtl="0" algn="ctr">
              <a:lnSpc>
                <a:spcPct val="115000"/>
              </a:lnSpc>
              <a:spcBef>
                <a:spcPts val="0"/>
              </a:spcBef>
              <a:spcAft>
                <a:spcPts val="0"/>
              </a:spcAft>
              <a:buNone/>
            </a:pPr>
            <a:r>
              <a:rPr lang="en" sz="1300">
                <a:solidFill>
                  <a:srgbClr val="59585B"/>
                </a:solidFill>
                <a:latin typeface="Raleway Medium"/>
                <a:ea typeface="Raleway Medium"/>
                <a:cs typeface="Raleway Medium"/>
                <a:sym typeface="Raleway Medium"/>
              </a:rPr>
              <a:t>To give guidance  to action</a:t>
            </a:r>
            <a:r>
              <a:rPr lang="en" sz="1300">
                <a:latin typeface="Raleway Medium"/>
                <a:ea typeface="Raleway Medium"/>
                <a:cs typeface="Raleway Medium"/>
                <a:sym typeface="Raleway Medium"/>
              </a:rPr>
              <a:t> </a:t>
            </a:r>
            <a:r>
              <a:rPr lang="en" sz="1300">
                <a:solidFill>
                  <a:srgbClr val="59585B"/>
                </a:solidFill>
                <a:latin typeface="Raleway Medium"/>
                <a:ea typeface="Raleway Medium"/>
                <a:cs typeface="Raleway Medium"/>
                <a:sym typeface="Raleway Medium"/>
              </a:rPr>
              <a:t>on a certain issue</a:t>
            </a:r>
            <a:endParaRPr sz="1300">
              <a:latin typeface="Raleway Medium"/>
              <a:ea typeface="Raleway Medium"/>
              <a:cs typeface="Raleway Medium"/>
              <a:sym typeface="Raleway Medium"/>
            </a:endParaRPr>
          </a:p>
        </p:txBody>
      </p:sp>
      <p:sp>
        <p:nvSpPr>
          <p:cNvPr id="231" name="Google Shape;231;p19"/>
          <p:cNvSpPr txBox="1"/>
          <p:nvPr/>
        </p:nvSpPr>
        <p:spPr>
          <a:xfrm>
            <a:off x="2506467" y="4420563"/>
            <a:ext cx="1203300" cy="439800"/>
          </a:xfrm>
          <a:prstGeom prst="rect">
            <a:avLst/>
          </a:prstGeom>
          <a:noFill/>
          <a:ln>
            <a:noFill/>
          </a:ln>
        </p:spPr>
        <p:txBody>
          <a:bodyPr anchorCtr="0" anchor="t" bIns="0" lIns="0" spcFirstLastPara="1" rIns="0" wrap="square" tIns="9525">
            <a:spAutoFit/>
          </a:bodyPr>
          <a:lstStyle/>
          <a:p>
            <a:pPr indent="0" lvl="0" marL="9144" marR="0" rtl="0" algn="ctr">
              <a:lnSpc>
                <a:spcPct val="115000"/>
              </a:lnSpc>
              <a:spcBef>
                <a:spcPts val="0"/>
              </a:spcBef>
              <a:spcAft>
                <a:spcPts val="0"/>
              </a:spcAft>
              <a:buNone/>
            </a:pPr>
            <a:r>
              <a:rPr lang="en" sz="1300">
                <a:solidFill>
                  <a:srgbClr val="59585B"/>
                </a:solidFill>
                <a:latin typeface="Raleway Medium"/>
                <a:ea typeface="Raleway Medium"/>
                <a:cs typeface="Raleway Medium"/>
                <a:sym typeface="Raleway Medium"/>
              </a:rPr>
              <a:t>To ensure that things happen</a:t>
            </a:r>
            <a:endParaRPr sz="1300">
              <a:latin typeface="Raleway Medium"/>
              <a:ea typeface="Raleway Medium"/>
              <a:cs typeface="Raleway Medium"/>
              <a:sym typeface="Raleway Medium"/>
            </a:endParaRPr>
          </a:p>
        </p:txBody>
      </p:sp>
      <p:sp>
        <p:nvSpPr>
          <p:cNvPr id="232" name="Google Shape;232;p19"/>
          <p:cNvSpPr txBox="1"/>
          <p:nvPr/>
        </p:nvSpPr>
        <p:spPr>
          <a:xfrm>
            <a:off x="4266575" y="4420563"/>
            <a:ext cx="1287000" cy="669900"/>
          </a:xfrm>
          <a:prstGeom prst="rect">
            <a:avLst/>
          </a:prstGeom>
          <a:noFill/>
          <a:ln>
            <a:noFill/>
          </a:ln>
        </p:spPr>
        <p:txBody>
          <a:bodyPr anchorCtr="0" anchor="t" bIns="0" lIns="0" spcFirstLastPara="1" rIns="0" wrap="square" tIns="9525">
            <a:spAutoFit/>
          </a:bodyPr>
          <a:lstStyle/>
          <a:p>
            <a:pPr indent="0" lvl="0" marL="9144" marR="0" rtl="0" algn="ctr">
              <a:lnSpc>
                <a:spcPct val="115000"/>
              </a:lnSpc>
              <a:spcBef>
                <a:spcPts val="0"/>
              </a:spcBef>
              <a:spcAft>
                <a:spcPts val="0"/>
              </a:spcAft>
              <a:buNone/>
            </a:pPr>
            <a:r>
              <a:rPr lang="en" sz="1300">
                <a:solidFill>
                  <a:srgbClr val="59585B"/>
                </a:solidFill>
                <a:latin typeface="Raleway Medium"/>
                <a:ea typeface="Raleway Medium"/>
                <a:cs typeface="Raleway Medium"/>
                <a:sym typeface="Raleway Medium"/>
              </a:rPr>
              <a:t>To change what is currently happening</a:t>
            </a:r>
            <a:endParaRPr sz="1300">
              <a:latin typeface="Raleway Medium"/>
              <a:ea typeface="Raleway Medium"/>
              <a:cs typeface="Raleway Medium"/>
              <a:sym typeface="Raleway Medium"/>
            </a:endParaRPr>
          </a:p>
        </p:txBody>
      </p:sp>
      <p:sp>
        <p:nvSpPr>
          <p:cNvPr id="233" name="Google Shape;233;p19"/>
          <p:cNvSpPr txBox="1"/>
          <p:nvPr/>
        </p:nvSpPr>
        <p:spPr>
          <a:xfrm>
            <a:off x="5962142" y="4420563"/>
            <a:ext cx="1500000" cy="669900"/>
          </a:xfrm>
          <a:prstGeom prst="rect">
            <a:avLst/>
          </a:prstGeom>
          <a:noFill/>
          <a:ln>
            <a:noFill/>
          </a:ln>
        </p:spPr>
        <p:txBody>
          <a:bodyPr anchorCtr="0" anchor="t" bIns="0" lIns="0" spcFirstLastPara="1" rIns="0" wrap="square" tIns="9525">
            <a:spAutoFit/>
          </a:bodyPr>
          <a:lstStyle/>
          <a:p>
            <a:pPr indent="0" lvl="0" marL="9144" marR="0" rtl="0" algn="ctr">
              <a:lnSpc>
                <a:spcPct val="115000"/>
              </a:lnSpc>
              <a:spcBef>
                <a:spcPts val="0"/>
              </a:spcBef>
              <a:spcAft>
                <a:spcPts val="0"/>
              </a:spcAft>
              <a:buNone/>
            </a:pPr>
            <a:r>
              <a:rPr lang="en" sz="1300">
                <a:solidFill>
                  <a:srgbClr val="59585B"/>
                </a:solidFill>
                <a:latin typeface="Raleway Medium"/>
                <a:ea typeface="Raleway Medium"/>
                <a:cs typeface="Raleway Medium"/>
                <a:sym typeface="Raleway Medium"/>
              </a:rPr>
              <a:t>To prioritize and allocate resources and issues</a:t>
            </a:r>
            <a:endParaRPr sz="1300">
              <a:latin typeface="Raleway Medium"/>
              <a:ea typeface="Raleway Medium"/>
              <a:cs typeface="Raleway Medium"/>
              <a:sym typeface="Raleway Medium"/>
            </a:endParaRPr>
          </a:p>
        </p:txBody>
      </p:sp>
      <p:pic>
        <p:nvPicPr>
          <p:cNvPr id="234" name="Google Shape;234;p19"/>
          <p:cNvPicPr preferRelativeResize="0"/>
          <p:nvPr/>
        </p:nvPicPr>
        <p:blipFill>
          <a:blip r:embed="rId6">
            <a:alphaModFix/>
          </a:blip>
          <a:stretch>
            <a:fillRect/>
          </a:stretch>
        </p:blipFill>
        <p:spPr>
          <a:xfrm>
            <a:off x="1188482" y="2125400"/>
            <a:ext cx="5679726" cy="1140000"/>
          </a:xfrm>
          <a:prstGeom prst="rect">
            <a:avLst/>
          </a:prstGeom>
          <a:noFill/>
          <a:ln>
            <a:noFill/>
          </a:ln>
        </p:spPr>
      </p:pic>
      <p:sp>
        <p:nvSpPr>
          <p:cNvPr id="235" name="Google Shape;235;p19"/>
          <p:cNvSpPr txBox="1"/>
          <p:nvPr>
            <p:ph idx="12" type="sldNum"/>
          </p:nvPr>
        </p:nvSpPr>
        <p:spPr>
          <a:xfrm>
            <a:off x="6065986" y="2740605"/>
            <a:ext cx="1844400" cy="200100"/>
          </a:xfrm>
          <a:prstGeom prst="rect">
            <a:avLst/>
          </a:prstGeom>
          <a:noFill/>
          <a:ln>
            <a:noFill/>
          </a:ln>
        </p:spPr>
        <p:txBody>
          <a:bodyPr anchorCtr="0" anchor="t" bIns="0" lIns="0" spcFirstLastPara="1" rIns="0" wrap="square" tIns="0">
            <a:spAutoFit/>
          </a:bodyPr>
          <a:lstStyle/>
          <a:p>
            <a:pPr indent="0" lvl="0" marL="0" marR="0" rtl="0" algn="r">
              <a:spcBef>
                <a:spcPts val="0"/>
              </a:spcBef>
              <a:spcAft>
                <a:spcPts val="0"/>
              </a:spcAft>
              <a:buNone/>
            </a:pPr>
            <a:fld id="{00000000-1234-1234-1234-123412341234}" type="slidenum">
              <a:rPr b="1" lang="en" sz="1300">
                <a:solidFill>
                  <a:schemeClr val="lt1"/>
                </a:solidFill>
                <a:latin typeface="Raleway"/>
                <a:ea typeface="Raleway"/>
                <a:cs typeface="Raleway"/>
                <a:sym typeface="Raleway"/>
              </a:rPr>
              <a:t>‹#›</a:t>
            </a:fld>
            <a:endParaRPr b="1" sz="1300" u="none">
              <a:solidFill>
                <a:schemeClr val="lt1"/>
              </a:solidFill>
              <a:latin typeface="Raleway"/>
              <a:ea typeface="Raleway"/>
              <a:cs typeface="Raleway"/>
              <a:sym typeface="Raleway"/>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59585B"/>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