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5670000" cx="8019000"/>
  <p:notesSz cx="6858000" cy="9144000"/>
  <p:embeddedFontLst>
    <p:embeddedFont>
      <p:font typeface="Raleway"/>
      <p:regular r:id="rId28"/>
      <p:bold r:id="rId29"/>
      <p:italic r:id="rId30"/>
      <p:boldItalic r:id="rId31"/>
    </p:embeddedFont>
    <p:embeddedFont>
      <p:font typeface="Nunito ExtraLight"/>
      <p:regular r:id="rId32"/>
      <p:bold r:id="rId33"/>
      <p:italic r:id="rId34"/>
      <p:boldItalic r:id="rId35"/>
    </p:embeddedFont>
    <p:embeddedFont>
      <p:font typeface="Roboto"/>
      <p:regular r:id="rId36"/>
      <p:bold r:id="rId37"/>
      <p:italic r:id="rId38"/>
      <p:boldItalic r:id="rId39"/>
    </p:embeddedFont>
    <p:embeddedFont>
      <p:font typeface="Nunito"/>
      <p:regular r:id="rId40"/>
      <p:bold r:id="rId41"/>
      <p:italic r:id="rId42"/>
      <p:boldItalic r:id="rId43"/>
    </p:embeddedFont>
    <p:embeddedFont>
      <p:font typeface="Nunito ExtraBold"/>
      <p:bold r:id="rId44"/>
      <p:boldItalic r:id="rId45"/>
    </p:embeddedFont>
    <p:embeddedFont>
      <p:font typeface="Nunito Medium"/>
      <p:regular r:id="rId46"/>
      <p:bold r:id="rId47"/>
      <p:italic r:id="rId48"/>
      <p:boldItalic r:id="rId49"/>
    </p:embeddedFont>
    <p:embeddedFont>
      <p:font typeface="Raleway Medium"/>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786">
          <p15:clr>
            <a:srgbClr val="A4A3A4"/>
          </p15:clr>
        </p15:guide>
        <p15:guide id="2" pos="252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786" orient="horz"/>
        <p:guide pos="2526"/>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regular.fntdata"/><Relationship Id="rId42" Type="http://schemas.openxmlformats.org/officeDocument/2006/relationships/font" Target="fonts/Nunito-italic.fntdata"/><Relationship Id="rId41" Type="http://schemas.openxmlformats.org/officeDocument/2006/relationships/font" Target="fonts/Nunito-bold.fntdata"/><Relationship Id="rId44" Type="http://schemas.openxmlformats.org/officeDocument/2006/relationships/font" Target="fonts/NunitoExtraBold-bold.fntdata"/><Relationship Id="rId43" Type="http://schemas.openxmlformats.org/officeDocument/2006/relationships/font" Target="fonts/Nunito-boldItalic.fntdata"/><Relationship Id="rId46" Type="http://schemas.openxmlformats.org/officeDocument/2006/relationships/font" Target="fonts/NunitoMedium-regular.fntdata"/><Relationship Id="rId45" Type="http://schemas.openxmlformats.org/officeDocument/2006/relationships/font" Target="fonts/NunitoExtraBold-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NunitoMedium-italic.fntdata"/><Relationship Id="rId47" Type="http://schemas.openxmlformats.org/officeDocument/2006/relationships/font" Target="fonts/NunitoMedium-bold.fntdata"/><Relationship Id="rId49" Type="http://schemas.openxmlformats.org/officeDocument/2006/relationships/font" Target="fonts/NunitoMedium-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aleway-boldItalic.fntdata"/><Relationship Id="rId30" Type="http://schemas.openxmlformats.org/officeDocument/2006/relationships/font" Target="fonts/Raleway-italic.fntdata"/><Relationship Id="rId33" Type="http://schemas.openxmlformats.org/officeDocument/2006/relationships/font" Target="fonts/NunitoExtraLight-bold.fntdata"/><Relationship Id="rId32" Type="http://schemas.openxmlformats.org/officeDocument/2006/relationships/font" Target="fonts/NunitoExtraLight-regular.fntdata"/><Relationship Id="rId35" Type="http://schemas.openxmlformats.org/officeDocument/2006/relationships/font" Target="fonts/NunitoExtraLight-boldItalic.fntdata"/><Relationship Id="rId34" Type="http://schemas.openxmlformats.org/officeDocument/2006/relationships/font" Target="fonts/NunitoExtraLight-italic.fntdata"/><Relationship Id="rId37" Type="http://schemas.openxmlformats.org/officeDocument/2006/relationships/font" Target="fonts/Roboto-bold.fntdata"/><Relationship Id="rId36" Type="http://schemas.openxmlformats.org/officeDocument/2006/relationships/font" Target="fonts/Roboto-regular.fntdata"/><Relationship Id="rId39" Type="http://schemas.openxmlformats.org/officeDocument/2006/relationships/font" Target="fonts/Roboto-boldItalic.fntdata"/><Relationship Id="rId38" Type="http://schemas.openxmlformats.org/officeDocument/2006/relationships/font" Target="fonts/Roboto-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Raleway-regular.fntdata"/><Relationship Id="rId27" Type="http://schemas.openxmlformats.org/officeDocument/2006/relationships/slide" Target="slides/slide21.xml"/><Relationship Id="rId29" Type="http://schemas.openxmlformats.org/officeDocument/2006/relationships/font" Target="fonts/Raleway-bold.fntdata"/><Relationship Id="rId51" Type="http://schemas.openxmlformats.org/officeDocument/2006/relationships/font" Target="fonts/RalewayMedium-bold.fntdata"/><Relationship Id="rId50" Type="http://schemas.openxmlformats.org/officeDocument/2006/relationships/font" Target="fonts/RalewayMedium-regular.fntdata"/><Relationship Id="rId53" Type="http://schemas.openxmlformats.org/officeDocument/2006/relationships/font" Target="fonts/RalewayMedium-boldItalic.fntdata"/><Relationship Id="rId52" Type="http://schemas.openxmlformats.org/officeDocument/2006/relationships/font" Target="fonts/RalewayMedium-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177b04904d_1_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1177b04904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Welcome to Module 2! You’ve learned the basics of leadership, advocacy, and policy development. For the next few sessions, we will focus on strengthening our communication skills so we can effectively convince policymakers that change is needed and convince others to support our advocacy efforts.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171bdb47e9_0_136: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1171bdb47e9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a great</a:t>
            </a:r>
            <a:r>
              <a:rPr lang="en"/>
              <a:t> quote about ethical storytelling.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[Ask:] </a:t>
            </a:r>
            <a:r>
              <a:rPr lang="en"/>
              <a:t>Would someone like to volunteer to read this quote aloud?</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[After quote is read:]</a:t>
            </a:r>
            <a:r>
              <a:rPr lang="en"/>
              <a:t> We need to avoid oversimplifying anyone’s story. Do the best you can to help your audience understand the complexities of the situation and your characters’ lives.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171bdb47e9_0_152: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171bdb47e9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some common pitfalls people experience when trying to tell stories: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if your story is too complex, you will lose your audience, and they may not get your message.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the other hand, if your story is too simplistic—if you treat complex issues and problems as if they were much simpler than they really are—this can spread misconceptions about the issue, diminish your credibility, and lead to the development of solutions that do not adequately address the issue.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addition, if your story is inauthentic, or seems fake, you’ll lose your audience. How can you make sure the story you’re telling is authentic? Speak to an issue you have personal experience with or involve people who are personally affected by the issue. And if there are multiple sides to or perspectives on the issue, acknowledge and address them whenever possible.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Next, if your story contains medical, scientific, or legal inaccuracies or contributes, even inadvertently, to harmful stereotypes or messaging, it will do more harm than good. Avoid these situations by having a medical, scientific, or technical advisor—as well as people who are personally affected by your issue and who live or work in your context—review your story before you share it too widely.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Also, if you make a great story, but there is no call to action, you’ve missed an opportunity to create change. Make sure your audience knows what steps they can take to support your cause after they’ve heard your story.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Finally, ignoring ethical storytelling practices can put those who participate in your storytelling process at risk for damage to their reputation or even physical harm. Let’s take a minute to go over a few principles of ethical storytelling.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171bdb47e9_0_211: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171bdb47e9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“Ethical Storytelling” movement recognizes that it not only matters that stories are shared and that advocates and donors understand the impact they are making—it also matters how stories are shared.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a:t>
            </a:r>
            <a:r>
              <a:rPr lang="en"/>
              <a:t>here are several strategies for making sure you're engaging in ethical storytelling.One way is to ensure you o</a:t>
            </a:r>
            <a:r>
              <a:rPr lang="en"/>
              <a:t>btain r</a:t>
            </a:r>
            <a:r>
              <a:rPr lang="en"/>
              <a:t>ecorded oral consent or asking your subjects to sign a consent form. Be sure to clarify how content will be used. You should also discuss what participation entails, the benefits and risks, privacy and confidentiality issues, and the use of identifiers in your story. Your participants should also know who to contact with questions.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Also, consider personal boundaries and paying attention to subject’s body language/comfort level. If your interview subject wants to stop or seems uncomfortable, you should pause and try to address whatever is making them uncomfortable.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Always respect cultural norms. What is acceptable in one culture may not be acceptable in another. Familiarize yourself with cultural norms and expectations before you go into a new community to conduct interviews, and then behave appropriately.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 are able, allow participants to review and approve final content (the quote or video clip of them you want to use) before you start sharing it. Ensure they are satisfied with how they are portrayed.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Finally, be honest and accurate in everything you publish, and include citations that appropriately credit your sources.</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1171bdb47e9_0_224: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1171bdb47e9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that we know why stories matter and have discussed what makes a good story generally, we are going to spend some time thinking about how to frame our stories appropriately to reach our target audience(s). Who do you want to reach with your story? What matters to them?  </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171bdb47e9_0_232: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1171bdb47e9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you do anything related to developing your story, you need to think about your audience. How old are they? Where do they live? What values do they hold? Are they religious? How educated are they? Do they use computers and the internet or not? Who do they listen to? These answers will factor into how you frame and share your story.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Your story should meet your audience where they are. You cannot control where your audience goes for information or who they are as individuals, but you can control where and how you share your story.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171bdb47e9_0_273: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1171bdb47e9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many audiences out there, and unfortunately, we cannot reach them all. As a result, before we can craft our story, we need to segment and narrow our audiences. If we are advocating for policy change, we want to reach a policy audience.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primary audiences are those who have direct control and the authority to affect policy change.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secondary audiences are those who can indirectly influence or motivate our primary audiences to take action.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example, asking a local journalist to write a story about a critical problem affecting access to contraceptives could motivate a local leader to allocate resources toward improving contraceptive access for the community.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Or youth advocates could team up online to Tweet at a state governor to pass a law that prevents child marriage.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Both audience types can exist across levels—such as global national, or subnational—but it is important to select only audiences that you can realistically reach and engage. Think critically about who you need to reach and who would be nice to reach, while keeping in mind the unique networks and connections your organization holds. Then, once you have a clear picture of who your audience is, you can put some thought into ensuring the words you use in your story bring your advocacy issue to life in a way that resonates with them.</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171bdb47e9_0_297: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1171bdb47e9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We’re going to watch a short video created by PRB, and I want you to pay attention to what we just discussed.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[Click video to play. </a:t>
            </a:r>
            <a:r>
              <a:rPr b="1" i="1" lang="en"/>
              <a:t>Video source: The video link is https://www.youtube.com/watch?v=ORL-2XKBqKw.</a:t>
            </a:r>
            <a:r>
              <a:rPr b="1" lang="en"/>
              <a:t>] </a:t>
            </a:r>
            <a:endParaRPr b="1"/>
          </a:p>
          <a:p>
            <a:pPr indent="0" lvl="0" marL="0" rtl="0" algn="l">
              <a:spcBef>
                <a:spcPts val="0"/>
              </a:spcBef>
              <a:spcAft>
                <a:spcPts val="0"/>
              </a:spcAft>
              <a:buNone/>
            </a:pPr>
            <a:r>
              <a:t/>
            </a:r>
            <a:endParaRPr/>
          </a:p>
          <a:p>
            <a:pPr indent="0" lvl="0" marL="0" rtl="0" algn="l">
              <a:spcBef>
                <a:spcPts val="0"/>
              </a:spcBef>
              <a:spcAft>
                <a:spcPts val="0"/>
              </a:spcAft>
              <a:buNone/>
            </a:pPr>
            <a:r>
              <a:rPr b="1" lang="en"/>
              <a:t>[After watching the video, ask:]</a:t>
            </a:r>
            <a:endParaRPr b="1"/>
          </a:p>
          <a:p>
            <a:pPr indent="0" lvl="0" marL="0" rtl="0" algn="l">
              <a:spcBef>
                <a:spcPts val="0"/>
              </a:spcBef>
              <a:spcAft>
                <a:spcPts val="0"/>
              </a:spcAft>
              <a:buNone/>
            </a:pPr>
            <a:r>
              <a:rPr lang="en"/>
              <a:t>Can you identify the audience or audiences?</a:t>
            </a:r>
            <a:r>
              <a:rPr b="1" lang="en"/>
              <a:t> [Generate responses.]</a:t>
            </a:r>
            <a:endParaRPr b="1"/>
          </a:p>
          <a:p>
            <a:pPr indent="0" lvl="0" marL="0" rtl="0" algn="l">
              <a:spcBef>
                <a:spcPts val="0"/>
              </a:spcBef>
              <a:spcAft>
                <a:spcPts val="0"/>
              </a:spcAft>
              <a:buNone/>
            </a:pPr>
            <a:r>
              <a:rPr lang="en"/>
              <a:t>What information is shared with them?</a:t>
            </a:r>
            <a:r>
              <a:rPr b="1" lang="en"/>
              <a:t> [Generate responses.]</a:t>
            </a:r>
            <a:endParaRPr b="1"/>
          </a:p>
          <a:p>
            <a:pPr indent="0" lvl="0" marL="0" rtl="0" algn="l">
              <a:spcBef>
                <a:spcPts val="0"/>
              </a:spcBef>
              <a:spcAft>
                <a:spcPts val="0"/>
              </a:spcAft>
              <a:buNone/>
            </a:pPr>
            <a:r>
              <a:rPr lang="en"/>
              <a:t>What is their call to action?</a:t>
            </a:r>
            <a:r>
              <a:rPr b="1" lang="en"/>
              <a:t> [Generate responses.]</a:t>
            </a:r>
            <a:endParaRPr b="1"/>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171bdb47e9_0_468: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1171bdb47e9_0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that we’ve got a good handle on storytelling, we are going to briefly explore how to make our stories more powerful using multimedia. (We will go into more detail on this topic in Module 3).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1171bdb47e9_0_549: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1171bdb47e9_0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what is multimedia storytelling? Multimedia stories include some combination of elements, are interactive and nonlinear, are presented and shared online, and are complementary (meaning the pieces don’t stand alone—they are integrated into one story). Most multimedia stories require that the reporter go into the field to report the story face-to-face with sources, rather than doing a story entirely by phone or email.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you create a story for the web—including using a video camera to shoot interviews or events, using a camera to take still pictures, or recording audio to collect information for text or graphics—what you gather can be used to produce a multimedia story, a television story, a print story, </a:t>
            </a:r>
            <a:r>
              <a:rPr lang="en"/>
              <a:t>or a radio story</a:t>
            </a:r>
            <a:r>
              <a:rPr lang="en"/>
              <a:t>. The best multimedia stories are multi-dimensional, bringing in all of these.</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1171bdb47e9_0_559: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1171bdb47e9_0_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Types of multimedia elements include: </a:t>
            </a:r>
            <a:endParaRPr/>
          </a:p>
          <a:p>
            <a:pPr indent="-298450" lvl="0" marL="457200" rtl="0" algn="l">
              <a:spcBef>
                <a:spcPts val="0"/>
              </a:spcBef>
              <a:spcAft>
                <a:spcPts val="0"/>
              </a:spcAft>
              <a:buSzPts val="1100"/>
              <a:buChar char="●"/>
            </a:pPr>
            <a:r>
              <a:rPr lang="en"/>
              <a:t>Photos: </a:t>
            </a:r>
            <a:r>
              <a:rPr lang="en"/>
              <a:t>Still photos are the best medium for emphasizing a strong emotion, for staying with an important point in a story, or for creating a particular mood. They’re often more dramatic and don’t go by as quickly as video. Still photos used in combination with audio also highlight emotions. Panorama or 360-degree photos, combined with audio, also immerse a reader in the location of the story.</a:t>
            </a:r>
            <a:endParaRPr/>
          </a:p>
          <a:p>
            <a:pPr indent="-298450" lvl="0" marL="457200" rtl="0" algn="l">
              <a:spcBef>
                <a:spcPts val="0"/>
              </a:spcBef>
              <a:spcAft>
                <a:spcPts val="0"/>
              </a:spcAft>
              <a:buSzPts val="1100"/>
              <a:buChar char="●"/>
            </a:pPr>
            <a:r>
              <a:rPr lang="en"/>
              <a:t>Audio: Good audio makes still photos and video seem more intense and real. Bad audio makes video seem worse than it is, and it detracts from the drama of still photos. Whenever possible, try to add the transcript of the audio.</a:t>
            </a:r>
            <a:endParaRPr/>
          </a:p>
          <a:p>
            <a:pPr indent="-298450" lvl="0" marL="457200" rtl="0" algn="l">
              <a:spcBef>
                <a:spcPts val="0"/>
              </a:spcBef>
              <a:spcAft>
                <a:spcPts val="0"/>
              </a:spcAft>
              <a:buSzPts val="1100"/>
              <a:buChar char="●"/>
            </a:pPr>
            <a:r>
              <a:rPr lang="en"/>
              <a:t>Video: Video is best for depicting action, for taking a reader to a place central to the story, or for hearing and seeing a person central to the story. </a:t>
            </a:r>
            <a:endParaRPr/>
          </a:p>
          <a:p>
            <a:pPr indent="-298450" lvl="0" marL="457200" rtl="0" algn="l">
              <a:spcBef>
                <a:spcPts val="0"/>
              </a:spcBef>
              <a:spcAft>
                <a:spcPts val="0"/>
              </a:spcAft>
              <a:buSzPts val="1100"/>
              <a:buChar char="●"/>
            </a:pPr>
            <a:r>
              <a:rPr lang="en"/>
              <a:t>Graphics: Graphics can include maps, charts, illustrations, and gifs. They can help us demonstrate a location, display data, or create our own characters. Gifs, or animated graphics, show how things work. Graphics go where cameras can’t go: into human cells or millions of miles into space. Sometimes graphics can be a story’s primary medium, supported by other media.</a:t>
            </a:r>
            <a:endParaRPr/>
          </a:p>
          <a:p>
            <a:pPr indent="-298450" lvl="0" marL="457200" rtl="0" algn="l">
              <a:spcBef>
                <a:spcPts val="0"/>
              </a:spcBef>
              <a:spcAft>
                <a:spcPts val="0"/>
              </a:spcAft>
              <a:buSzPts val="1100"/>
              <a:buChar char="●"/>
            </a:pPr>
            <a:r>
              <a:rPr lang="en"/>
              <a:t>Text: Text can be used to describe the history of a story or a process, or to provide accounts of an event. It can be used to deliver your key message quickly to your audience in a specific way that other elements cannot.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[Facilitator note: If you have time and internet access, you may want to explore some of these links as examples of multimedia stories, like the ones shared on this website: https://shorthand.com/the-craft/impressive-digital-stories/index.html].</a:t>
            </a:r>
            <a:endParaRPr b="1"/>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13f0989437_7_56:notes"/>
          <p:cNvSpPr txBox="1"/>
          <p:nvPr>
            <p:ph idx="1" type="body"/>
          </p:nvPr>
        </p:nvSpPr>
        <p:spPr>
          <a:xfrm>
            <a:off x="685790" y="4343395"/>
            <a:ext cx="5486387" cy="4114791"/>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this session, we will talk about storytelling: why it matters, how to tell a good story, and where storytelling fits into policy advocacy. </a:t>
            </a:r>
            <a:endParaRPr/>
          </a:p>
          <a:p>
            <a:pPr indent="0" lvl="0" marL="0" rtl="0" algn="l">
              <a:spcBef>
                <a:spcPts val="0"/>
              </a:spcBef>
              <a:spcAft>
                <a:spcPts val="0"/>
              </a:spcAft>
              <a:buNone/>
            </a:pPr>
            <a:r>
              <a:t/>
            </a:r>
            <a:endParaRPr/>
          </a:p>
        </p:txBody>
      </p:sp>
      <p:sp>
        <p:nvSpPr>
          <p:cNvPr id="123" name="Google Shape;123;g113f0989437_7_56:notes"/>
          <p:cNvSpPr/>
          <p:nvPr>
            <p:ph idx="2" type="sldImg"/>
          </p:nvPr>
        </p:nvSpPr>
        <p:spPr>
          <a:xfrm>
            <a:off x="1142657" y="685783"/>
            <a:ext cx="4573344" cy="342897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1171bdb47e9_0_569: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1171bdb47e9_0_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OK, storytellers</a:t>
            </a:r>
            <a:r>
              <a:rPr lang="en"/>
              <a:t>. Time to practice your new skills!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[Read slide. Hand out paper/pencils for exercise if appropriate (participants can use their computers if accessible/preferred). Allow 10-30 minutes for participants to write their stories, then share with the group if there is enough time.</a:t>
            </a:r>
            <a:r>
              <a:rPr b="1" lang="en"/>
              <a:t> Participants should hold onto their stories as they will revisit in </a:t>
            </a:r>
            <a:r>
              <a:rPr b="1" lang="en" u="sng"/>
              <a:t>Exercise 3.4</a:t>
            </a:r>
            <a:r>
              <a:rPr b="1" lang="en"/>
              <a:t>.]</a:t>
            </a:r>
            <a:endParaRPr b="1"/>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1171bdb47e9_0_579: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1171bdb47e9_0_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1850394eba_0_102: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1850394eba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In approaching storytelling for your advocacy work, you should also think of yourselves as journalists and researchers.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this training, we will blend skills and ideas from both multimedia storytelling and policy advocacy. Whether you are telling a story or advocating for policy change, to do it effectively you should: 1) identify your audience, 2) select your communication strategies, and 3) craft your key messages. Remember these steps, because they will come up repeatedly in these sessions.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You should frame your story differently for different audiences. You may use different words, you will likely use a different tone, and you certainly will highlight different elements depending on who you are attempting to reach.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171bdb47e9_0_4: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171bdb47e9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People have been telling stories since the very beginning of civilization. Every culture, community, and family has their own stories that are told over and over again, passed down through the generations.</a:t>
            </a:r>
            <a:r>
              <a:rPr b="1" lang="en"/>
              <a:t>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[Ask:] </a:t>
            </a:r>
            <a:r>
              <a:rPr lang="en"/>
              <a:t>Why do you think this is? Why do we tell stories?</a:t>
            </a:r>
            <a:r>
              <a:rPr b="1" lang="en"/>
              <a:t> [Generate responses.]</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Research has shown that people retain six times more information when it’s shared in a story rather than conveyed using data alone. Stories can move us, change us, and compel us to act—making them important and effective tools for social change. Certain qualities of stories make them especially compelling.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One quality is memorability</a:t>
            </a:r>
            <a:r>
              <a:rPr lang="en"/>
              <a:t>: Stanford professor Chip Heath had students each give a one-minute presentation on a particular topic. In the average one-minute speech, the typical student used 2.5 statistics. Only one student in 10 told a story. Ten minutes after the speeches ended, he asked students to recall information from the speeches. The students were flabbergasted at how little they remembered. There wasn’t a huge amount of information to take in—at most they heard eight one-minute speeches. And yet the students were lucky to recall one or two ideas from each presentation. Many drew a complete blank on some speeches, unable to remember a single concept. When students were asked to recall the speeches, 63% remembered the stories, but only 5% remembered any individual statistic.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Another </a:t>
            </a:r>
            <a:r>
              <a:rPr lang="en"/>
              <a:t>important</a:t>
            </a:r>
            <a:r>
              <a:rPr lang="en"/>
              <a:t> quality is persuasiveness: In another study, researchers tested two variations of a brochure for the Save the Children charity organization. People who received the story-based version of the brochure donated an average of $2.38, while those who received the infographic-based version donated an average of $1.14. Various statistics on the plight of African children were far less persuasive than the story of Rokia, a 7-year-old from Mali.</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Then, there’s engagement: The brain of a story reader or listener mirrors that of the storyteller, creating an emotional connection. When sensory details are described, parts of the brain light up as if we are actually experiencing those senses, imprinting the experience in our brains, which is why we retain stories better than data alone. When taking in stories, people enter into a trance-like state, where they drop their intellectual guard and are less critical and less skeptical. Rather than nitpicking over the details, the audience wants to see where the story leads.</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171bdb47e9_0_55: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171bdb47e9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that we’ve discussed why we tell stories, let’s think about what makes a good story.</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[Ask:] </a:t>
            </a:r>
            <a:r>
              <a:rPr lang="en"/>
              <a:t>Any ideas? What makes a story compelling to you?</a:t>
            </a:r>
            <a:r>
              <a:rPr b="1" lang="en"/>
              <a:t> [Generate responses.]</a:t>
            </a:r>
            <a:endParaRPr b="1"/>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171bdb47e9_0_72: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171bdb47e9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Most good stories have a narrative arc that looks something like this.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[Ask:] </a:t>
            </a:r>
            <a:r>
              <a:rPr lang="en"/>
              <a:t>Can anyone explain what this image is telling us?</a:t>
            </a:r>
            <a:r>
              <a:rPr b="1" lang="en"/>
              <a:t> [Generate responses.] </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Narrative arc is a term that describes a story's full progression. It visually evokes the idea that every story has three parts:</a:t>
            </a:r>
            <a:endParaRPr/>
          </a:p>
          <a:p>
            <a:pPr indent="-298450" lvl="0" marL="457200" rtl="0" algn="l">
              <a:spcBef>
                <a:spcPts val="0"/>
              </a:spcBef>
              <a:spcAft>
                <a:spcPts val="0"/>
              </a:spcAft>
              <a:buSzPts val="1100"/>
              <a:buChar char="●"/>
            </a:pPr>
            <a:r>
              <a:rPr lang="en"/>
              <a:t>a relatively calm beginning.</a:t>
            </a:r>
            <a:endParaRPr/>
          </a:p>
          <a:p>
            <a:pPr indent="-298450" lvl="0" marL="457200" rtl="0" algn="l">
              <a:spcBef>
                <a:spcPts val="0"/>
              </a:spcBef>
              <a:spcAft>
                <a:spcPts val="0"/>
              </a:spcAft>
              <a:buSzPts val="1100"/>
              <a:buChar char="●"/>
            </a:pPr>
            <a:r>
              <a:rPr lang="en"/>
              <a:t>a middle part where tension, character conflict, and narrative momentum build to a peak.</a:t>
            </a:r>
            <a:endParaRPr/>
          </a:p>
          <a:p>
            <a:pPr indent="-298450" lvl="0" marL="457200" rtl="0" algn="l">
              <a:spcBef>
                <a:spcPts val="0"/>
              </a:spcBef>
              <a:spcAft>
                <a:spcPts val="0"/>
              </a:spcAft>
              <a:buSzPts val="1100"/>
              <a:buChar char="●"/>
            </a:pPr>
            <a:r>
              <a:rPr lang="en"/>
              <a:t>and an end where the conflict is resolved.</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171bdb47e9_0_89: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1171bdb47e9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Your story will resonate more with your audience if it has certain characteristics. </a:t>
            </a:r>
            <a:endParaRPr/>
          </a:p>
          <a:p>
            <a:pPr indent="-298450" lvl="0" marL="457200" rtl="0" algn="l">
              <a:spcBef>
                <a:spcPts val="0"/>
              </a:spcBef>
              <a:spcAft>
                <a:spcPts val="0"/>
              </a:spcAft>
              <a:buClr>
                <a:schemeClr val="dk1"/>
              </a:buClr>
              <a:buSzPts val="1100"/>
              <a:buChar char="●"/>
            </a:pPr>
            <a:r>
              <a:rPr lang="en">
                <a:solidFill>
                  <a:schemeClr val="dk1"/>
                </a:solidFill>
              </a:rPr>
              <a:t>First, get personal. </a:t>
            </a:r>
            <a:r>
              <a:rPr lang="en">
                <a:solidFill>
                  <a:schemeClr val="dk1"/>
                </a:solidFill>
              </a:rPr>
              <a:t>Personal stories, especially those that touch on triumph over adversity, engage people at a deep level.</a:t>
            </a:r>
            <a:endParaRPr/>
          </a:p>
          <a:p>
            <a:pPr indent="-298450" lvl="0" marL="457200" rtl="0" algn="l">
              <a:spcBef>
                <a:spcPts val="0"/>
              </a:spcBef>
              <a:spcAft>
                <a:spcPts val="0"/>
              </a:spcAft>
              <a:buSzPts val="1100"/>
              <a:buChar char="●"/>
            </a:pPr>
            <a:r>
              <a:rPr lang="en"/>
              <a:t>It also should be relatable. If your audience can see themselves in the characters or the situation, if they can relate to your story, they will pay more attention.</a:t>
            </a:r>
            <a:endParaRPr/>
          </a:p>
          <a:p>
            <a:pPr indent="-298450" lvl="0" marL="457200" rtl="0" algn="l">
              <a:spcBef>
                <a:spcPts val="0"/>
              </a:spcBef>
              <a:spcAft>
                <a:spcPts val="0"/>
              </a:spcAft>
              <a:buClr>
                <a:schemeClr val="dk1"/>
              </a:buClr>
              <a:buSzPts val="1100"/>
              <a:buChar char="●"/>
            </a:pPr>
            <a:r>
              <a:rPr lang="en">
                <a:solidFill>
                  <a:schemeClr val="dk1"/>
                </a:solidFill>
              </a:rPr>
              <a:t>It should also be simple and focused. That means one or just a few characters and one key message, with just the essential elements. It should only take you between 30 seconds and 2 minutes and 30 seconds to tell your story.</a:t>
            </a:r>
            <a:endParaRPr/>
          </a:p>
          <a:p>
            <a:pPr indent="-298450" lvl="0" marL="457200" rtl="0" algn="l">
              <a:spcBef>
                <a:spcPts val="0"/>
              </a:spcBef>
              <a:spcAft>
                <a:spcPts val="0"/>
              </a:spcAft>
              <a:buSzPts val="1100"/>
              <a:buChar char="●"/>
            </a:pPr>
            <a:r>
              <a:rPr lang="en"/>
              <a:t>It should also use multimedia approaches: Compelling stories include multiple presentation methods, including audio, visual, video, text, and data visualization.</a:t>
            </a:r>
            <a:endParaRPr/>
          </a:p>
          <a:p>
            <a:pPr indent="-298450" lvl="0" marL="457200" rtl="0" algn="l">
              <a:spcBef>
                <a:spcPts val="0"/>
              </a:spcBef>
              <a:spcAft>
                <a:spcPts val="0"/>
              </a:spcAft>
              <a:buSzPts val="1100"/>
              <a:buChar char="●"/>
            </a:pPr>
            <a:r>
              <a:rPr lang="en">
                <a:solidFill>
                  <a:schemeClr val="dk1"/>
                </a:solidFill>
              </a:rPr>
              <a:t>Include some </a:t>
            </a:r>
            <a:r>
              <a:rPr lang="en">
                <a:solidFill>
                  <a:schemeClr val="dk1"/>
                </a:solidFill>
              </a:rPr>
              <a:t>social media-friendly elements: A story is better suited to social media if it has an enticing opening; is concise; and is shareable online. </a:t>
            </a:r>
            <a:endParaRPr/>
          </a:p>
          <a:p>
            <a:pPr indent="-298450" lvl="0" marL="457200" rtl="0" algn="l">
              <a:spcBef>
                <a:spcPts val="0"/>
              </a:spcBef>
              <a:spcAft>
                <a:spcPts val="0"/>
              </a:spcAft>
              <a:buSzPts val="1100"/>
              <a:buChar char="●"/>
            </a:pPr>
            <a:r>
              <a:rPr lang="en"/>
              <a:t>Finally, your story should shows rather than just telling: Instead of telling your audience about a certain event in a story, try showing them by transporting them to the scene. Describe the setting or characters with vivid details, give a scene-by-scene construction of events, and use dialogue when possible.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171bdb47e9_0_102: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171bdb47e9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varying versions of the list of “essential components” of a story. But for our purposes, this is the storytelling recipe we should follow if we want to convey our messages effectively. The recipe directions will be the same for nearly any product or story, but the ingredients will change depending on our audience and what elements best resonate with them.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we start by setting the context. Where does our story take place? What does the environment look like? If you use photos and videos, you can show the environment. If you are using animation, you will have to recreate the environment. If you are only using audio (like a radio series or podcast), you should use natural sound or narration to help your listeners picture the environment in their heads.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Next, introduce your audience to the characters in your environment. Decide if you are following one individual, a family, a group of friends, or others. You want your audience to identify with your characters</a:t>
            </a:r>
            <a:r>
              <a:rPr lang="en" sz="1050">
                <a:solidFill>
                  <a:srgbClr val="4D5156"/>
                </a:solidFill>
                <a:highlight>
                  <a:srgbClr val="FFFFFF"/>
                </a:highlight>
                <a:latin typeface="Roboto"/>
                <a:ea typeface="Roboto"/>
                <a:cs typeface="Roboto"/>
                <a:sym typeface="Roboto"/>
              </a:rPr>
              <a:t>—</a:t>
            </a:r>
            <a:r>
              <a:rPr lang="en"/>
              <a:t>either they see themselves represented through one of them, or they know people like your main character or characters. The characters in your story should ideally be interesting and relatable.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Then, as we discussed earlier, your characters should progress through a narrative arc, which includes a conflict and a turning point or climax where the situation starts to resolve. </a:t>
            </a:r>
            <a:endParaRPr/>
          </a:p>
          <a:p>
            <a:pPr indent="0" lvl="0" marL="0" rtl="0" algn="l">
              <a:spcBef>
                <a:spcPts val="0"/>
              </a:spcBef>
              <a:spcAft>
                <a:spcPts val="0"/>
              </a:spcAft>
              <a:buNone/>
            </a:pPr>
            <a:br>
              <a:rPr lang="en"/>
            </a:br>
            <a:r>
              <a:rPr lang="en"/>
              <a:t>Your story should clearly demonstrate why your advocacy issue matters in a way that the audience can hear and understand.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end with a call to action. What do you want your audience to do now to make a difference?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171bdb47e9_0_12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1171bdb47e9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fact sheet PRB produced focused on the importance of age-disaggregated data in Zambia, and although it has a strong advocacy message, it brings in storytelling elements to make the information more compelling.</a:t>
            </a:r>
            <a:r>
              <a:rPr i="1" lang="en"/>
              <a:t> </a:t>
            </a:r>
            <a:endParaRPr i="1"/>
          </a:p>
          <a:p>
            <a:pPr indent="0" lvl="0" marL="0" rtl="0" algn="l">
              <a:spcBef>
                <a:spcPts val="0"/>
              </a:spcBef>
              <a:spcAft>
                <a:spcPts val="0"/>
              </a:spcAft>
              <a:buNone/>
            </a:pPr>
            <a:r>
              <a:t/>
            </a:r>
            <a:endParaRPr i="1"/>
          </a:p>
          <a:p>
            <a:pPr indent="0" lvl="0" marL="0" rtl="0" algn="l">
              <a:spcBef>
                <a:spcPts val="0"/>
              </a:spcBef>
              <a:spcAft>
                <a:spcPts val="0"/>
              </a:spcAft>
              <a:buNone/>
            </a:pPr>
            <a:r>
              <a:rPr b="1" lang="en"/>
              <a:t>[Facilitator note: You can find the PDF version of the factsheet here: https://www.prb.org/wp-content/uploads/2020/05/eeda-zambia-fact-sheet.pdf. You may find it easier to zoom in and review the components by viewing in a PDF viewer rather than on the slide]. </a:t>
            </a:r>
            <a:endParaRPr b="1"/>
          </a:p>
          <a:p>
            <a:pPr indent="0" lvl="0" marL="0" rtl="0" algn="l">
              <a:spcBef>
                <a:spcPts val="0"/>
              </a:spcBef>
              <a:spcAft>
                <a:spcPts val="0"/>
              </a:spcAft>
              <a:buNone/>
            </a:pPr>
            <a:r>
              <a:t/>
            </a:r>
            <a:endParaRPr/>
          </a:p>
          <a:p>
            <a:pPr indent="0" lvl="0" marL="0" rtl="0" algn="l">
              <a:spcBef>
                <a:spcPts val="0"/>
              </a:spcBef>
              <a:spcAft>
                <a:spcPts val="0"/>
              </a:spcAft>
              <a:buNone/>
            </a:pPr>
            <a:r>
              <a:rPr b="1" lang="en"/>
              <a:t>[Ask:] </a:t>
            </a:r>
            <a:r>
              <a:rPr lang="en"/>
              <a:t>In this example, can you find all the ingredients of the recipe?</a:t>
            </a:r>
            <a:r>
              <a:rPr b="1" lang="en"/>
              <a:t> </a:t>
            </a:r>
            <a:r>
              <a:rPr b="1" lang="en"/>
              <a:t>[Generate responses. (Correct answers are below).]</a:t>
            </a:r>
            <a:endParaRPr b="1"/>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Context: The section “Why Does Age Disaggregation Matter?” clearly set the scene and explains why you should care about this topic.</a:t>
            </a:r>
            <a:endParaRPr/>
          </a:p>
          <a:p>
            <a:pPr indent="-298450" lvl="0" marL="457200" rtl="0" algn="l">
              <a:spcBef>
                <a:spcPts val="0"/>
              </a:spcBef>
              <a:spcAft>
                <a:spcPts val="0"/>
              </a:spcAft>
              <a:buSzPts val="1100"/>
              <a:buChar char="●"/>
            </a:pPr>
            <a:r>
              <a:rPr lang="en"/>
              <a:t>Characters: There are both visual characters (community members of different ages) and written characters (the Zambian policymakers making commitments).</a:t>
            </a:r>
            <a:endParaRPr/>
          </a:p>
          <a:p>
            <a:pPr indent="-298450" lvl="0" marL="457200" rtl="0" algn="l">
              <a:spcBef>
                <a:spcPts val="0"/>
              </a:spcBef>
              <a:spcAft>
                <a:spcPts val="0"/>
              </a:spcAft>
              <a:buSzPts val="1100"/>
              <a:buChar char="●"/>
            </a:pPr>
            <a:r>
              <a:rPr lang="en"/>
              <a:t>Conflict: Zambia is missing opportunities to disaggregate national data!</a:t>
            </a:r>
            <a:endParaRPr/>
          </a:p>
          <a:p>
            <a:pPr indent="-298450" lvl="0" marL="457200" rtl="0" algn="l">
              <a:spcBef>
                <a:spcPts val="0"/>
              </a:spcBef>
              <a:spcAft>
                <a:spcPts val="0"/>
              </a:spcAft>
              <a:buSzPts val="1100"/>
              <a:buChar char="●"/>
            </a:pPr>
            <a:r>
              <a:rPr lang="en"/>
              <a:t>Turning point: You can clearly see the turning point signaled by the words “A Path Forward.” This section talks about how to resolve the problem presented and overcome the conflict.</a:t>
            </a:r>
            <a:endParaRPr/>
          </a:p>
          <a:p>
            <a:pPr indent="-298450" lvl="0" marL="457200" rtl="0" algn="l">
              <a:spcBef>
                <a:spcPts val="0"/>
              </a:spcBef>
              <a:spcAft>
                <a:spcPts val="0"/>
              </a:spcAft>
              <a:buSzPts val="1100"/>
              <a:buChar char="●"/>
            </a:pPr>
            <a:r>
              <a:rPr lang="en"/>
              <a:t>Messages (+call to action): There are many messages throughout this fact sheet, but you can easily identify the “call to action” at the end. Three clear recommendations are laid out for readers.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obj">
  <p:cSld name="OBJECT">
    <p:bg>
      <p:bgPr>
        <a:solidFill>
          <a:schemeClr val="lt1"/>
        </a:solidFill>
      </p:bgPr>
    </p:bg>
    <p:spTree>
      <p:nvGrpSpPr>
        <p:cNvPr id="11" name="Shape 11"/>
        <p:cNvGrpSpPr/>
        <p:nvPr/>
      </p:nvGrpSpPr>
      <p:grpSpPr>
        <a:xfrm>
          <a:off x="0" y="0"/>
          <a:ext cx="0" cy="0"/>
          <a:chOff x="0" y="0"/>
          <a:chExt cx="0" cy="0"/>
        </a:xfrm>
      </p:grpSpPr>
      <p:sp>
        <p:nvSpPr>
          <p:cNvPr id="12" name="Google Shape;12;p2"/>
          <p:cNvSpPr/>
          <p:nvPr/>
        </p:nvSpPr>
        <p:spPr>
          <a:xfrm>
            <a:off x="0" y="1"/>
            <a:ext cx="8024212" cy="5674219"/>
          </a:xfrm>
          <a:custGeom>
            <a:rect b="b" l="l" r="r" t="t"/>
            <a:pathLst>
              <a:path extrusionOk="0" h="6836409" w="10387330">
                <a:moveTo>
                  <a:pt x="0" y="6836105"/>
                </a:moveTo>
                <a:lnTo>
                  <a:pt x="10387203" y="6836105"/>
                </a:lnTo>
                <a:lnTo>
                  <a:pt x="10387203" y="0"/>
                </a:lnTo>
                <a:lnTo>
                  <a:pt x="0" y="0"/>
                </a:lnTo>
                <a:lnTo>
                  <a:pt x="0" y="6836105"/>
                </a:lnTo>
                <a:close/>
              </a:path>
            </a:pathLst>
          </a:custGeom>
          <a:solidFill>
            <a:srgbClr val="BBF6E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3" name="Google Shape;13;p2"/>
          <p:cNvSpPr/>
          <p:nvPr/>
        </p:nvSpPr>
        <p:spPr>
          <a:xfrm>
            <a:off x="218525" y="214363"/>
            <a:ext cx="7582751" cy="5229853"/>
          </a:xfrm>
          <a:custGeom>
            <a:rect b="b" l="l" r="r" t="t"/>
            <a:pathLst>
              <a:path extrusionOk="0" h="6836409" w="10387330">
                <a:moveTo>
                  <a:pt x="0" y="6836105"/>
                </a:moveTo>
                <a:lnTo>
                  <a:pt x="10387203" y="6836105"/>
                </a:lnTo>
                <a:lnTo>
                  <a:pt x="10387203" y="0"/>
                </a:lnTo>
                <a:lnTo>
                  <a:pt x="0" y="0"/>
                </a:lnTo>
                <a:lnTo>
                  <a:pt x="0" y="6836105"/>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p:cSld name="Title Only_1_1">
    <p:spTree>
      <p:nvGrpSpPr>
        <p:cNvPr id="86" name="Shape 86"/>
        <p:cNvGrpSpPr/>
        <p:nvPr/>
      </p:nvGrpSpPr>
      <p:grpSpPr>
        <a:xfrm>
          <a:off x="0" y="0"/>
          <a:ext cx="0" cy="0"/>
          <a:chOff x="0" y="0"/>
          <a:chExt cx="0" cy="0"/>
        </a:xfrm>
      </p:grpSpPr>
      <p:sp>
        <p:nvSpPr>
          <p:cNvPr id="87" name="Google Shape;87;p12"/>
          <p:cNvSpPr txBox="1"/>
          <p:nvPr>
            <p:ph type="title"/>
          </p:nvPr>
        </p:nvSpPr>
        <p:spPr>
          <a:xfrm>
            <a:off x="519450" y="1184200"/>
            <a:ext cx="2435100" cy="1756500"/>
          </a:xfrm>
          <a:prstGeom prst="rect">
            <a:avLst/>
          </a:prstGeom>
          <a:noFill/>
          <a:ln>
            <a:noFill/>
          </a:ln>
        </p:spPr>
        <p:txBody>
          <a:bodyPr anchorCtr="0" anchor="t" bIns="0" lIns="0" spcFirstLastPara="1" rIns="0" wrap="square" tIns="0">
            <a:spAutoFit/>
          </a:bodyPr>
          <a:lstStyle>
            <a:lvl1pPr lvl="0" rtl="0">
              <a:lnSpc>
                <a:spcPct val="90000"/>
              </a:lnSpc>
              <a:spcBef>
                <a:spcPts val="0"/>
              </a:spcBef>
              <a:spcAft>
                <a:spcPts val="0"/>
              </a:spcAft>
              <a:buClr>
                <a:srgbClr val="009C8A"/>
              </a:buClr>
              <a:buSzPts val="3500"/>
              <a:buFont typeface="Nunito ExtraBold"/>
              <a:buNone/>
              <a:defRPr i="0" sz="3500">
                <a:solidFill>
                  <a:srgbClr val="009C8A"/>
                </a:solidFill>
                <a:latin typeface="Nunito ExtraBold"/>
                <a:ea typeface="Nunito ExtraBold"/>
                <a:cs typeface="Nunito ExtraBold"/>
                <a:sym typeface="Nunito ExtraBold"/>
              </a:defRPr>
            </a:lvl1pPr>
            <a:lvl2pPr lvl="1"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2pPr>
            <a:lvl3pPr lvl="2"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3pPr>
            <a:lvl4pPr lvl="3"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4pPr>
            <a:lvl5pPr lvl="4"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5pPr>
            <a:lvl6pPr lvl="5"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6pPr>
            <a:lvl7pPr lvl="6"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7pPr>
            <a:lvl8pPr lvl="7"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8pPr>
            <a:lvl9pPr lvl="8"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9pPr>
          </a:lstStyle>
          <a:p/>
        </p:txBody>
      </p:sp>
      <p:sp>
        <p:nvSpPr>
          <p:cNvPr id="88" name="Google Shape;88;p12"/>
          <p:cNvSpPr txBox="1"/>
          <p:nvPr>
            <p:ph idx="1" type="subTitle"/>
          </p:nvPr>
        </p:nvSpPr>
        <p:spPr>
          <a:xfrm>
            <a:off x="5325120" y="1567271"/>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89" name="Google Shape;89;p12"/>
          <p:cNvSpPr txBox="1"/>
          <p:nvPr>
            <p:ph idx="2" type="subTitle"/>
          </p:nvPr>
        </p:nvSpPr>
        <p:spPr>
          <a:xfrm>
            <a:off x="5325125" y="1243525"/>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90" name="Google Shape;90;p12"/>
          <p:cNvSpPr txBox="1"/>
          <p:nvPr>
            <p:ph idx="3" type="subTitle"/>
          </p:nvPr>
        </p:nvSpPr>
        <p:spPr>
          <a:xfrm>
            <a:off x="519450" y="4290425"/>
            <a:ext cx="2874000" cy="9117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1600"/>
              <a:buFont typeface="Nunito ExtraBold"/>
              <a:buNone/>
              <a:defRPr sz="1600">
                <a:solidFill>
                  <a:schemeClr val="lt1"/>
                </a:solidFill>
                <a:latin typeface="Nunito ExtraBold"/>
                <a:ea typeface="Nunito ExtraBold"/>
                <a:cs typeface="Nunito ExtraBold"/>
                <a:sym typeface="Nunito ExtraBold"/>
              </a:defRPr>
            </a:lvl1pPr>
            <a:lvl2pPr lvl="1"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2pPr>
            <a:lvl3pPr lvl="2"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3pPr>
            <a:lvl4pPr lvl="3"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4pPr>
            <a:lvl5pPr lvl="4"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5pPr>
            <a:lvl6pPr lvl="5"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6pPr>
            <a:lvl7pPr lvl="6"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7pPr>
            <a:lvl8pPr lvl="7"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8pPr>
            <a:lvl9pPr lvl="8"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9pPr>
          </a:lstStyle>
          <a:p/>
        </p:txBody>
      </p:sp>
      <p:sp>
        <p:nvSpPr>
          <p:cNvPr id="91" name="Google Shape;91;p12"/>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92" name="Google Shape;92;p12"/>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1" sz="1300">
                <a:solidFill>
                  <a:schemeClr val="lt1"/>
                </a:solidFill>
                <a:latin typeface="Raleway"/>
                <a:ea typeface="Raleway"/>
                <a:cs typeface="Raleway"/>
                <a:sym typeface="Raleway"/>
              </a:defRPr>
            </a:lvl1pPr>
            <a:lvl2pPr indent="0" lvl="1" marL="0" marR="0" rtl="0" algn="r">
              <a:spcBef>
                <a:spcPts val="0"/>
              </a:spcBef>
              <a:buNone/>
              <a:defRPr b="1" sz="1300">
                <a:solidFill>
                  <a:schemeClr val="lt1"/>
                </a:solidFill>
                <a:latin typeface="Raleway"/>
                <a:ea typeface="Raleway"/>
                <a:cs typeface="Raleway"/>
                <a:sym typeface="Raleway"/>
              </a:defRPr>
            </a:lvl2pPr>
            <a:lvl3pPr indent="0" lvl="2" marL="0" marR="0" rtl="0" algn="r">
              <a:spcBef>
                <a:spcPts val="0"/>
              </a:spcBef>
              <a:buNone/>
              <a:defRPr b="1" sz="1300">
                <a:solidFill>
                  <a:schemeClr val="lt1"/>
                </a:solidFill>
                <a:latin typeface="Raleway"/>
                <a:ea typeface="Raleway"/>
                <a:cs typeface="Raleway"/>
                <a:sym typeface="Raleway"/>
              </a:defRPr>
            </a:lvl3pPr>
            <a:lvl4pPr indent="0" lvl="3" marL="0" marR="0" rtl="0" algn="r">
              <a:spcBef>
                <a:spcPts val="0"/>
              </a:spcBef>
              <a:buNone/>
              <a:defRPr b="1" sz="1300">
                <a:solidFill>
                  <a:schemeClr val="lt1"/>
                </a:solidFill>
                <a:latin typeface="Raleway"/>
                <a:ea typeface="Raleway"/>
                <a:cs typeface="Raleway"/>
                <a:sym typeface="Raleway"/>
              </a:defRPr>
            </a:lvl4pPr>
            <a:lvl5pPr indent="0" lvl="4" marL="0" marR="0" rtl="0" algn="r">
              <a:spcBef>
                <a:spcPts val="0"/>
              </a:spcBef>
              <a:buNone/>
              <a:defRPr b="1" sz="1300">
                <a:solidFill>
                  <a:schemeClr val="lt1"/>
                </a:solidFill>
                <a:latin typeface="Raleway"/>
                <a:ea typeface="Raleway"/>
                <a:cs typeface="Raleway"/>
                <a:sym typeface="Raleway"/>
              </a:defRPr>
            </a:lvl5pPr>
            <a:lvl6pPr indent="0" lvl="5" marL="0" marR="0" rtl="0" algn="r">
              <a:spcBef>
                <a:spcPts val="0"/>
              </a:spcBef>
              <a:buNone/>
              <a:defRPr b="1" sz="1300">
                <a:solidFill>
                  <a:schemeClr val="lt1"/>
                </a:solidFill>
                <a:latin typeface="Raleway"/>
                <a:ea typeface="Raleway"/>
                <a:cs typeface="Raleway"/>
                <a:sym typeface="Raleway"/>
              </a:defRPr>
            </a:lvl6pPr>
            <a:lvl7pPr indent="0" lvl="6" marL="0" marR="0" rtl="0" algn="r">
              <a:spcBef>
                <a:spcPts val="0"/>
              </a:spcBef>
              <a:buNone/>
              <a:defRPr b="1" sz="1300">
                <a:solidFill>
                  <a:schemeClr val="lt1"/>
                </a:solidFill>
                <a:latin typeface="Raleway"/>
                <a:ea typeface="Raleway"/>
                <a:cs typeface="Raleway"/>
                <a:sym typeface="Raleway"/>
              </a:defRPr>
            </a:lvl7pPr>
            <a:lvl8pPr indent="0" lvl="7" marL="0" marR="0" rtl="0" algn="r">
              <a:spcBef>
                <a:spcPts val="0"/>
              </a:spcBef>
              <a:buNone/>
              <a:defRPr b="1" sz="1300">
                <a:solidFill>
                  <a:schemeClr val="lt1"/>
                </a:solidFill>
                <a:latin typeface="Raleway"/>
                <a:ea typeface="Raleway"/>
                <a:cs typeface="Raleway"/>
                <a:sym typeface="Raleway"/>
              </a:defRPr>
            </a:lvl8pPr>
            <a:lvl9pPr indent="0" lvl="8" marL="0" marR="0" rtl="0" algn="r">
              <a:spcBef>
                <a:spcPts val="0"/>
              </a:spcBef>
              <a:buNone/>
              <a:defRPr b="1" sz="1300">
                <a:solidFill>
                  <a:schemeClr val="lt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u="none"/>
          </a:p>
        </p:txBody>
      </p:sp>
      <p:sp>
        <p:nvSpPr>
          <p:cNvPr id="93" name="Google Shape;93;p12"/>
          <p:cNvSpPr txBox="1"/>
          <p:nvPr>
            <p:ph idx="4" type="subTitle"/>
          </p:nvPr>
        </p:nvSpPr>
        <p:spPr>
          <a:xfrm>
            <a:off x="212427" y="5505673"/>
            <a:ext cx="2966700" cy="94200"/>
          </a:xfrm>
          <a:prstGeom prst="rect">
            <a:avLst/>
          </a:prstGeom>
          <a:noFill/>
          <a:ln>
            <a:noFill/>
          </a:ln>
        </p:spPr>
        <p:txBody>
          <a:bodyPr anchorCtr="0" anchor="t" bIns="0" lIns="0" spcFirstLastPara="1" rIns="0" wrap="square" tIns="0">
            <a:spAutoFit/>
          </a:bodyPr>
          <a:lstStyle>
            <a:lvl1pPr lvl="0" rtl="0">
              <a:spcBef>
                <a:spcPts val="0"/>
              </a:spcBef>
              <a:spcAft>
                <a:spcPts val="0"/>
              </a:spcAft>
              <a:buClr>
                <a:srgbClr val="59585B"/>
              </a:buClr>
              <a:buSzPts val="550"/>
              <a:buFont typeface="Raleway"/>
              <a:buNone/>
              <a:defRPr sz="55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94" name="Google Shape;94;p12"/>
          <p:cNvSpPr txBox="1"/>
          <p:nvPr>
            <p:ph idx="5" type="title"/>
          </p:nvPr>
        </p:nvSpPr>
        <p:spPr>
          <a:xfrm>
            <a:off x="2791950" y="1184200"/>
            <a:ext cx="2435100" cy="1756500"/>
          </a:xfrm>
          <a:prstGeom prst="rect">
            <a:avLst/>
          </a:prstGeom>
          <a:noFill/>
          <a:ln>
            <a:noFill/>
          </a:ln>
        </p:spPr>
        <p:txBody>
          <a:bodyPr anchorCtr="0" anchor="t" bIns="0" lIns="0" spcFirstLastPara="1" rIns="0" wrap="square" tIns="0">
            <a:spAutoFit/>
          </a:bodyPr>
          <a:lstStyle>
            <a:lvl1pPr lvl="0" rtl="0" algn="ctr">
              <a:lnSpc>
                <a:spcPct val="90000"/>
              </a:lnSpc>
              <a:spcBef>
                <a:spcPts val="0"/>
              </a:spcBef>
              <a:spcAft>
                <a:spcPts val="0"/>
              </a:spcAft>
              <a:buClr>
                <a:srgbClr val="009C8A"/>
              </a:buClr>
              <a:buSzPts val="3500"/>
              <a:buFont typeface="Nunito ExtraBold"/>
              <a:buNone/>
              <a:defRPr i="0" sz="3500">
                <a:solidFill>
                  <a:srgbClr val="009C8A"/>
                </a:solidFill>
                <a:latin typeface="Nunito ExtraBold"/>
                <a:ea typeface="Nunito ExtraBold"/>
                <a:cs typeface="Nunito ExtraBold"/>
                <a:sym typeface="Nunito ExtraBold"/>
              </a:defRPr>
            </a:lvl1pPr>
            <a:lvl2pPr lvl="1" rtl="0" algn="ctr">
              <a:spcBef>
                <a:spcPts val="0"/>
              </a:spcBef>
              <a:spcAft>
                <a:spcPts val="0"/>
              </a:spcAft>
              <a:buSzPts val="3500"/>
              <a:buFont typeface="Nunito ExtraBold"/>
              <a:buNone/>
              <a:defRPr sz="3500">
                <a:latin typeface="Nunito ExtraBold"/>
                <a:ea typeface="Nunito ExtraBold"/>
                <a:cs typeface="Nunito ExtraBold"/>
                <a:sym typeface="Nunito ExtraBold"/>
              </a:defRPr>
            </a:lvl2pPr>
            <a:lvl3pPr lvl="2" rtl="0" algn="ctr">
              <a:spcBef>
                <a:spcPts val="0"/>
              </a:spcBef>
              <a:spcAft>
                <a:spcPts val="0"/>
              </a:spcAft>
              <a:buSzPts val="3500"/>
              <a:buFont typeface="Nunito ExtraBold"/>
              <a:buNone/>
              <a:defRPr sz="3500">
                <a:latin typeface="Nunito ExtraBold"/>
                <a:ea typeface="Nunito ExtraBold"/>
                <a:cs typeface="Nunito ExtraBold"/>
                <a:sym typeface="Nunito ExtraBold"/>
              </a:defRPr>
            </a:lvl3pPr>
            <a:lvl4pPr lvl="3" rtl="0" algn="ctr">
              <a:spcBef>
                <a:spcPts val="0"/>
              </a:spcBef>
              <a:spcAft>
                <a:spcPts val="0"/>
              </a:spcAft>
              <a:buSzPts val="3500"/>
              <a:buFont typeface="Nunito ExtraBold"/>
              <a:buNone/>
              <a:defRPr sz="3500">
                <a:latin typeface="Nunito ExtraBold"/>
                <a:ea typeface="Nunito ExtraBold"/>
                <a:cs typeface="Nunito ExtraBold"/>
                <a:sym typeface="Nunito ExtraBold"/>
              </a:defRPr>
            </a:lvl4pPr>
            <a:lvl5pPr lvl="4" rtl="0" algn="ctr">
              <a:spcBef>
                <a:spcPts val="0"/>
              </a:spcBef>
              <a:spcAft>
                <a:spcPts val="0"/>
              </a:spcAft>
              <a:buSzPts val="3500"/>
              <a:buFont typeface="Nunito ExtraBold"/>
              <a:buNone/>
              <a:defRPr sz="3500">
                <a:latin typeface="Nunito ExtraBold"/>
                <a:ea typeface="Nunito ExtraBold"/>
                <a:cs typeface="Nunito ExtraBold"/>
                <a:sym typeface="Nunito ExtraBold"/>
              </a:defRPr>
            </a:lvl5pPr>
            <a:lvl6pPr lvl="5" rtl="0" algn="ctr">
              <a:spcBef>
                <a:spcPts val="0"/>
              </a:spcBef>
              <a:spcAft>
                <a:spcPts val="0"/>
              </a:spcAft>
              <a:buSzPts val="3500"/>
              <a:buFont typeface="Nunito ExtraBold"/>
              <a:buNone/>
              <a:defRPr sz="3500">
                <a:latin typeface="Nunito ExtraBold"/>
                <a:ea typeface="Nunito ExtraBold"/>
                <a:cs typeface="Nunito ExtraBold"/>
                <a:sym typeface="Nunito ExtraBold"/>
              </a:defRPr>
            </a:lvl6pPr>
            <a:lvl7pPr lvl="6" rtl="0" algn="ctr">
              <a:spcBef>
                <a:spcPts val="0"/>
              </a:spcBef>
              <a:spcAft>
                <a:spcPts val="0"/>
              </a:spcAft>
              <a:buSzPts val="3500"/>
              <a:buFont typeface="Nunito ExtraBold"/>
              <a:buNone/>
              <a:defRPr sz="3500">
                <a:latin typeface="Nunito ExtraBold"/>
                <a:ea typeface="Nunito ExtraBold"/>
                <a:cs typeface="Nunito ExtraBold"/>
                <a:sym typeface="Nunito ExtraBold"/>
              </a:defRPr>
            </a:lvl7pPr>
            <a:lvl8pPr lvl="7" rtl="0" algn="ctr">
              <a:spcBef>
                <a:spcPts val="0"/>
              </a:spcBef>
              <a:spcAft>
                <a:spcPts val="0"/>
              </a:spcAft>
              <a:buSzPts val="3500"/>
              <a:buFont typeface="Nunito ExtraBold"/>
              <a:buNone/>
              <a:defRPr sz="3500">
                <a:latin typeface="Nunito ExtraBold"/>
                <a:ea typeface="Nunito ExtraBold"/>
                <a:cs typeface="Nunito ExtraBold"/>
                <a:sym typeface="Nunito ExtraBold"/>
              </a:defRPr>
            </a:lvl8pPr>
            <a:lvl9pPr lvl="8" rtl="0" algn="ctr">
              <a:spcBef>
                <a:spcPts val="0"/>
              </a:spcBef>
              <a:spcAft>
                <a:spcPts val="0"/>
              </a:spcAft>
              <a:buSzPts val="3500"/>
              <a:buFont typeface="Nunito ExtraBold"/>
              <a:buNone/>
              <a:defRPr sz="3500">
                <a:latin typeface="Nunito ExtraBold"/>
                <a:ea typeface="Nunito ExtraBold"/>
                <a:cs typeface="Nunito ExtraBold"/>
                <a:sym typeface="Nunito ExtraBold"/>
              </a:defRPr>
            </a:lvl9pPr>
          </a:lstStyle>
          <a:p/>
        </p:txBody>
      </p:sp>
      <p:sp>
        <p:nvSpPr>
          <p:cNvPr id="95" name="Google Shape;95;p12"/>
          <p:cNvSpPr txBox="1"/>
          <p:nvPr>
            <p:ph idx="6" type="subTitle"/>
          </p:nvPr>
        </p:nvSpPr>
        <p:spPr>
          <a:xfrm>
            <a:off x="519450" y="3512075"/>
            <a:ext cx="2874000" cy="911700"/>
          </a:xfrm>
          <a:prstGeom prst="rect">
            <a:avLst/>
          </a:prstGeom>
          <a:noFill/>
          <a:ln>
            <a:noFill/>
          </a:ln>
        </p:spPr>
        <p:txBody>
          <a:bodyPr anchorCtr="0" anchor="t" bIns="0" lIns="0" spcFirstLastPara="1" rIns="0" wrap="square" tIns="0">
            <a:spAutoFit/>
          </a:bodyPr>
          <a:lstStyle>
            <a:lvl1pPr lvl="0" rtl="0">
              <a:spcBef>
                <a:spcPts val="0"/>
              </a:spcBef>
              <a:spcAft>
                <a:spcPts val="0"/>
              </a:spcAft>
              <a:buClr>
                <a:srgbClr val="3F51F5"/>
              </a:buClr>
              <a:buSzPts val="1600"/>
              <a:buFont typeface="Nunito ExtraBold"/>
              <a:buNone/>
              <a:defRPr sz="1600">
                <a:solidFill>
                  <a:srgbClr val="3F51F5"/>
                </a:solidFill>
                <a:latin typeface="Nunito ExtraBold"/>
                <a:ea typeface="Nunito ExtraBold"/>
                <a:cs typeface="Nunito ExtraBold"/>
                <a:sym typeface="Nunito ExtraBold"/>
              </a:defRPr>
            </a:lvl1pPr>
            <a:lvl2pPr lvl="1" rtl="0" algn="ctr">
              <a:spcBef>
                <a:spcPts val="0"/>
              </a:spcBef>
              <a:spcAft>
                <a:spcPts val="0"/>
              </a:spcAft>
              <a:buClr>
                <a:schemeClr val="lt1"/>
              </a:buClr>
              <a:buSzPts val="1600"/>
              <a:buFont typeface="Nunito ExtraBold"/>
              <a:buNone/>
              <a:defRPr sz="1600">
                <a:solidFill>
                  <a:schemeClr val="lt1"/>
                </a:solidFill>
                <a:latin typeface="Nunito ExtraBold"/>
                <a:ea typeface="Nunito ExtraBold"/>
                <a:cs typeface="Nunito ExtraBold"/>
                <a:sym typeface="Nunito ExtraBold"/>
              </a:defRPr>
            </a:lvl2pPr>
            <a:lvl3pPr lvl="2" rtl="0" algn="ctr">
              <a:spcBef>
                <a:spcPts val="0"/>
              </a:spcBef>
              <a:spcAft>
                <a:spcPts val="0"/>
              </a:spcAft>
              <a:buClr>
                <a:schemeClr val="lt1"/>
              </a:buClr>
              <a:buSzPts val="1600"/>
              <a:buFont typeface="Nunito ExtraBold"/>
              <a:buNone/>
              <a:defRPr sz="1600">
                <a:solidFill>
                  <a:schemeClr val="lt1"/>
                </a:solidFill>
                <a:latin typeface="Nunito ExtraBold"/>
                <a:ea typeface="Nunito ExtraBold"/>
                <a:cs typeface="Nunito ExtraBold"/>
                <a:sym typeface="Nunito ExtraBold"/>
              </a:defRPr>
            </a:lvl3pPr>
            <a:lvl4pPr lvl="3" rtl="0" algn="ctr">
              <a:spcBef>
                <a:spcPts val="0"/>
              </a:spcBef>
              <a:spcAft>
                <a:spcPts val="0"/>
              </a:spcAft>
              <a:buClr>
                <a:schemeClr val="lt1"/>
              </a:buClr>
              <a:buSzPts val="1600"/>
              <a:buFont typeface="Nunito ExtraBold"/>
              <a:buNone/>
              <a:defRPr sz="1600">
                <a:solidFill>
                  <a:schemeClr val="lt1"/>
                </a:solidFill>
                <a:latin typeface="Nunito ExtraBold"/>
                <a:ea typeface="Nunito ExtraBold"/>
                <a:cs typeface="Nunito ExtraBold"/>
                <a:sym typeface="Nunito ExtraBold"/>
              </a:defRPr>
            </a:lvl4pPr>
            <a:lvl5pPr lvl="4" rtl="0" algn="ctr">
              <a:spcBef>
                <a:spcPts val="0"/>
              </a:spcBef>
              <a:spcAft>
                <a:spcPts val="0"/>
              </a:spcAft>
              <a:buClr>
                <a:schemeClr val="lt1"/>
              </a:buClr>
              <a:buSzPts val="1600"/>
              <a:buFont typeface="Nunito ExtraBold"/>
              <a:buNone/>
              <a:defRPr sz="1600">
                <a:solidFill>
                  <a:schemeClr val="lt1"/>
                </a:solidFill>
                <a:latin typeface="Nunito ExtraBold"/>
                <a:ea typeface="Nunito ExtraBold"/>
                <a:cs typeface="Nunito ExtraBold"/>
                <a:sym typeface="Nunito ExtraBold"/>
              </a:defRPr>
            </a:lvl5pPr>
            <a:lvl6pPr lvl="5" rtl="0" algn="ctr">
              <a:spcBef>
                <a:spcPts val="0"/>
              </a:spcBef>
              <a:spcAft>
                <a:spcPts val="0"/>
              </a:spcAft>
              <a:buClr>
                <a:schemeClr val="lt1"/>
              </a:buClr>
              <a:buSzPts val="1600"/>
              <a:buFont typeface="Nunito ExtraBold"/>
              <a:buNone/>
              <a:defRPr sz="1600">
                <a:solidFill>
                  <a:schemeClr val="lt1"/>
                </a:solidFill>
                <a:latin typeface="Nunito ExtraBold"/>
                <a:ea typeface="Nunito ExtraBold"/>
                <a:cs typeface="Nunito ExtraBold"/>
                <a:sym typeface="Nunito ExtraBold"/>
              </a:defRPr>
            </a:lvl6pPr>
            <a:lvl7pPr lvl="6" rtl="0" algn="ctr">
              <a:spcBef>
                <a:spcPts val="0"/>
              </a:spcBef>
              <a:spcAft>
                <a:spcPts val="0"/>
              </a:spcAft>
              <a:buClr>
                <a:schemeClr val="lt1"/>
              </a:buClr>
              <a:buSzPts val="1600"/>
              <a:buFont typeface="Nunito ExtraBold"/>
              <a:buNone/>
              <a:defRPr sz="1600">
                <a:solidFill>
                  <a:schemeClr val="lt1"/>
                </a:solidFill>
                <a:latin typeface="Nunito ExtraBold"/>
                <a:ea typeface="Nunito ExtraBold"/>
                <a:cs typeface="Nunito ExtraBold"/>
                <a:sym typeface="Nunito ExtraBold"/>
              </a:defRPr>
            </a:lvl7pPr>
            <a:lvl8pPr lvl="7" rtl="0" algn="ctr">
              <a:spcBef>
                <a:spcPts val="0"/>
              </a:spcBef>
              <a:spcAft>
                <a:spcPts val="0"/>
              </a:spcAft>
              <a:buClr>
                <a:schemeClr val="lt1"/>
              </a:buClr>
              <a:buSzPts val="1600"/>
              <a:buFont typeface="Nunito ExtraBold"/>
              <a:buNone/>
              <a:defRPr sz="1600">
                <a:solidFill>
                  <a:schemeClr val="lt1"/>
                </a:solidFill>
                <a:latin typeface="Nunito ExtraBold"/>
                <a:ea typeface="Nunito ExtraBold"/>
                <a:cs typeface="Nunito ExtraBold"/>
                <a:sym typeface="Nunito ExtraBold"/>
              </a:defRPr>
            </a:lvl8pPr>
            <a:lvl9pPr lvl="8" rtl="0" algn="ctr">
              <a:spcBef>
                <a:spcPts val="0"/>
              </a:spcBef>
              <a:spcAft>
                <a:spcPts val="0"/>
              </a:spcAft>
              <a:buClr>
                <a:schemeClr val="lt1"/>
              </a:buClr>
              <a:buSzPts val="1600"/>
              <a:buFont typeface="Nunito ExtraBold"/>
              <a:buNone/>
              <a:defRPr sz="1600">
                <a:solidFill>
                  <a:schemeClr val="lt1"/>
                </a:solidFill>
                <a:latin typeface="Nunito ExtraBold"/>
                <a:ea typeface="Nunito ExtraBold"/>
                <a:cs typeface="Nunito ExtraBold"/>
                <a:sym typeface="Nunito ExtraBold"/>
              </a:defRPr>
            </a:lvl9pPr>
          </a:lstStyle>
          <a:p/>
        </p:txBody>
      </p:sp>
      <p:sp>
        <p:nvSpPr>
          <p:cNvPr id="96" name="Google Shape;96;p12"/>
          <p:cNvSpPr txBox="1"/>
          <p:nvPr>
            <p:ph idx="7" type="subTitle"/>
          </p:nvPr>
        </p:nvSpPr>
        <p:spPr>
          <a:xfrm>
            <a:off x="5325120" y="2509846"/>
            <a:ext cx="2256300" cy="1417500"/>
          </a:xfrm>
          <a:prstGeom prst="rect">
            <a:avLst/>
          </a:prstGeom>
          <a:noFill/>
          <a:ln>
            <a:noFill/>
          </a:ln>
        </p:spPr>
        <p:txBody>
          <a:bodyPr anchorCtr="0" anchor="t" bIns="0" lIns="0" spcFirstLastPara="1" rIns="0" wrap="square" tIns="0">
            <a:spAutoFit/>
          </a:bodyPr>
          <a:lstStyle>
            <a:lvl1pPr lvl="0" rtl="0">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1">
  <p:cSld name="Title Only_1_1_1">
    <p:spTree>
      <p:nvGrpSpPr>
        <p:cNvPr id="97" name="Shape 97"/>
        <p:cNvGrpSpPr/>
        <p:nvPr/>
      </p:nvGrpSpPr>
      <p:grpSpPr>
        <a:xfrm>
          <a:off x="0" y="0"/>
          <a:ext cx="0" cy="0"/>
          <a:chOff x="0" y="0"/>
          <a:chExt cx="0" cy="0"/>
        </a:xfrm>
      </p:grpSpPr>
      <p:sp>
        <p:nvSpPr>
          <p:cNvPr id="98" name="Google Shape;98;p13"/>
          <p:cNvSpPr txBox="1"/>
          <p:nvPr>
            <p:ph type="title"/>
          </p:nvPr>
        </p:nvSpPr>
        <p:spPr>
          <a:xfrm>
            <a:off x="519450" y="1184200"/>
            <a:ext cx="2435100" cy="1756500"/>
          </a:xfrm>
          <a:prstGeom prst="rect">
            <a:avLst/>
          </a:prstGeom>
          <a:noFill/>
          <a:ln>
            <a:noFill/>
          </a:ln>
        </p:spPr>
        <p:txBody>
          <a:bodyPr anchorCtr="0" anchor="t" bIns="0" lIns="0" spcFirstLastPara="1" rIns="0" wrap="square" tIns="0">
            <a:spAutoFit/>
          </a:bodyPr>
          <a:lstStyle>
            <a:lvl1pPr lvl="0" rtl="0">
              <a:lnSpc>
                <a:spcPct val="90000"/>
              </a:lnSpc>
              <a:spcBef>
                <a:spcPts val="0"/>
              </a:spcBef>
              <a:spcAft>
                <a:spcPts val="0"/>
              </a:spcAft>
              <a:buClr>
                <a:srgbClr val="009C8A"/>
              </a:buClr>
              <a:buSzPts val="3500"/>
              <a:buFont typeface="Nunito ExtraBold"/>
              <a:buNone/>
              <a:defRPr i="0" sz="3500">
                <a:solidFill>
                  <a:srgbClr val="009C8A"/>
                </a:solidFill>
                <a:latin typeface="Nunito ExtraBold"/>
                <a:ea typeface="Nunito ExtraBold"/>
                <a:cs typeface="Nunito ExtraBold"/>
                <a:sym typeface="Nunito ExtraBold"/>
              </a:defRPr>
            </a:lvl1pPr>
            <a:lvl2pPr lvl="1"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2pPr>
            <a:lvl3pPr lvl="2"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3pPr>
            <a:lvl4pPr lvl="3"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4pPr>
            <a:lvl5pPr lvl="4"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5pPr>
            <a:lvl6pPr lvl="5"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6pPr>
            <a:lvl7pPr lvl="6"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7pPr>
            <a:lvl8pPr lvl="7"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8pPr>
            <a:lvl9pPr lvl="8"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9pPr>
          </a:lstStyle>
          <a:p/>
        </p:txBody>
      </p:sp>
      <p:sp>
        <p:nvSpPr>
          <p:cNvPr id="99" name="Google Shape;99;p13"/>
          <p:cNvSpPr txBox="1"/>
          <p:nvPr>
            <p:ph idx="1" type="subTitle"/>
          </p:nvPr>
        </p:nvSpPr>
        <p:spPr>
          <a:xfrm>
            <a:off x="5325120" y="1567271"/>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100" name="Google Shape;100;p13"/>
          <p:cNvSpPr txBox="1"/>
          <p:nvPr>
            <p:ph idx="2" type="subTitle"/>
          </p:nvPr>
        </p:nvSpPr>
        <p:spPr>
          <a:xfrm>
            <a:off x="5325125" y="1243525"/>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101" name="Google Shape;101;p13"/>
          <p:cNvSpPr txBox="1"/>
          <p:nvPr>
            <p:ph idx="3" type="subTitle"/>
          </p:nvPr>
        </p:nvSpPr>
        <p:spPr>
          <a:xfrm>
            <a:off x="3659850" y="3512075"/>
            <a:ext cx="2874000" cy="9117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2100"/>
              <a:buFont typeface="Nunito ExtraBold"/>
              <a:buNone/>
              <a:defRPr sz="2100">
                <a:solidFill>
                  <a:schemeClr val="lt1"/>
                </a:solidFill>
                <a:latin typeface="Nunito ExtraBold"/>
                <a:ea typeface="Nunito ExtraBold"/>
                <a:cs typeface="Nunito ExtraBold"/>
                <a:sym typeface="Nunito ExtraBold"/>
              </a:defRPr>
            </a:lvl1pPr>
            <a:lvl2pPr lvl="1"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2pPr>
            <a:lvl3pPr lvl="2"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3pPr>
            <a:lvl4pPr lvl="3"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4pPr>
            <a:lvl5pPr lvl="4"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5pPr>
            <a:lvl6pPr lvl="5"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6pPr>
            <a:lvl7pPr lvl="6"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7pPr>
            <a:lvl8pPr lvl="7"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8pPr>
            <a:lvl9pPr lvl="8"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9pPr>
          </a:lstStyle>
          <a:p/>
        </p:txBody>
      </p:sp>
      <p:sp>
        <p:nvSpPr>
          <p:cNvPr id="102" name="Google Shape;102;p13"/>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03" name="Google Shape;103;p13"/>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1" sz="1300">
                <a:solidFill>
                  <a:schemeClr val="lt1"/>
                </a:solidFill>
                <a:latin typeface="Raleway"/>
                <a:ea typeface="Raleway"/>
                <a:cs typeface="Raleway"/>
                <a:sym typeface="Raleway"/>
              </a:defRPr>
            </a:lvl1pPr>
            <a:lvl2pPr indent="0" lvl="1" marL="0" marR="0" rtl="0" algn="r">
              <a:spcBef>
                <a:spcPts val="0"/>
              </a:spcBef>
              <a:buNone/>
              <a:defRPr b="1" sz="1300">
                <a:solidFill>
                  <a:schemeClr val="lt1"/>
                </a:solidFill>
                <a:latin typeface="Raleway"/>
                <a:ea typeface="Raleway"/>
                <a:cs typeface="Raleway"/>
                <a:sym typeface="Raleway"/>
              </a:defRPr>
            </a:lvl2pPr>
            <a:lvl3pPr indent="0" lvl="2" marL="0" marR="0" rtl="0" algn="r">
              <a:spcBef>
                <a:spcPts val="0"/>
              </a:spcBef>
              <a:buNone/>
              <a:defRPr b="1" sz="1300">
                <a:solidFill>
                  <a:schemeClr val="lt1"/>
                </a:solidFill>
                <a:latin typeface="Raleway"/>
                <a:ea typeface="Raleway"/>
                <a:cs typeface="Raleway"/>
                <a:sym typeface="Raleway"/>
              </a:defRPr>
            </a:lvl3pPr>
            <a:lvl4pPr indent="0" lvl="3" marL="0" marR="0" rtl="0" algn="r">
              <a:spcBef>
                <a:spcPts val="0"/>
              </a:spcBef>
              <a:buNone/>
              <a:defRPr b="1" sz="1300">
                <a:solidFill>
                  <a:schemeClr val="lt1"/>
                </a:solidFill>
                <a:latin typeface="Raleway"/>
                <a:ea typeface="Raleway"/>
                <a:cs typeface="Raleway"/>
                <a:sym typeface="Raleway"/>
              </a:defRPr>
            </a:lvl4pPr>
            <a:lvl5pPr indent="0" lvl="4" marL="0" marR="0" rtl="0" algn="r">
              <a:spcBef>
                <a:spcPts val="0"/>
              </a:spcBef>
              <a:buNone/>
              <a:defRPr b="1" sz="1300">
                <a:solidFill>
                  <a:schemeClr val="lt1"/>
                </a:solidFill>
                <a:latin typeface="Raleway"/>
                <a:ea typeface="Raleway"/>
                <a:cs typeface="Raleway"/>
                <a:sym typeface="Raleway"/>
              </a:defRPr>
            </a:lvl5pPr>
            <a:lvl6pPr indent="0" lvl="5" marL="0" marR="0" rtl="0" algn="r">
              <a:spcBef>
                <a:spcPts val="0"/>
              </a:spcBef>
              <a:buNone/>
              <a:defRPr b="1" sz="1300">
                <a:solidFill>
                  <a:schemeClr val="lt1"/>
                </a:solidFill>
                <a:latin typeface="Raleway"/>
                <a:ea typeface="Raleway"/>
                <a:cs typeface="Raleway"/>
                <a:sym typeface="Raleway"/>
              </a:defRPr>
            </a:lvl6pPr>
            <a:lvl7pPr indent="0" lvl="6" marL="0" marR="0" rtl="0" algn="r">
              <a:spcBef>
                <a:spcPts val="0"/>
              </a:spcBef>
              <a:buNone/>
              <a:defRPr b="1" sz="1300">
                <a:solidFill>
                  <a:schemeClr val="lt1"/>
                </a:solidFill>
                <a:latin typeface="Raleway"/>
                <a:ea typeface="Raleway"/>
                <a:cs typeface="Raleway"/>
                <a:sym typeface="Raleway"/>
              </a:defRPr>
            </a:lvl7pPr>
            <a:lvl8pPr indent="0" lvl="7" marL="0" marR="0" rtl="0" algn="r">
              <a:spcBef>
                <a:spcPts val="0"/>
              </a:spcBef>
              <a:buNone/>
              <a:defRPr b="1" sz="1300">
                <a:solidFill>
                  <a:schemeClr val="lt1"/>
                </a:solidFill>
                <a:latin typeface="Raleway"/>
                <a:ea typeface="Raleway"/>
                <a:cs typeface="Raleway"/>
                <a:sym typeface="Raleway"/>
              </a:defRPr>
            </a:lvl8pPr>
            <a:lvl9pPr indent="0" lvl="8" marL="0" marR="0" rtl="0" algn="r">
              <a:spcBef>
                <a:spcPts val="0"/>
              </a:spcBef>
              <a:buNone/>
              <a:defRPr b="1" sz="1300">
                <a:solidFill>
                  <a:schemeClr val="lt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u="none"/>
          </a:p>
        </p:txBody>
      </p:sp>
      <p:sp>
        <p:nvSpPr>
          <p:cNvPr id="104" name="Google Shape;104;p13"/>
          <p:cNvSpPr txBox="1"/>
          <p:nvPr>
            <p:ph idx="4" type="subTitle"/>
          </p:nvPr>
        </p:nvSpPr>
        <p:spPr>
          <a:xfrm>
            <a:off x="212427" y="5505673"/>
            <a:ext cx="2966700" cy="94200"/>
          </a:xfrm>
          <a:prstGeom prst="rect">
            <a:avLst/>
          </a:prstGeom>
          <a:noFill/>
          <a:ln>
            <a:noFill/>
          </a:ln>
        </p:spPr>
        <p:txBody>
          <a:bodyPr anchorCtr="0" anchor="t" bIns="0" lIns="0" spcFirstLastPara="1" rIns="0" wrap="square" tIns="0">
            <a:spAutoFit/>
          </a:bodyPr>
          <a:lstStyle>
            <a:lvl1pPr lvl="0" rtl="0">
              <a:spcBef>
                <a:spcPts val="0"/>
              </a:spcBef>
              <a:spcAft>
                <a:spcPts val="0"/>
              </a:spcAft>
              <a:buClr>
                <a:srgbClr val="59585B"/>
              </a:buClr>
              <a:buSzPts val="550"/>
              <a:buFont typeface="Raleway"/>
              <a:buNone/>
              <a:defRPr sz="55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105" name="Google Shape;105;p13"/>
          <p:cNvSpPr txBox="1"/>
          <p:nvPr>
            <p:ph idx="5" type="title"/>
          </p:nvPr>
        </p:nvSpPr>
        <p:spPr>
          <a:xfrm>
            <a:off x="2791950" y="1184200"/>
            <a:ext cx="2435100" cy="1756500"/>
          </a:xfrm>
          <a:prstGeom prst="rect">
            <a:avLst/>
          </a:prstGeom>
          <a:noFill/>
          <a:ln>
            <a:noFill/>
          </a:ln>
        </p:spPr>
        <p:txBody>
          <a:bodyPr anchorCtr="0" anchor="t" bIns="0" lIns="0" spcFirstLastPara="1" rIns="0" wrap="square" tIns="0">
            <a:spAutoFit/>
          </a:bodyPr>
          <a:lstStyle>
            <a:lvl1pPr lvl="0" rtl="0" algn="ctr">
              <a:lnSpc>
                <a:spcPct val="90000"/>
              </a:lnSpc>
              <a:spcBef>
                <a:spcPts val="0"/>
              </a:spcBef>
              <a:spcAft>
                <a:spcPts val="0"/>
              </a:spcAft>
              <a:buClr>
                <a:srgbClr val="009C8A"/>
              </a:buClr>
              <a:buSzPts val="3500"/>
              <a:buFont typeface="Nunito ExtraBold"/>
              <a:buNone/>
              <a:defRPr i="0" sz="3500">
                <a:solidFill>
                  <a:srgbClr val="009C8A"/>
                </a:solidFill>
                <a:latin typeface="Nunito ExtraBold"/>
                <a:ea typeface="Nunito ExtraBold"/>
                <a:cs typeface="Nunito ExtraBold"/>
                <a:sym typeface="Nunito ExtraBold"/>
              </a:defRPr>
            </a:lvl1pPr>
            <a:lvl2pPr lvl="1" rtl="0" algn="ctr">
              <a:spcBef>
                <a:spcPts val="0"/>
              </a:spcBef>
              <a:spcAft>
                <a:spcPts val="0"/>
              </a:spcAft>
              <a:buSzPts val="3500"/>
              <a:buFont typeface="Nunito ExtraBold"/>
              <a:buNone/>
              <a:defRPr sz="3500">
                <a:latin typeface="Nunito ExtraBold"/>
                <a:ea typeface="Nunito ExtraBold"/>
                <a:cs typeface="Nunito ExtraBold"/>
                <a:sym typeface="Nunito ExtraBold"/>
              </a:defRPr>
            </a:lvl2pPr>
            <a:lvl3pPr lvl="2" rtl="0" algn="ctr">
              <a:spcBef>
                <a:spcPts val="0"/>
              </a:spcBef>
              <a:spcAft>
                <a:spcPts val="0"/>
              </a:spcAft>
              <a:buSzPts val="3500"/>
              <a:buFont typeface="Nunito ExtraBold"/>
              <a:buNone/>
              <a:defRPr sz="3500">
                <a:latin typeface="Nunito ExtraBold"/>
                <a:ea typeface="Nunito ExtraBold"/>
                <a:cs typeface="Nunito ExtraBold"/>
                <a:sym typeface="Nunito ExtraBold"/>
              </a:defRPr>
            </a:lvl3pPr>
            <a:lvl4pPr lvl="3" rtl="0" algn="ctr">
              <a:spcBef>
                <a:spcPts val="0"/>
              </a:spcBef>
              <a:spcAft>
                <a:spcPts val="0"/>
              </a:spcAft>
              <a:buSzPts val="3500"/>
              <a:buFont typeface="Nunito ExtraBold"/>
              <a:buNone/>
              <a:defRPr sz="3500">
                <a:latin typeface="Nunito ExtraBold"/>
                <a:ea typeface="Nunito ExtraBold"/>
                <a:cs typeface="Nunito ExtraBold"/>
                <a:sym typeface="Nunito ExtraBold"/>
              </a:defRPr>
            </a:lvl4pPr>
            <a:lvl5pPr lvl="4" rtl="0" algn="ctr">
              <a:spcBef>
                <a:spcPts val="0"/>
              </a:spcBef>
              <a:spcAft>
                <a:spcPts val="0"/>
              </a:spcAft>
              <a:buSzPts val="3500"/>
              <a:buFont typeface="Nunito ExtraBold"/>
              <a:buNone/>
              <a:defRPr sz="3500">
                <a:latin typeface="Nunito ExtraBold"/>
                <a:ea typeface="Nunito ExtraBold"/>
                <a:cs typeface="Nunito ExtraBold"/>
                <a:sym typeface="Nunito ExtraBold"/>
              </a:defRPr>
            </a:lvl5pPr>
            <a:lvl6pPr lvl="5" rtl="0" algn="ctr">
              <a:spcBef>
                <a:spcPts val="0"/>
              </a:spcBef>
              <a:spcAft>
                <a:spcPts val="0"/>
              </a:spcAft>
              <a:buSzPts val="3500"/>
              <a:buFont typeface="Nunito ExtraBold"/>
              <a:buNone/>
              <a:defRPr sz="3500">
                <a:latin typeface="Nunito ExtraBold"/>
                <a:ea typeface="Nunito ExtraBold"/>
                <a:cs typeface="Nunito ExtraBold"/>
                <a:sym typeface="Nunito ExtraBold"/>
              </a:defRPr>
            </a:lvl6pPr>
            <a:lvl7pPr lvl="6" rtl="0" algn="ctr">
              <a:spcBef>
                <a:spcPts val="0"/>
              </a:spcBef>
              <a:spcAft>
                <a:spcPts val="0"/>
              </a:spcAft>
              <a:buSzPts val="3500"/>
              <a:buFont typeface="Nunito ExtraBold"/>
              <a:buNone/>
              <a:defRPr sz="3500">
                <a:latin typeface="Nunito ExtraBold"/>
                <a:ea typeface="Nunito ExtraBold"/>
                <a:cs typeface="Nunito ExtraBold"/>
                <a:sym typeface="Nunito ExtraBold"/>
              </a:defRPr>
            </a:lvl7pPr>
            <a:lvl8pPr lvl="7" rtl="0" algn="ctr">
              <a:spcBef>
                <a:spcPts val="0"/>
              </a:spcBef>
              <a:spcAft>
                <a:spcPts val="0"/>
              </a:spcAft>
              <a:buSzPts val="3500"/>
              <a:buFont typeface="Nunito ExtraBold"/>
              <a:buNone/>
              <a:defRPr sz="3500">
                <a:latin typeface="Nunito ExtraBold"/>
                <a:ea typeface="Nunito ExtraBold"/>
                <a:cs typeface="Nunito ExtraBold"/>
                <a:sym typeface="Nunito ExtraBold"/>
              </a:defRPr>
            </a:lvl8pPr>
            <a:lvl9pPr lvl="8" rtl="0" algn="ctr">
              <a:spcBef>
                <a:spcPts val="0"/>
              </a:spcBef>
              <a:spcAft>
                <a:spcPts val="0"/>
              </a:spcAft>
              <a:buSzPts val="3500"/>
              <a:buFont typeface="Nunito ExtraBold"/>
              <a:buNone/>
              <a:defRPr sz="3500">
                <a:latin typeface="Nunito ExtraBold"/>
                <a:ea typeface="Nunito ExtraBold"/>
                <a:cs typeface="Nunito ExtraBold"/>
                <a:sym typeface="Nunito ExtraBold"/>
              </a:defRPr>
            </a:lvl9pPr>
          </a:lstStyle>
          <a:p/>
        </p:txBody>
      </p:sp>
      <p:sp>
        <p:nvSpPr>
          <p:cNvPr id="106" name="Google Shape;106;p13"/>
          <p:cNvSpPr txBox="1"/>
          <p:nvPr>
            <p:ph idx="6" type="subTitle"/>
          </p:nvPr>
        </p:nvSpPr>
        <p:spPr>
          <a:xfrm>
            <a:off x="519450" y="3512075"/>
            <a:ext cx="2874000" cy="911700"/>
          </a:xfrm>
          <a:prstGeom prst="rect">
            <a:avLst/>
          </a:prstGeom>
          <a:noFill/>
          <a:ln>
            <a:noFill/>
          </a:ln>
        </p:spPr>
        <p:txBody>
          <a:bodyPr anchorCtr="0" anchor="t" bIns="0" lIns="0" spcFirstLastPara="1" rIns="0" wrap="square" tIns="0">
            <a:spAutoFit/>
          </a:bodyPr>
          <a:lstStyle>
            <a:lvl1pPr lvl="0" rtl="0">
              <a:spcBef>
                <a:spcPts val="0"/>
              </a:spcBef>
              <a:spcAft>
                <a:spcPts val="0"/>
              </a:spcAft>
              <a:buClr>
                <a:srgbClr val="3F51F5"/>
              </a:buClr>
              <a:buSzPts val="2100"/>
              <a:buFont typeface="Nunito ExtraBold"/>
              <a:buNone/>
              <a:defRPr sz="2100">
                <a:solidFill>
                  <a:srgbClr val="3F51F5"/>
                </a:solidFill>
                <a:latin typeface="Nunito ExtraBold"/>
                <a:ea typeface="Nunito ExtraBold"/>
                <a:cs typeface="Nunito ExtraBold"/>
                <a:sym typeface="Nunito ExtraBold"/>
              </a:defRPr>
            </a:lvl1pPr>
            <a:lvl2pPr lvl="1"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2pPr>
            <a:lvl3pPr lvl="2"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3pPr>
            <a:lvl4pPr lvl="3"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4pPr>
            <a:lvl5pPr lvl="4"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5pPr>
            <a:lvl6pPr lvl="5"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6pPr>
            <a:lvl7pPr lvl="6"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7pPr>
            <a:lvl8pPr lvl="7"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8pPr>
            <a:lvl9pPr lvl="8"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4" name="Shape 14"/>
        <p:cNvGrpSpPr/>
        <p:nvPr/>
      </p:nvGrpSpPr>
      <p:grpSpPr>
        <a:xfrm>
          <a:off x="0" y="0"/>
          <a:ext cx="0" cy="0"/>
          <a:chOff x="0" y="0"/>
          <a:chExt cx="0" cy="0"/>
        </a:xfrm>
      </p:grpSpPr>
      <p:sp>
        <p:nvSpPr>
          <p:cNvPr id="15" name="Google Shape;15;p3"/>
          <p:cNvSpPr txBox="1"/>
          <p:nvPr>
            <p:ph type="title"/>
          </p:nvPr>
        </p:nvSpPr>
        <p:spPr>
          <a:xfrm>
            <a:off x="732803" y="846300"/>
            <a:ext cx="3708600" cy="1447200"/>
          </a:xfrm>
          <a:prstGeom prst="rect">
            <a:avLst/>
          </a:prstGeom>
          <a:noFill/>
          <a:ln>
            <a:noFill/>
          </a:ln>
        </p:spPr>
        <p:txBody>
          <a:bodyPr anchorCtr="0" anchor="t" bIns="0" lIns="0" spcFirstLastPara="1" rIns="0" wrap="square" tIns="0">
            <a:spAutoFit/>
          </a:bodyPr>
          <a:lstStyle>
            <a:lvl1pPr lvl="0" algn="l">
              <a:spcBef>
                <a:spcPts val="0"/>
              </a:spcBef>
              <a:spcAft>
                <a:spcPts val="0"/>
              </a:spcAft>
              <a:buClr>
                <a:srgbClr val="009C8A"/>
              </a:buClr>
              <a:buSzPts val="1400"/>
              <a:buFont typeface="Nunito ExtraBold"/>
              <a:buNone/>
              <a:defRPr i="0" sz="3500">
                <a:solidFill>
                  <a:srgbClr val="009C8A"/>
                </a:solidFill>
                <a:latin typeface="Nunito ExtraBold"/>
                <a:ea typeface="Nunito ExtraBold"/>
                <a:cs typeface="Nunito ExtraBold"/>
                <a:sym typeface="Nunito ExtraBold"/>
              </a:defRPr>
            </a:lvl1pPr>
            <a:lvl2pPr lvl="1">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2pPr>
            <a:lvl3pPr lvl="2">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3pPr>
            <a:lvl4pPr lvl="3">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4pPr>
            <a:lvl5pPr lvl="4">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5pPr>
            <a:lvl6pPr lvl="5">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6pPr>
            <a:lvl7pPr lvl="6">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7pPr>
            <a:lvl8pPr lvl="7">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8pPr>
            <a:lvl9pPr lvl="8">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9pPr>
          </a:lstStyle>
          <a:p/>
        </p:txBody>
      </p:sp>
      <p:sp>
        <p:nvSpPr>
          <p:cNvPr id="16" name="Google Shape;16;p3"/>
          <p:cNvSpPr txBox="1"/>
          <p:nvPr>
            <p:ph idx="1" type="body"/>
          </p:nvPr>
        </p:nvSpPr>
        <p:spPr>
          <a:xfrm>
            <a:off x="732799" y="2074675"/>
            <a:ext cx="5572500" cy="1181700"/>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Clr>
                <a:srgbClr val="009C8A"/>
              </a:buClr>
              <a:buSzPts val="5700"/>
              <a:buFont typeface="Nunito ExtraBold"/>
              <a:buNone/>
              <a:defRPr i="0" sz="5700">
                <a:solidFill>
                  <a:srgbClr val="009C8A"/>
                </a:solidFill>
                <a:latin typeface="Nunito ExtraBold"/>
                <a:ea typeface="Nunito ExtraBold"/>
                <a:cs typeface="Nunito ExtraBold"/>
                <a:sym typeface="Nunito ExtraBold"/>
              </a:defRPr>
            </a:lvl1pPr>
            <a:lvl2pPr indent="-228600" lvl="1" marL="914400" algn="l">
              <a:spcBef>
                <a:spcPts val="0"/>
              </a:spcBef>
              <a:spcAft>
                <a:spcPts val="0"/>
              </a:spcAft>
              <a:buClr>
                <a:srgbClr val="009C8A"/>
              </a:buClr>
              <a:buSzPts val="4600"/>
              <a:buFont typeface="Nunito ExtraBold"/>
              <a:buNone/>
              <a:defRPr sz="4600">
                <a:solidFill>
                  <a:srgbClr val="009C8A"/>
                </a:solidFill>
                <a:latin typeface="Nunito ExtraBold"/>
                <a:ea typeface="Nunito ExtraBold"/>
                <a:cs typeface="Nunito ExtraBold"/>
                <a:sym typeface="Nunito ExtraBold"/>
              </a:defRPr>
            </a:lvl2pPr>
            <a:lvl3pPr indent="-228600" lvl="2" marL="1371600" algn="l">
              <a:spcBef>
                <a:spcPts val="0"/>
              </a:spcBef>
              <a:spcAft>
                <a:spcPts val="0"/>
              </a:spcAft>
              <a:buClr>
                <a:srgbClr val="404040"/>
              </a:buClr>
              <a:buSzPts val="1800"/>
              <a:buFont typeface="Nunito ExtraBold"/>
              <a:buNone/>
              <a:defRPr sz="1800">
                <a:solidFill>
                  <a:srgbClr val="404040"/>
                </a:solidFill>
                <a:latin typeface="Nunito ExtraBold"/>
                <a:ea typeface="Nunito ExtraBold"/>
                <a:cs typeface="Nunito ExtraBold"/>
                <a:sym typeface="Nunito ExtraBold"/>
              </a:defRPr>
            </a:lvl3pPr>
            <a:lvl4pPr indent="-228600" lvl="3" marL="1828800" algn="l">
              <a:lnSpc>
                <a:spcPct val="115000"/>
              </a:lnSpc>
              <a:spcBef>
                <a:spcPts val="0"/>
              </a:spcBef>
              <a:spcAft>
                <a:spcPts val="0"/>
              </a:spcAft>
              <a:buClr>
                <a:srgbClr val="404040"/>
              </a:buClr>
              <a:buSzPts val="1800"/>
              <a:buFont typeface="Raleway Medium"/>
              <a:buNone/>
              <a:defRPr sz="1800">
                <a:solidFill>
                  <a:srgbClr val="404040"/>
                </a:solidFill>
                <a:latin typeface="Raleway Medium"/>
                <a:ea typeface="Raleway Medium"/>
                <a:cs typeface="Raleway Medium"/>
                <a:sym typeface="Raleway Medium"/>
              </a:defRPr>
            </a:lvl4pPr>
            <a:lvl5pPr indent="-228600" lvl="4" marL="2286000" algn="l">
              <a:lnSpc>
                <a:spcPct val="115000"/>
              </a:lnSpc>
              <a:spcBef>
                <a:spcPts val="0"/>
              </a:spcBef>
              <a:spcAft>
                <a:spcPts val="0"/>
              </a:spcAft>
              <a:buClr>
                <a:srgbClr val="404040"/>
              </a:buClr>
              <a:buSzPts val="1400"/>
              <a:buFont typeface="Raleway Medium"/>
              <a:buNone/>
              <a:defRPr>
                <a:solidFill>
                  <a:srgbClr val="404040"/>
                </a:solidFill>
                <a:latin typeface="Raleway Medium"/>
                <a:ea typeface="Raleway Medium"/>
                <a:cs typeface="Raleway Medium"/>
                <a:sym typeface="Raleway Medium"/>
              </a:defRPr>
            </a:lvl5pPr>
            <a:lvl6pPr indent="-228600" lvl="5" marL="274320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6pPr>
            <a:lvl7pPr indent="-228600" lvl="6" marL="320040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7pPr>
            <a:lvl8pPr indent="-228600" lvl="7" marL="365760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8pPr>
            <a:lvl9pPr indent="-228600" lvl="8" marL="411480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9pPr>
          </a:lstStyle>
          <a:p/>
        </p:txBody>
      </p:sp>
      <p:sp>
        <p:nvSpPr>
          <p:cNvPr id="17" name="Google Shape;17;p3"/>
          <p:cNvSpPr txBox="1"/>
          <p:nvPr>
            <p:ph idx="12" type="sldNum"/>
          </p:nvPr>
        </p:nvSpPr>
        <p:spPr>
          <a:xfrm>
            <a:off x="5666480" y="2693250"/>
            <a:ext cx="1844400" cy="2001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3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8" name="Shape 18"/>
        <p:cNvGrpSpPr/>
        <p:nvPr/>
      </p:nvGrpSpPr>
      <p:grpSpPr>
        <a:xfrm>
          <a:off x="0" y="0"/>
          <a:ext cx="0" cy="0"/>
          <a:chOff x="0" y="0"/>
          <a:chExt cx="0" cy="0"/>
        </a:xfrm>
      </p:grpSpPr>
      <p:sp>
        <p:nvSpPr>
          <p:cNvPr id="19" name="Google Shape;19;p4"/>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300">
              <a:latin typeface="Calibri"/>
              <a:ea typeface="Calibri"/>
              <a:cs typeface="Calibri"/>
              <a:sym typeface="Calibri"/>
            </a:endParaRPr>
          </a:p>
        </p:txBody>
      </p:sp>
      <p:sp>
        <p:nvSpPr>
          <p:cNvPr id="20" name="Google Shape;20;p4"/>
          <p:cNvSpPr/>
          <p:nvPr/>
        </p:nvSpPr>
        <p:spPr>
          <a:xfrm>
            <a:off x="0" y="428475"/>
            <a:ext cx="3126565" cy="2732230"/>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pic>
        <p:nvPicPr>
          <p:cNvPr id="21" name="Google Shape;21;p4"/>
          <p:cNvPicPr preferRelativeResize="0"/>
          <p:nvPr/>
        </p:nvPicPr>
        <p:blipFill>
          <a:blip r:embed="rId2">
            <a:alphaModFix/>
          </a:blip>
          <a:stretch>
            <a:fillRect/>
          </a:stretch>
        </p:blipFill>
        <p:spPr>
          <a:xfrm>
            <a:off x="2424525" y="434963"/>
            <a:ext cx="5394599" cy="2191150"/>
          </a:xfrm>
          <a:prstGeom prst="rect">
            <a:avLst/>
          </a:prstGeom>
          <a:noFill/>
          <a:ln>
            <a:noFill/>
          </a:ln>
        </p:spPr>
      </p:pic>
      <p:pic>
        <p:nvPicPr>
          <p:cNvPr id="22" name="Google Shape;22;p4"/>
          <p:cNvPicPr preferRelativeResize="0"/>
          <p:nvPr/>
        </p:nvPicPr>
        <p:blipFill>
          <a:blip r:embed="rId3">
            <a:alphaModFix/>
          </a:blip>
          <a:stretch>
            <a:fillRect/>
          </a:stretch>
        </p:blipFill>
        <p:spPr>
          <a:xfrm>
            <a:off x="1285497" y="1181747"/>
            <a:ext cx="4218275" cy="4218275"/>
          </a:xfrm>
          <a:prstGeom prst="rect">
            <a:avLst/>
          </a:prstGeom>
          <a:noFill/>
          <a:ln>
            <a:noFill/>
          </a:ln>
        </p:spPr>
      </p:pic>
      <p:sp>
        <p:nvSpPr>
          <p:cNvPr id="23" name="Google Shape;23;p4"/>
          <p:cNvSpPr/>
          <p:nvPr/>
        </p:nvSpPr>
        <p:spPr>
          <a:xfrm>
            <a:off x="4675638" y="4871517"/>
            <a:ext cx="3342799" cy="796765"/>
          </a:xfrm>
          <a:custGeom>
            <a:rect b="b" l="l" r="r" t="t"/>
            <a:pathLst>
              <a:path extrusionOk="0" h="1062354" w="4457065">
                <a:moveTo>
                  <a:pt x="4457002" y="0"/>
                </a:moveTo>
                <a:lnTo>
                  <a:pt x="254000" y="0"/>
                </a:lnTo>
                <a:lnTo>
                  <a:pt x="208342" y="4092"/>
                </a:lnTo>
                <a:lnTo>
                  <a:pt x="165369" y="15890"/>
                </a:lnTo>
                <a:lnTo>
                  <a:pt x="125799" y="34677"/>
                </a:lnTo>
                <a:lnTo>
                  <a:pt x="90349" y="59736"/>
                </a:lnTo>
                <a:lnTo>
                  <a:pt x="59736" y="90349"/>
                </a:lnTo>
                <a:lnTo>
                  <a:pt x="34677" y="125799"/>
                </a:lnTo>
                <a:lnTo>
                  <a:pt x="15890" y="165369"/>
                </a:lnTo>
                <a:lnTo>
                  <a:pt x="4092" y="208342"/>
                </a:lnTo>
                <a:lnTo>
                  <a:pt x="0" y="253999"/>
                </a:lnTo>
                <a:lnTo>
                  <a:pt x="0" y="1062200"/>
                </a:lnTo>
                <a:lnTo>
                  <a:pt x="4457002" y="1062200"/>
                </a:lnTo>
                <a:lnTo>
                  <a:pt x="445700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_1">
    <p:spTree>
      <p:nvGrpSpPr>
        <p:cNvPr id="24" name="Shape 24"/>
        <p:cNvGrpSpPr/>
        <p:nvPr/>
      </p:nvGrpSpPr>
      <p:grpSpPr>
        <a:xfrm>
          <a:off x="0" y="0"/>
          <a:ext cx="0" cy="0"/>
          <a:chOff x="0" y="0"/>
          <a:chExt cx="0" cy="0"/>
        </a:xfrm>
      </p:grpSpPr>
      <p:sp>
        <p:nvSpPr>
          <p:cNvPr id="25" name="Google Shape;25;p5"/>
          <p:cNvSpPr txBox="1"/>
          <p:nvPr>
            <p:ph type="title"/>
          </p:nvPr>
        </p:nvSpPr>
        <p:spPr>
          <a:xfrm>
            <a:off x="242777" y="1396996"/>
            <a:ext cx="7554900" cy="9483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009C8A"/>
              </a:buClr>
              <a:buSzPts val="3500"/>
              <a:buFont typeface="Nunito ExtraBold"/>
              <a:buNone/>
              <a:defRPr i="0" sz="3500">
                <a:solidFill>
                  <a:srgbClr val="009C8A"/>
                </a:solidFill>
                <a:latin typeface="Nunito ExtraBold"/>
                <a:ea typeface="Nunito ExtraBold"/>
                <a:cs typeface="Nunito ExtraBold"/>
                <a:sym typeface="Nunito ExtraBold"/>
              </a:defRPr>
            </a:lvl1pPr>
            <a:lvl2pPr lvl="1" rtl="0" algn="ctr">
              <a:spcBef>
                <a:spcPts val="0"/>
              </a:spcBef>
              <a:spcAft>
                <a:spcPts val="0"/>
              </a:spcAft>
              <a:buSzPts val="3500"/>
              <a:buFont typeface="Nunito ExtraBold"/>
              <a:buNone/>
              <a:defRPr sz="3500">
                <a:latin typeface="Nunito ExtraBold"/>
                <a:ea typeface="Nunito ExtraBold"/>
                <a:cs typeface="Nunito ExtraBold"/>
                <a:sym typeface="Nunito ExtraBold"/>
              </a:defRPr>
            </a:lvl2pPr>
            <a:lvl3pPr lvl="2" rtl="0" algn="ctr">
              <a:spcBef>
                <a:spcPts val="0"/>
              </a:spcBef>
              <a:spcAft>
                <a:spcPts val="0"/>
              </a:spcAft>
              <a:buSzPts val="3500"/>
              <a:buFont typeface="Nunito ExtraBold"/>
              <a:buNone/>
              <a:defRPr sz="3500">
                <a:latin typeface="Nunito ExtraBold"/>
                <a:ea typeface="Nunito ExtraBold"/>
                <a:cs typeface="Nunito ExtraBold"/>
                <a:sym typeface="Nunito ExtraBold"/>
              </a:defRPr>
            </a:lvl3pPr>
            <a:lvl4pPr lvl="3" rtl="0" algn="ctr">
              <a:spcBef>
                <a:spcPts val="0"/>
              </a:spcBef>
              <a:spcAft>
                <a:spcPts val="0"/>
              </a:spcAft>
              <a:buSzPts val="3500"/>
              <a:buFont typeface="Nunito ExtraBold"/>
              <a:buNone/>
              <a:defRPr sz="3500">
                <a:latin typeface="Nunito ExtraBold"/>
                <a:ea typeface="Nunito ExtraBold"/>
                <a:cs typeface="Nunito ExtraBold"/>
                <a:sym typeface="Nunito ExtraBold"/>
              </a:defRPr>
            </a:lvl4pPr>
            <a:lvl5pPr lvl="4" rtl="0" algn="ctr">
              <a:spcBef>
                <a:spcPts val="0"/>
              </a:spcBef>
              <a:spcAft>
                <a:spcPts val="0"/>
              </a:spcAft>
              <a:buSzPts val="3500"/>
              <a:buFont typeface="Nunito ExtraBold"/>
              <a:buNone/>
              <a:defRPr sz="3500">
                <a:latin typeface="Nunito ExtraBold"/>
                <a:ea typeface="Nunito ExtraBold"/>
                <a:cs typeface="Nunito ExtraBold"/>
                <a:sym typeface="Nunito ExtraBold"/>
              </a:defRPr>
            </a:lvl5pPr>
            <a:lvl6pPr lvl="5" rtl="0" algn="ctr">
              <a:spcBef>
                <a:spcPts val="0"/>
              </a:spcBef>
              <a:spcAft>
                <a:spcPts val="0"/>
              </a:spcAft>
              <a:buSzPts val="3500"/>
              <a:buFont typeface="Nunito ExtraBold"/>
              <a:buNone/>
              <a:defRPr sz="3500">
                <a:latin typeface="Nunito ExtraBold"/>
                <a:ea typeface="Nunito ExtraBold"/>
                <a:cs typeface="Nunito ExtraBold"/>
                <a:sym typeface="Nunito ExtraBold"/>
              </a:defRPr>
            </a:lvl6pPr>
            <a:lvl7pPr lvl="6" rtl="0" algn="ctr">
              <a:spcBef>
                <a:spcPts val="0"/>
              </a:spcBef>
              <a:spcAft>
                <a:spcPts val="0"/>
              </a:spcAft>
              <a:buSzPts val="3500"/>
              <a:buFont typeface="Nunito ExtraBold"/>
              <a:buNone/>
              <a:defRPr sz="3500">
                <a:latin typeface="Nunito ExtraBold"/>
                <a:ea typeface="Nunito ExtraBold"/>
                <a:cs typeface="Nunito ExtraBold"/>
                <a:sym typeface="Nunito ExtraBold"/>
              </a:defRPr>
            </a:lvl7pPr>
            <a:lvl8pPr lvl="7" rtl="0" algn="ctr">
              <a:spcBef>
                <a:spcPts val="0"/>
              </a:spcBef>
              <a:spcAft>
                <a:spcPts val="0"/>
              </a:spcAft>
              <a:buSzPts val="3500"/>
              <a:buFont typeface="Nunito ExtraBold"/>
              <a:buNone/>
              <a:defRPr sz="3500">
                <a:latin typeface="Nunito ExtraBold"/>
                <a:ea typeface="Nunito ExtraBold"/>
                <a:cs typeface="Nunito ExtraBold"/>
                <a:sym typeface="Nunito ExtraBold"/>
              </a:defRPr>
            </a:lvl8pPr>
            <a:lvl9pPr lvl="8" rtl="0" algn="ctr">
              <a:spcBef>
                <a:spcPts val="0"/>
              </a:spcBef>
              <a:spcAft>
                <a:spcPts val="0"/>
              </a:spcAft>
              <a:buSzPts val="3500"/>
              <a:buFont typeface="Nunito ExtraBold"/>
              <a:buNone/>
              <a:defRPr sz="3500">
                <a:latin typeface="Nunito ExtraBold"/>
                <a:ea typeface="Nunito ExtraBold"/>
                <a:cs typeface="Nunito ExtraBold"/>
                <a:sym typeface="Nunito ExtraBold"/>
              </a:defRPr>
            </a:lvl9pPr>
          </a:lstStyle>
          <a:p/>
        </p:txBody>
      </p:sp>
      <p:sp>
        <p:nvSpPr>
          <p:cNvPr id="26" name="Google Shape;26;p5"/>
          <p:cNvSpPr txBox="1"/>
          <p:nvPr>
            <p:ph idx="1" type="subTitle"/>
          </p:nvPr>
        </p:nvSpPr>
        <p:spPr>
          <a:xfrm>
            <a:off x="519445" y="3895146"/>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27" name="Google Shape;27;p5"/>
          <p:cNvSpPr txBox="1"/>
          <p:nvPr>
            <p:ph idx="2" type="subTitle"/>
          </p:nvPr>
        </p:nvSpPr>
        <p:spPr>
          <a:xfrm>
            <a:off x="519450" y="3571400"/>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28" name="Google Shape;28;p5"/>
          <p:cNvSpPr txBox="1"/>
          <p:nvPr>
            <p:ph idx="3" type="subTitle"/>
          </p:nvPr>
        </p:nvSpPr>
        <p:spPr>
          <a:xfrm>
            <a:off x="2881345" y="3895146"/>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29" name="Google Shape;29;p5"/>
          <p:cNvSpPr txBox="1"/>
          <p:nvPr>
            <p:ph idx="4" type="subTitle"/>
          </p:nvPr>
        </p:nvSpPr>
        <p:spPr>
          <a:xfrm>
            <a:off x="2881350" y="3571400"/>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30" name="Google Shape;30;p5"/>
          <p:cNvSpPr txBox="1"/>
          <p:nvPr>
            <p:ph idx="5" type="subTitle"/>
          </p:nvPr>
        </p:nvSpPr>
        <p:spPr>
          <a:xfrm>
            <a:off x="5252220" y="3895146"/>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31" name="Google Shape;31;p5"/>
          <p:cNvSpPr txBox="1"/>
          <p:nvPr>
            <p:ph idx="6" type="subTitle"/>
          </p:nvPr>
        </p:nvSpPr>
        <p:spPr>
          <a:xfrm>
            <a:off x="5252225" y="3571400"/>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32" name="Google Shape;32;p5"/>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3" name="Google Shape;33;p5"/>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1" sz="1300">
                <a:solidFill>
                  <a:schemeClr val="lt1"/>
                </a:solidFill>
                <a:latin typeface="Raleway"/>
                <a:ea typeface="Raleway"/>
                <a:cs typeface="Raleway"/>
                <a:sym typeface="Raleway"/>
              </a:defRPr>
            </a:lvl1pPr>
            <a:lvl2pPr indent="0" lvl="1" marL="0" marR="0" rtl="0" algn="r">
              <a:spcBef>
                <a:spcPts val="0"/>
              </a:spcBef>
              <a:buNone/>
              <a:defRPr b="1" sz="1300">
                <a:solidFill>
                  <a:schemeClr val="lt1"/>
                </a:solidFill>
                <a:latin typeface="Raleway"/>
                <a:ea typeface="Raleway"/>
                <a:cs typeface="Raleway"/>
                <a:sym typeface="Raleway"/>
              </a:defRPr>
            </a:lvl2pPr>
            <a:lvl3pPr indent="0" lvl="2" marL="0" marR="0" rtl="0" algn="r">
              <a:spcBef>
                <a:spcPts val="0"/>
              </a:spcBef>
              <a:buNone/>
              <a:defRPr b="1" sz="1300">
                <a:solidFill>
                  <a:schemeClr val="lt1"/>
                </a:solidFill>
                <a:latin typeface="Raleway"/>
                <a:ea typeface="Raleway"/>
                <a:cs typeface="Raleway"/>
                <a:sym typeface="Raleway"/>
              </a:defRPr>
            </a:lvl3pPr>
            <a:lvl4pPr indent="0" lvl="3" marL="0" marR="0" rtl="0" algn="r">
              <a:spcBef>
                <a:spcPts val="0"/>
              </a:spcBef>
              <a:buNone/>
              <a:defRPr b="1" sz="1300">
                <a:solidFill>
                  <a:schemeClr val="lt1"/>
                </a:solidFill>
                <a:latin typeface="Raleway"/>
                <a:ea typeface="Raleway"/>
                <a:cs typeface="Raleway"/>
                <a:sym typeface="Raleway"/>
              </a:defRPr>
            </a:lvl4pPr>
            <a:lvl5pPr indent="0" lvl="4" marL="0" marR="0" rtl="0" algn="r">
              <a:spcBef>
                <a:spcPts val="0"/>
              </a:spcBef>
              <a:buNone/>
              <a:defRPr b="1" sz="1300">
                <a:solidFill>
                  <a:schemeClr val="lt1"/>
                </a:solidFill>
                <a:latin typeface="Raleway"/>
                <a:ea typeface="Raleway"/>
                <a:cs typeface="Raleway"/>
                <a:sym typeface="Raleway"/>
              </a:defRPr>
            </a:lvl5pPr>
            <a:lvl6pPr indent="0" lvl="5" marL="0" marR="0" rtl="0" algn="r">
              <a:spcBef>
                <a:spcPts val="0"/>
              </a:spcBef>
              <a:buNone/>
              <a:defRPr b="1" sz="1300">
                <a:solidFill>
                  <a:schemeClr val="lt1"/>
                </a:solidFill>
                <a:latin typeface="Raleway"/>
                <a:ea typeface="Raleway"/>
                <a:cs typeface="Raleway"/>
                <a:sym typeface="Raleway"/>
              </a:defRPr>
            </a:lvl6pPr>
            <a:lvl7pPr indent="0" lvl="6" marL="0" marR="0" rtl="0" algn="r">
              <a:spcBef>
                <a:spcPts val="0"/>
              </a:spcBef>
              <a:buNone/>
              <a:defRPr b="1" sz="1300">
                <a:solidFill>
                  <a:schemeClr val="lt1"/>
                </a:solidFill>
                <a:latin typeface="Raleway"/>
                <a:ea typeface="Raleway"/>
                <a:cs typeface="Raleway"/>
                <a:sym typeface="Raleway"/>
              </a:defRPr>
            </a:lvl7pPr>
            <a:lvl8pPr indent="0" lvl="7" marL="0" marR="0" rtl="0" algn="r">
              <a:spcBef>
                <a:spcPts val="0"/>
              </a:spcBef>
              <a:buNone/>
              <a:defRPr b="1" sz="1300">
                <a:solidFill>
                  <a:schemeClr val="lt1"/>
                </a:solidFill>
                <a:latin typeface="Raleway"/>
                <a:ea typeface="Raleway"/>
                <a:cs typeface="Raleway"/>
                <a:sym typeface="Raleway"/>
              </a:defRPr>
            </a:lvl8pPr>
            <a:lvl9pPr indent="0" lvl="8" marL="0" marR="0" rtl="0" algn="r">
              <a:spcBef>
                <a:spcPts val="0"/>
              </a:spcBef>
              <a:buNone/>
              <a:defRPr b="1" sz="1300">
                <a:solidFill>
                  <a:schemeClr val="lt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u="non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p:cSld name="Title Only_1_1">
    <p:spTree>
      <p:nvGrpSpPr>
        <p:cNvPr id="34" name="Shape 34"/>
        <p:cNvGrpSpPr/>
        <p:nvPr/>
      </p:nvGrpSpPr>
      <p:grpSpPr>
        <a:xfrm>
          <a:off x="0" y="0"/>
          <a:ext cx="0" cy="0"/>
          <a:chOff x="0" y="0"/>
          <a:chExt cx="0" cy="0"/>
        </a:xfrm>
      </p:grpSpPr>
      <p:sp>
        <p:nvSpPr>
          <p:cNvPr id="35" name="Google Shape;35;p6"/>
          <p:cNvSpPr txBox="1"/>
          <p:nvPr>
            <p:ph type="title"/>
          </p:nvPr>
        </p:nvSpPr>
        <p:spPr>
          <a:xfrm>
            <a:off x="519450" y="1184200"/>
            <a:ext cx="2435100" cy="1756500"/>
          </a:xfrm>
          <a:prstGeom prst="rect">
            <a:avLst/>
          </a:prstGeom>
          <a:noFill/>
          <a:ln>
            <a:noFill/>
          </a:ln>
        </p:spPr>
        <p:txBody>
          <a:bodyPr anchorCtr="0" anchor="t" bIns="0" lIns="0" spcFirstLastPara="1" rIns="0" wrap="square" tIns="0">
            <a:spAutoFit/>
          </a:bodyPr>
          <a:lstStyle>
            <a:lvl1pPr lvl="0" rtl="0">
              <a:lnSpc>
                <a:spcPct val="90000"/>
              </a:lnSpc>
              <a:spcBef>
                <a:spcPts val="0"/>
              </a:spcBef>
              <a:spcAft>
                <a:spcPts val="0"/>
              </a:spcAft>
              <a:buClr>
                <a:srgbClr val="009C8A"/>
              </a:buClr>
              <a:buSzPts val="3500"/>
              <a:buFont typeface="Nunito ExtraBold"/>
              <a:buNone/>
              <a:defRPr i="0" sz="3500">
                <a:solidFill>
                  <a:srgbClr val="009C8A"/>
                </a:solidFill>
                <a:latin typeface="Nunito ExtraBold"/>
                <a:ea typeface="Nunito ExtraBold"/>
                <a:cs typeface="Nunito ExtraBold"/>
                <a:sym typeface="Nunito ExtraBold"/>
              </a:defRPr>
            </a:lvl1pPr>
            <a:lvl2pPr lvl="1"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2pPr>
            <a:lvl3pPr lvl="2"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3pPr>
            <a:lvl4pPr lvl="3"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4pPr>
            <a:lvl5pPr lvl="4"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5pPr>
            <a:lvl6pPr lvl="5"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6pPr>
            <a:lvl7pPr lvl="6"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7pPr>
            <a:lvl8pPr lvl="7"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8pPr>
            <a:lvl9pPr lvl="8" rtl="0">
              <a:lnSpc>
                <a:spcPct val="90000"/>
              </a:lnSpc>
              <a:spcBef>
                <a:spcPts val="0"/>
              </a:spcBef>
              <a:spcAft>
                <a:spcPts val="0"/>
              </a:spcAft>
              <a:buSzPts val="3500"/>
              <a:buFont typeface="Nunito ExtraBold"/>
              <a:buNone/>
              <a:defRPr sz="3500">
                <a:latin typeface="Nunito ExtraBold"/>
                <a:ea typeface="Nunito ExtraBold"/>
                <a:cs typeface="Nunito ExtraBold"/>
                <a:sym typeface="Nunito ExtraBold"/>
              </a:defRPr>
            </a:lvl9pPr>
          </a:lstStyle>
          <a:p/>
        </p:txBody>
      </p:sp>
      <p:sp>
        <p:nvSpPr>
          <p:cNvPr id="36" name="Google Shape;36;p6"/>
          <p:cNvSpPr txBox="1"/>
          <p:nvPr>
            <p:ph idx="1" type="subTitle"/>
          </p:nvPr>
        </p:nvSpPr>
        <p:spPr>
          <a:xfrm>
            <a:off x="5325120" y="1567271"/>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37" name="Google Shape;37;p6"/>
          <p:cNvSpPr txBox="1"/>
          <p:nvPr>
            <p:ph idx="2" type="subTitle"/>
          </p:nvPr>
        </p:nvSpPr>
        <p:spPr>
          <a:xfrm>
            <a:off x="5325125" y="1243525"/>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38" name="Google Shape;38;p6"/>
          <p:cNvSpPr txBox="1"/>
          <p:nvPr>
            <p:ph idx="3" type="subTitle"/>
          </p:nvPr>
        </p:nvSpPr>
        <p:spPr>
          <a:xfrm>
            <a:off x="3659850" y="3512075"/>
            <a:ext cx="2874000" cy="9117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2100"/>
              <a:buFont typeface="Nunito ExtraBold"/>
              <a:buNone/>
              <a:defRPr sz="2100">
                <a:solidFill>
                  <a:schemeClr val="lt1"/>
                </a:solidFill>
                <a:latin typeface="Nunito ExtraBold"/>
                <a:ea typeface="Nunito ExtraBold"/>
                <a:cs typeface="Nunito ExtraBold"/>
                <a:sym typeface="Nunito ExtraBold"/>
              </a:defRPr>
            </a:lvl1pPr>
            <a:lvl2pPr lvl="1"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2pPr>
            <a:lvl3pPr lvl="2"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3pPr>
            <a:lvl4pPr lvl="3"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4pPr>
            <a:lvl5pPr lvl="4"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5pPr>
            <a:lvl6pPr lvl="5"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6pPr>
            <a:lvl7pPr lvl="6"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7pPr>
            <a:lvl8pPr lvl="7"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8pPr>
            <a:lvl9pPr lvl="8"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9pPr>
          </a:lstStyle>
          <a:p/>
        </p:txBody>
      </p:sp>
      <p:sp>
        <p:nvSpPr>
          <p:cNvPr id="39" name="Google Shape;39;p6"/>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40" name="Google Shape;40;p6"/>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1" sz="1300">
                <a:solidFill>
                  <a:schemeClr val="lt1"/>
                </a:solidFill>
                <a:latin typeface="Raleway"/>
                <a:ea typeface="Raleway"/>
                <a:cs typeface="Raleway"/>
                <a:sym typeface="Raleway"/>
              </a:defRPr>
            </a:lvl1pPr>
            <a:lvl2pPr indent="0" lvl="1" marL="0" marR="0" rtl="0" algn="r">
              <a:spcBef>
                <a:spcPts val="0"/>
              </a:spcBef>
              <a:buNone/>
              <a:defRPr b="1" sz="1300">
                <a:solidFill>
                  <a:schemeClr val="lt1"/>
                </a:solidFill>
                <a:latin typeface="Raleway"/>
                <a:ea typeface="Raleway"/>
                <a:cs typeface="Raleway"/>
                <a:sym typeface="Raleway"/>
              </a:defRPr>
            </a:lvl2pPr>
            <a:lvl3pPr indent="0" lvl="2" marL="0" marR="0" rtl="0" algn="r">
              <a:spcBef>
                <a:spcPts val="0"/>
              </a:spcBef>
              <a:buNone/>
              <a:defRPr b="1" sz="1300">
                <a:solidFill>
                  <a:schemeClr val="lt1"/>
                </a:solidFill>
                <a:latin typeface="Raleway"/>
                <a:ea typeface="Raleway"/>
                <a:cs typeface="Raleway"/>
                <a:sym typeface="Raleway"/>
              </a:defRPr>
            </a:lvl3pPr>
            <a:lvl4pPr indent="0" lvl="3" marL="0" marR="0" rtl="0" algn="r">
              <a:spcBef>
                <a:spcPts val="0"/>
              </a:spcBef>
              <a:buNone/>
              <a:defRPr b="1" sz="1300">
                <a:solidFill>
                  <a:schemeClr val="lt1"/>
                </a:solidFill>
                <a:latin typeface="Raleway"/>
                <a:ea typeface="Raleway"/>
                <a:cs typeface="Raleway"/>
                <a:sym typeface="Raleway"/>
              </a:defRPr>
            </a:lvl4pPr>
            <a:lvl5pPr indent="0" lvl="4" marL="0" marR="0" rtl="0" algn="r">
              <a:spcBef>
                <a:spcPts val="0"/>
              </a:spcBef>
              <a:buNone/>
              <a:defRPr b="1" sz="1300">
                <a:solidFill>
                  <a:schemeClr val="lt1"/>
                </a:solidFill>
                <a:latin typeface="Raleway"/>
                <a:ea typeface="Raleway"/>
                <a:cs typeface="Raleway"/>
                <a:sym typeface="Raleway"/>
              </a:defRPr>
            </a:lvl5pPr>
            <a:lvl6pPr indent="0" lvl="5" marL="0" marR="0" rtl="0" algn="r">
              <a:spcBef>
                <a:spcPts val="0"/>
              </a:spcBef>
              <a:buNone/>
              <a:defRPr b="1" sz="1300">
                <a:solidFill>
                  <a:schemeClr val="lt1"/>
                </a:solidFill>
                <a:latin typeface="Raleway"/>
                <a:ea typeface="Raleway"/>
                <a:cs typeface="Raleway"/>
                <a:sym typeface="Raleway"/>
              </a:defRPr>
            </a:lvl6pPr>
            <a:lvl7pPr indent="0" lvl="6" marL="0" marR="0" rtl="0" algn="r">
              <a:spcBef>
                <a:spcPts val="0"/>
              </a:spcBef>
              <a:buNone/>
              <a:defRPr b="1" sz="1300">
                <a:solidFill>
                  <a:schemeClr val="lt1"/>
                </a:solidFill>
                <a:latin typeface="Raleway"/>
                <a:ea typeface="Raleway"/>
                <a:cs typeface="Raleway"/>
                <a:sym typeface="Raleway"/>
              </a:defRPr>
            </a:lvl7pPr>
            <a:lvl8pPr indent="0" lvl="7" marL="0" marR="0" rtl="0" algn="r">
              <a:spcBef>
                <a:spcPts val="0"/>
              </a:spcBef>
              <a:buNone/>
              <a:defRPr b="1" sz="1300">
                <a:solidFill>
                  <a:schemeClr val="lt1"/>
                </a:solidFill>
                <a:latin typeface="Raleway"/>
                <a:ea typeface="Raleway"/>
                <a:cs typeface="Raleway"/>
                <a:sym typeface="Raleway"/>
              </a:defRPr>
            </a:lvl8pPr>
            <a:lvl9pPr indent="0" lvl="8" marL="0" marR="0" rtl="0" algn="r">
              <a:spcBef>
                <a:spcPts val="0"/>
              </a:spcBef>
              <a:buNone/>
              <a:defRPr b="1" sz="1300">
                <a:solidFill>
                  <a:schemeClr val="lt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u="none"/>
          </a:p>
        </p:txBody>
      </p:sp>
      <p:sp>
        <p:nvSpPr>
          <p:cNvPr id="41" name="Google Shape;41;p6"/>
          <p:cNvSpPr txBox="1"/>
          <p:nvPr>
            <p:ph idx="4" type="subTitle"/>
          </p:nvPr>
        </p:nvSpPr>
        <p:spPr>
          <a:xfrm>
            <a:off x="212427" y="5505673"/>
            <a:ext cx="2966700" cy="94200"/>
          </a:xfrm>
          <a:prstGeom prst="rect">
            <a:avLst/>
          </a:prstGeom>
          <a:noFill/>
          <a:ln>
            <a:noFill/>
          </a:ln>
        </p:spPr>
        <p:txBody>
          <a:bodyPr anchorCtr="0" anchor="t" bIns="0" lIns="0" spcFirstLastPara="1" rIns="0" wrap="square" tIns="0">
            <a:spAutoFit/>
          </a:bodyPr>
          <a:lstStyle>
            <a:lvl1pPr lvl="0" rtl="0">
              <a:spcBef>
                <a:spcPts val="0"/>
              </a:spcBef>
              <a:spcAft>
                <a:spcPts val="0"/>
              </a:spcAft>
              <a:buClr>
                <a:srgbClr val="59585B"/>
              </a:buClr>
              <a:buSzPts val="550"/>
              <a:buFont typeface="Raleway"/>
              <a:buNone/>
              <a:defRPr sz="55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42" name="Google Shape;42;p6"/>
          <p:cNvSpPr txBox="1"/>
          <p:nvPr>
            <p:ph idx="5" type="title"/>
          </p:nvPr>
        </p:nvSpPr>
        <p:spPr>
          <a:xfrm>
            <a:off x="2791950" y="1184200"/>
            <a:ext cx="2435100" cy="1756500"/>
          </a:xfrm>
          <a:prstGeom prst="rect">
            <a:avLst/>
          </a:prstGeom>
          <a:noFill/>
          <a:ln>
            <a:noFill/>
          </a:ln>
        </p:spPr>
        <p:txBody>
          <a:bodyPr anchorCtr="0" anchor="t" bIns="0" lIns="0" spcFirstLastPara="1" rIns="0" wrap="square" tIns="0">
            <a:spAutoFit/>
          </a:bodyPr>
          <a:lstStyle>
            <a:lvl1pPr lvl="0" rtl="0" algn="ctr">
              <a:lnSpc>
                <a:spcPct val="90000"/>
              </a:lnSpc>
              <a:spcBef>
                <a:spcPts val="0"/>
              </a:spcBef>
              <a:spcAft>
                <a:spcPts val="0"/>
              </a:spcAft>
              <a:buClr>
                <a:srgbClr val="009C8A"/>
              </a:buClr>
              <a:buSzPts val="3500"/>
              <a:buFont typeface="Nunito ExtraBold"/>
              <a:buNone/>
              <a:defRPr i="0" sz="3500">
                <a:solidFill>
                  <a:srgbClr val="009C8A"/>
                </a:solidFill>
                <a:latin typeface="Nunito ExtraBold"/>
                <a:ea typeface="Nunito ExtraBold"/>
                <a:cs typeface="Nunito ExtraBold"/>
                <a:sym typeface="Nunito ExtraBold"/>
              </a:defRPr>
            </a:lvl1pPr>
            <a:lvl2pPr lvl="1" rtl="0" algn="ctr">
              <a:spcBef>
                <a:spcPts val="0"/>
              </a:spcBef>
              <a:spcAft>
                <a:spcPts val="0"/>
              </a:spcAft>
              <a:buSzPts val="3500"/>
              <a:buFont typeface="Nunito ExtraBold"/>
              <a:buNone/>
              <a:defRPr sz="3500">
                <a:latin typeface="Nunito ExtraBold"/>
                <a:ea typeface="Nunito ExtraBold"/>
                <a:cs typeface="Nunito ExtraBold"/>
                <a:sym typeface="Nunito ExtraBold"/>
              </a:defRPr>
            </a:lvl2pPr>
            <a:lvl3pPr lvl="2" rtl="0" algn="ctr">
              <a:spcBef>
                <a:spcPts val="0"/>
              </a:spcBef>
              <a:spcAft>
                <a:spcPts val="0"/>
              </a:spcAft>
              <a:buSzPts val="3500"/>
              <a:buFont typeface="Nunito ExtraBold"/>
              <a:buNone/>
              <a:defRPr sz="3500">
                <a:latin typeface="Nunito ExtraBold"/>
                <a:ea typeface="Nunito ExtraBold"/>
                <a:cs typeface="Nunito ExtraBold"/>
                <a:sym typeface="Nunito ExtraBold"/>
              </a:defRPr>
            </a:lvl3pPr>
            <a:lvl4pPr lvl="3" rtl="0" algn="ctr">
              <a:spcBef>
                <a:spcPts val="0"/>
              </a:spcBef>
              <a:spcAft>
                <a:spcPts val="0"/>
              </a:spcAft>
              <a:buSzPts val="3500"/>
              <a:buFont typeface="Nunito ExtraBold"/>
              <a:buNone/>
              <a:defRPr sz="3500">
                <a:latin typeface="Nunito ExtraBold"/>
                <a:ea typeface="Nunito ExtraBold"/>
                <a:cs typeface="Nunito ExtraBold"/>
                <a:sym typeface="Nunito ExtraBold"/>
              </a:defRPr>
            </a:lvl4pPr>
            <a:lvl5pPr lvl="4" rtl="0" algn="ctr">
              <a:spcBef>
                <a:spcPts val="0"/>
              </a:spcBef>
              <a:spcAft>
                <a:spcPts val="0"/>
              </a:spcAft>
              <a:buSzPts val="3500"/>
              <a:buFont typeface="Nunito ExtraBold"/>
              <a:buNone/>
              <a:defRPr sz="3500">
                <a:latin typeface="Nunito ExtraBold"/>
                <a:ea typeface="Nunito ExtraBold"/>
                <a:cs typeface="Nunito ExtraBold"/>
                <a:sym typeface="Nunito ExtraBold"/>
              </a:defRPr>
            </a:lvl5pPr>
            <a:lvl6pPr lvl="5" rtl="0" algn="ctr">
              <a:spcBef>
                <a:spcPts val="0"/>
              </a:spcBef>
              <a:spcAft>
                <a:spcPts val="0"/>
              </a:spcAft>
              <a:buSzPts val="3500"/>
              <a:buFont typeface="Nunito ExtraBold"/>
              <a:buNone/>
              <a:defRPr sz="3500">
                <a:latin typeface="Nunito ExtraBold"/>
                <a:ea typeface="Nunito ExtraBold"/>
                <a:cs typeface="Nunito ExtraBold"/>
                <a:sym typeface="Nunito ExtraBold"/>
              </a:defRPr>
            </a:lvl6pPr>
            <a:lvl7pPr lvl="6" rtl="0" algn="ctr">
              <a:spcBef>
                <a:spcPts val="0"/>
              </a:spcBef>
              <a:spcAft>
                <a:spcPts val="0"/>
              </a:spcAft>
              <a:buSzPts val="3500"/>
              <a:buFont typeface="Nunito ExtraBold"/>
              <a:buNone/>
              <a:defRPr sz="3500">
                <a:latin typeface="Nunito ExtraBold"/>
                <a:ea typeface="Nunito ExtraBold"/>
                <a:cs typeface="Nunito ExtraBold"/>
                <a:sym typeface="Nunito ExtraBold"/>
              </a:defRPr>
            </a:lvl7pPr>
            <a:lvl8pPr lvl="7" rtl="0" algn="ctr">
              <a:spcBef>
                <a:spcPts val="0"/>
              </a:spcBef>
              <a:spcAft>
                <a:spcPts val="0"/>
              </a:spcAft>
              <a:buSzPts val="3500"/>
              <a:buFont typeface="Nunito ExtraBold"/>
              <a:buNone/>
              <a:defRPr sz="3500">
                <a:latin typeface="Nunito ExtraBold"/>
                <a:ea typeface="Nunito ExtraBold"/>
                <a:cs typeface="Nunito ExtraBold"/>
                <a:sym typeface="Nunito ExtraBold"/>
              </a:defRPr>
            </a:lvl8pPr>
            <a:lvl9pPr lvl="8" rtl="0" algn="ctr">
              <a:spcBef>
                <a:spcPts val="0"/>
              </a:spcBef>
              <a:spcAft>
                <a:spcPts val="0"/>
              </a:spcAft>
              <a:buSzPts val="3500"/>
              <a:buFont typeface="Nunito ExtraBold"/>
              <a:buNone/>
              <a:defRPr sz="3500">
                <a:latin typeface="Nunito ExtraBold"/>
                <a:ea typeface="Nunito ExtraBold"/>
                <a:cs typeface="Nunito ExtraBold"/>
                <a:sym typeface="Nunito ExtraBold"/>
              </a:defRPr>
            </a:lvl9pPr>
          </a:lstStyle>
          <a:p/>
        </p:txBody>
      </p:sp>
      <p:sp>
        <p:nvSpPr>
          <p:cNvPr id="43" name="Google Shape;43;p6"/>
          <p:cNvSpPr txBox="1"/>
          <p:nvPr>
            <p:ph idx="6" type="subTitle"/>
          </p:nvPr>
        </p:nvSpPr>
        <p:spPr>
          <a:xfrm>
            <a:off x="519450" y="3512075"/>
            <a:ext cx="2874000" cy="911700"/>
          </a:xfrm>
          <a:prstGeom prst="rect">
            <a:avLst/>
          </a:prstGeom>
          <a:noFill/>
          <a:ln>
            <a:noFill/>
          </a:ln>
        </p:spPr>
        <p:txBody>
          <a:bodyPr anchorCtr="0" anchor="t" bIns="0" lIns="0" spcFirstLastPara="1" rIns="0" wrap="square" tIns="0">
            <a:spAutoFit/>
          </a:bodyPr>
          <a:lstStyle>
            <a:lvl1pPr lvl="0" rtl="0">
              <a:spcBef>
                <a:spcPts val="0"/>
              </a:spcBef>
              <a:spcAft>
                <a:spcPts val="0"/>
              </a:spcAft>
              <a:buClr>
                <a:srgbClr val="3F51F5"/>
              </a:buClr>
              <a:buSzPts val="2100"/>
              <a:buFont typeface="Nunito ExtraBold"/>
              <a:buNone/>
              <a:defRPr sz="2100">
                <a:solidFill>
                  <a:srgbClr val="3F51F5"/>
                </a:solidFill>
                <a:latin typeface="Nunito ExtraBold"/>
                <a:ea typeface="Nunito ExtraBold"/>
                <a:cs typeface="Nunito ExtraBold"/>
                <a:sym typeface="Nunito ExtraBold"/>
              </a:defRPr>
            </a:lvl1pPr>
            <a:lvl2pPr lvl="1"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2pPr>
            <a:lvl3pPr lvl="2"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3pPr>
            <a:lvl4pPr lvl="3"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4pPr>
            <a:lvl5pPr lvl="4"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5pPr>
            <a:lvl6pPr lvl="5"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6pPr>
            <a:lvl7pPr lvl="6"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7pPr>
            <a:lvl8pPr lvl="7"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8pPr>
            <a:lvl9pPr lvl="8" rtl="0" algn="ctr">
              <a:spcBef>
                <a:spcPts val="0"/>
              </a:spcBef>
              <a:spcAft>
                <a:spcPts val="0"/>
              </a:spcAft>
              <a:buClr>
                <a:schemeClr val="lt1"/>
              </a:buClr>
              <a:buSzPts val="1300"/>
              <a:buFont typeface="Nunito ExtraBold"/>
              <a:buNone/>
              <a:defRPr sz="1300">
                <a:solidFill>
                  <a:schemeClr val="lt1"/>
                </a:solidFill>
                <a:latin typeface="Nunito ExtraBold"/>
                <a:ea typeface="Nunito ExtraBold"/>
                <a:cs typeface="Nunito ExtraBold"/>
                <a:sym typeface="Nunito ExtraBold"/>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obj">
  <p:cSld name="OBJECT">
    <p:bg>
      <p:bgPr>
        <a:solidFill>
          <a:schemeClr val="lt1"/>
        </a:solidFill>
      </p:bgPr>
    </p:bg>
    <p:spTree>
      <p:nvGrpSpPr>
        <p:cNvPr id="50" name="Shape 50"/>
        <p:cNvGrpSpPr/>
        <p:nvPr/>
      </p:nvGrpSpPr>
      <p:grpSpPr>
        <a:xfrm>
          <a:off x="0" y="0"/>
          <a:ext cx="0" cy="0"/>
          <a:chOff x="0" y="0"/>
          <a:chExt cx="0" cy="0"/>
        </a:xfrm>
      </p:grpSpPr>
      <p:sp>
        <p:nvSpPr>
          <p:cNvPr id="51" name="Google Shape;51;p8"/>
          <p:cNvSpPr/>
          <p:nvPr/>
        </p:nvSpPr>
        <p:spPr>
          <a:xfrm>
            <a:off x="0" y="1"/>
            <a:ext cx="8024212" cy="5674219"/>
          </a:xfrm>
          <a:custGeom>
            <a:rect b="b" l="l" r="r" t="t"/>
            <a:pathLst>
              <a:path extrusionOk="0" h="6836409" w="10387330">
                <a:moveTo>
                  <a:pt x="0" y="6836105"/>
                </a:moveTo>
                <a:lnTo>
                  <a:pt x="10387203" y="6836105"/>
                </a:lnTo>
                <a:lnTo>
                  <a:pt x="10387203" y="0"/>
                </a:lnTo>
                <a:lnTo>
                  <a:pt x="0" y="0"/>
                </a:lnTo>
                <a:lnTo>
                  <a:pt x="0" y="6836105"/>
                </a:lnTo>
                <a:close/>
              </a:path>
            </a:pathLst>
          </a:custGeom>
          <a:solidFill>
            <a:srgbClr val="BBF6E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52" name="Google Shape;52;p8"/>
          <p:cNvSpPr/>
          <p:nvPr/>
        </p:nvSpPr>
        <p:spPr>
          <a:xfrm>
            <a:off x="218525" y="214363"/>
            <a:ext cx="7582751" cy="5229853"/>
          </a:xfrm>
          <a:custGeom>
            <a:rect b="b" l="l" r="r" t="t"/>
            <a:pathLst>
              <a:path extrusionOk="0" h="6836409" w="10387330">
                <a:moveTo>
                  <a:pt x="0" y="6836105"/>
                </a:moveTo>
                <a:lnTo>
                  <a:pt x="10387203" y="6836105"/>
                </a:lnTo>
                <a:lnTo>
                  <a:pt x="10387203" y="0"/>
                </a:lnTo>
                <a:lnTo>
                  <a:pt x="0" y="0"/>
                </a:lnTo>
                <a:lnTo>
                  <a:pt x="0" y="6836105"/>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53" name="Google Shape;53;p8"/>
          <p:cNvSpPr txBox="1"/>
          <p:nvPr>
            <p:ph idx="12" type="sldNum"/>
          </p:nvPr>
        </p:nvSpPr>
        <p:spPr>
          <a:xfrm>
            <a:off x="7504030" y="5236056"/>
            <a:ext cx="481200" cy="200100"/>
          </a:xfrm>
          <a:prstGeom prst="rect">
            <a:avLst/>
          </a:prstGeom>
        </p:spPr>
        <p:txBody>
          <a:bodyPr anchorCtr="0" anchor="t" bIns="0" lIns="0" spcFirstLastPara="1" rIns="0" wrap="square" tIns="0">
            <a:spAutoFit/>
          </a:bodyPr>
          <a:lstStyle>
            <a:lvl1pPr lvl="0" rtl="0">
              <a:buNone/>
              <a:defRPr>
                <a:solidFill>
                  <a:schemeClr val="tx1"/>
                </a:solidFill>
                <a:latin typeface="Arial"/>
                <a:ea typeface="Arial"/>
                <a:cs typeface="Arial"/>
                <a:sym typeface="Arial"/>
              </a:defRPr>
            </a:lvl1pPr>
            <a:lvl2pPr lvl="1" rtl="0">
              <a:buNone/>
              <a:defRPr>
                <a:solidFill>
                  <a:schemeClr val="tx1"/>
                </a:solidFill>
                <a:latin typeface="Arial"/>
                <a:ea typeface="Arial"/>
                <a:cs typeface="Arial"/>
                <a:sym typeface="Arial"/>
              </a:defRPr>
            </a:lvl2pPr>
            <a:lvl3pPr lvl="2" rtl="0">
              <a:buNone/>
              <a:defRPr>
                <a:solidFill>
                  <a:schemeClr val="tx1"/>
                </a:solidFill>
                <a:latin typeface="Arial"/>
                <a:ea typeface="Arial"/>
                <a:cs typeface="Arial"/>
                <a:sym typeface="Arial"/>
              </a:defRPr>
            </a:lvl3pPr>
            <a:lvl4pPr lvl="3" rtl="0">
              <a:buNone/>
              <a:defRPr>
                <a:solidFill>
                  <a:schemeClr val="tx1"/>
                </a:solidFill>
                <a:latin typeface="Arial"/>
                <a:ea typeface="Arial"/>
                <a:cs typeface="Arial"/>
                <a:sym typeface="Arial"/>
              </a:defRPr>
            </a:lvl4pPr>
            <a:lvl5pPr lvl="4" rtl="0">
              <a:buNone/>
              <a:defRPr>
                <a:solidFill>
                  <a:schemeClr val="tx1"/>
                </a:solidFill>
                <a:latin typeface="Arial"/>
                <a:ea typeface="Arial"/>
                <a:cs typeface="Arial"/>
                <a:sym typeface="Arial"/>
              </a:defRPr>
            </a:lvl5pPr>
            <a:lvl6pPr lvl="5" rtl="0">
              <a:buNone/>
              <a:defRPr>
                <a:solidFill>
                  <a:schemeClr val="tx1"/>
                </a:solidFill>
                <a:latin typeface="Arial"/>
                <a:ea typeface="Arial"/>
                <a:cs typeface="Arial"/>
                <a:sym typeface="Arial"/>
              </a:defRPr>
            </a:lvl6pPr>
            <a:lvl7pPr lvl="6" rtl="0">
              <a:buNone/>
              <a:defRPr>
                <a:solidFill>
                  <a:schemeClr val="tx1"/>
                </a:solidFill>
                <a:latin typeface="Arial"/>
                <a:ea typeface="Arial"/>
                <a:cs typeface="Arial"/>
                <a:sym typeface="Arial"/>
              </a:defRPr>
            </a:lvl7pPr>
            <a:lvl8pPr lvl="7" rtl="0">
              <a:buNone/>
              <a:defRPr>
                <a:solidFill>
                  <a:schemeClr val="tx1"/>
                </a:solidFill>
                <a:latin typeface="Arial"/>
                <a:ea typeface="Arial"/>
                <a:cs typeface="Arial"/>
                <a:sym typeface="Arial"/>
              </a:defRPr>
            </a:lvl8pPr>
            <a:lvl9pPr lvl="8" rtl="0">
              <a:buNone/>
              <a:defRPr>
                <a:solidFill>
                  <a:schemeClr val="tx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4" name="Shape 54"/>
        <p:cNvGrpSpPr/>
        <p:nvPr/>
      </p:nvGrpSpPr>
      <p:grpSpPr>
        <a:xfrm>
          <a:off x="0" y="0"/>
          <a:ext cx="0" cy="0"/>
          <a:chOff x="0" y="0"/>
          <a:chExt cx="0" cy="0"/>
        </a:xfrm>
      </p:grpSpPr>
      <p:sp>
        <p:nvSpPr>
          <p:cNvPr id="55" name="Google Shape;55;p9"/>
          <p:cNvSpPr txBox="1"/>
          <p:nvPr>
            <p:ph type="title"/>
          </p:nvPr>
        </p:nvSpPr>
        <p:spPr>
          <a:xfrm>
            <a:off x="732803" y="846300"/>
            <a:ext cx="3708600" cy="1447200"/>
          </a:xfrm>
          <a:prstGeom prst="rect">
            <a:avLst/>
          </a:prstGeom>
          <a:noFill/>
          <a:ln>
            <a:noFill/>
          </a:ln>
        </p:spPr>
        <p:txBody>
          <a:bodyPr anchorCtr="0" anchor="t" bIns="0" lIns="0" spcFirstLastPara="1" rIns="0" wrap="square" tIns="0">
            <a:spAutoFit/>
          </a:bodyPr>
          <a:lstStyle>
            <a:lvl1pPr lvl="0" rtl="0" algn="l">
              <a:spcBef>
                <a:spcPts val="0"/>
              </a:spcBef>
              <a:spcAft>
                <a:spcPts val="0"/>
              </a:spcAft>
              <a:buClr>
                <a:srgbClr val="009C8A"/>
              </a:buClr>
              <a:buSzPts val="1400"/>
              <a:buFont typeface="Nunito ExtraBold"/>
              <a:buNone/>
              <a:defRPr i="0" sz="3500">
                <a:solidFill>
                  <a:srgbClr val="009C8A"/>
                </a:solidFill>
                <a:latin typeface="Nunito ExtraBold"/>
                <a:ea typeface="Nunito ExtraBold"/>
                <a:cs typeface="Nunito ExtraBold"/>
                <a:sym typeface="Nunito ExtraBold"/>
              </a:defRPr>
            </a:lvl1pPr>
            <a:lvl2pPr lvl="1" rtl="0">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2pPr>
            <a:lvl3pPr lvl="2" rtl="0">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3pPr>
            <a:lvl4pPr lvl="3" rtl="0">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4pPr>
            <a:lvl5pPr lvl="4" rtl="0">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5pPr>
            <a:lvl6pPr lvl="5" rtl="0">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6pPr>
            <a:lvl7pPr lvl="6" rtl="0">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7pPr>
            <a:lvl8pPr lvl="7" rtl="0">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8pPr>
            <a:lvl9pPr lvl="8" rtl="0">
              <a:spcBef>
                <a:spcPts val="0"/>
              </a:spcBef>
              <a:spcAft>
                <a:spcPts val="0"/>
              </a:spcAft>
              <a:buClr>
                <a:srgbClr val="009C8A"/>
              </a:buClr>
              <a:buSzPts val="1400"/>
              <a:buFont typeface="Nunito ExtraBold"/>
              <a:buNone/>
              <a:defRPr>
                <a:solidFill>
                  <a:srgbClr val="009C8A"/>
                </a:solidFill>
                <a:latin typeface="Nunito ExtraBold"/>
                <a:ea typeface="Nunito ExtraBold"/>
                <a:cs typeface="Nunito ExtraBold"/>
                <a:sym typeface="Nunito ExtraBold"/>
              </a:defRPr>
            </a:lvl9pPr>
          </a:lstStyle>
          <a:p/>
        </p:txBody>
      </p:sp>
      <p:sp>
        <p:nvSpPr>
          <p:cNvPr id="56" name="Google Shape;56;p9"/>
          <p:cNvSpPr txBox="1"/>
          <p:nvPr>
            <p:ph idx="1" type="body"/>
          </p:nvPr>
        </p:nvSpPr>
        <p:spPr>
          <a:xfrm>
            <a:off x="732799" y="2074675"/>
            <a:ext cx="5572500" cy="11817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Clr>
                <a:srgbClr val="009C8A"/>
              </a:buClr>
              <a:buSzPts val="5700"/>
              <a:buFont typeface="Nunito ExtraBold"/>
              <a:buNone/>
              <a:defRPr i="0" sz="5700">
                <a:solidFill>
                  <a:srgbClr val="009C8A"/>
                </a:solidFill>
                <a:latin typeface="Nunito ExtraBold"/>
                <a:ea typeface="Nunito ExtraBold"/>
                <a:cs typeface="Nunito ExtraBold"/>
                <a:sym typeface="Nunito ExtraBold"/>
              </a:defRPr>
            </a:lvl1pPr>
            <a:lvl2pPr indent="-228600" lvl="1" marL="914400" rtl="0" algn="l">
              <a:spcBef>
                <a:spcPts val="0"/>
              </a:spcBef>
              <a:spcAft>
                <a:spcPts val="0"/>
              </a:spcAft>
              <a:buClr>
                <a:srgbClr val="009C8A"/>
              </a:buClr>
              <a:buSzPts val="4600"/>
              <a:buFont typeface="Nunito ExtraBold"/>
              <a:buNone/>
              <a:defRPr sz="4600">
                <a:solidFill>
                  <a:srgbClr val="009C8A"/>
                </a:solidFill>
                <a:latin typeface="Nunito ExtraBold"/>
                <a:ea typeface="Nunito ExtraBold"/>
                <a:cs typeface="Nunito ExtraBold"/>
                <a:sym typeface="Nunito ExtraBold"/>
              </a:defRPr>
            </a:lvl2pPr>
            <a:lvl3pPr indent="-228600" lvl="2" marL="1371600" rtl="0" algn="l">
              <a:spcBef>
                <a:spcPts val="0"/>
              </a:spcBef>
              <a:spcAft>
                <a:spcPts val="0"/>
              </a:spcAft>
              <a:buClr>
                <a:srgbClr val="404040"/>
              </a:buClr>
              <a:buSzPts val="1800"/>
              <a:buFont typeface="Nunito ExtraBold"/>
              <a:buNone/>
              <a:defRPr sz="1800">
                <a:solidFill>
                  <a:srgbClr val="404040"/>
                </a:solidFill>
                <a:latin typeface="Nunito ExtraBold"/>
                <a:ea typeface="Nunito ExtraBold"/>
                <a:cs typeface="Nunito ExtraBold"/>
                <a:sym typeface="Nunito ExtraBold"/>
              </a:defRPr>
            </a:lvl3pPr>
            <a:lvl4pPr indent="-228600" lvl="3" marL="1828800" rtl="0" algn="l">
              <a:lnSpc>
                <a:spcPct val="115000"/>
              </a:lnSpc>
              <a:spcBef>
                <a:spcPts val="0"/>
              </a:spcBef>
              <a:spcAft>
                <a:spcPts val="0"/>
              </a:spcAft>
              <a:buClr>
                <a:srgbClr val="404040"/>
              </a:buClr>
              <a:buSzPts val="1800"/>
              <a:buFont typeface="Raleway Medium"/>
              <a:buNone/>
              <a:defRPr sz="1800">
                <a:solidFill>
                  <a:srgbClr val="404040"/>
                </a:solidFill>
                <a:latin typeface="Raleway Medium"/>
                <a:ea typeface="Raleway Medium"/>
                <a:cs typeface="Raleway Medium"/>
                <a:sym typeface="Raleway Medium"/>
              </a:defRPr>
            </a:lvl4pPr>
            <a:lvl5pPr indent="-228600" lvl="4" marL="2286000" rtl="0" algn="l">
              <a:lnSpc>
                <a:spcPct val="115000"/>
              </a:lnSpc>
              <a:spcBef>
                <a:spcPts val="0"/>
              </a:spcBef>
              <a:spcAft>
                <a:spcPts val="0"/>
              </a:spcAft>
              <a:buClr>
                <a:srgbClr val="404040"/>
              </a:buClr>
              <a:buSzPts val="1400"/>
              <a:buFont typeface="Raleway Medium"/>
              <a:buNone/>
              <a:defRPr>
                <a:solidFill>
                  <a:srgbClr val="404040"/>
                </a:solidFill>
                <a:latin typeface="Raleway Medium"/>
                <a:ea typeface="Raleway Medium"/>
                <a:cs typeface="Raleway Medium"/>
                <a:sym typeface="Raleway Medium"/>
              </a:defRPr>
            </a:lvl5pPr>
            <a:lvl6pPr indent="-228600" lvl="5" marL="2743200" rtl="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6pPr>
            <a:lvl7pPr indent="-228600" lvl="6" marL="3200400" rtl="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7pPr>
            <a:lvl8pPr indent="-228600" lvl="7" marL="3657600" rtl="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8pPr>
            <a:lvl9pPr indent="-228600" lvl="8" marL="4114800" rtl="0" algn="l">
              <a:spcBef>
                <a:spcPts val="0"/>
              </a:spcBef>
              <a:spcAft>
                <a:spcPts val="0"/>
              </a:spcAft>
              <a:buClr>
                <a:srgbClr val="404040"/>
              </a:buClr>
              <a:buSzPts val="1400"/>
              <a:buFont typeface="Nunito Medium"/>
              <a:buNone/>
              <a:defRPr>
                <a:solidFill>
                  <a:srgbClr val="404040"/>
                </a:solidFill>
                <a:latin typeface="Nunito Medium"/>
                <a:ea typeface="Nunito Medium"/>
                <a:cs typeface="Nunito Medium"/>
                <a:sym typeface="Nunito Medium"/>
              </a:defRPr>
            </a:lvl9pPr>
          </a:lstStyle>
          <a:p/>
        </p:txBody>
      </p:sp>
      <p:sp>
        <p:nvSpPr>
          <p:cNvPr id="57" name="Google Shape;57;p9"/>
          <p:cNvSpPr txBox="1"/>
          <p:nvPr>
            <p:ph idx="12" type="sldNum"/>
          </p:nvPr>
        </p:nvSpPr>
        <p:spPr>
          <a:xfrm>
            <a:off x="5666480" y="2693250"/>
            <a:ext cx="1844400" cy="2001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300">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58" name="Shape 58"/>
        <p:cNvGrpSpPr/>
        <p:nvPr/>
      </p:nvGrpSpPr>
      <p:grpSpPr>
        <a:xfrm>
          <a:off x="0" y="0"/>
          <a:ext cx="0" cy="0"/>
          <a:chOff x="0" y="0"/>
          <a:chExt cx="0" cy="0"/>
        </a:xfrm>
      </p:grpSpPr>
      <p:sp>
        <p:nvSpPr>
          <p:cNvPr id="59" name="Google Shape;59;p10"/>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300">
              <a:latin typeface="Calibri"/>
              <a:ea typeface="Calibri"/>
              <a:cs typeface="Calibri"/>
              <a:sym typeface="Calibri"/>
            </a:endParaRPr>
          </a:p>
        </p:txBody>
      </p:sp>
      <p:pic>
        <p:nvPicPr>
          <p:cNvPr id="60" name="Google Shape;60;p10"/>
          <p:cNvPicPr preferRelativeResize="0"/>
          <p:nvPr/>
        </p:nvPicPr>
        <p:blipFill>
          <a:blip r:embed="rId2">
            <a:alphaModFix/>
          </a:blip>
          <a:stretch>
            <a:fillRect/>
          </a:stretch>
        </p:blipFill>
        <p:spPr>
          <a:xfrm>
            <a:off x="1285497" y="1181747"/>
            <a:ext cx="4218275" cy="4218275"/>
          </a:xfrm>
          <a:prstGeom prst="rect">
            <a:avLst/>
          </a:prstGeom>
          <a:noFill/>
          <a:ln>
            <a:noFill/>
          </a:ln>
        </p:spPr>
      </p:pic>
      <p:sp>
        <p:nvSpPr>
          <p:cNvPr id="61" name="Google Shape;61;p10"/>
          <p:cNvSpPr/>
          <p:nvPr/>
        </p:nvSpPr>
        <p:spPr>
          <a:xfrm>
            <a:off x="4675638" y="4871517"/>
            <a:ext cx="3342799" cy="796765"/>
          </a:xfrm>
          <a:custGeom>
            <a:rect b="b" l="l" r="r" t="t"/>
            <a:pathLst>
              <a:path extrusionOk="0" h="1062354" w="4457065">
                <a:moveTo>
                  <a:pt x="4457002" y="0"/>
                </a:moveTo>
                <a:lnTo>
                  <a:pt x="254000" y="0"/>
                </a:lnTo>
                <a:lnTo>
                  <a:pt x="208342" y="4092"/>
                </a:lnTo>
                <a:lnTo>
                  <a:pt x="165369" y="15890"/>
                </a:lnTo>
                <a:lnTo>
                  <a:pt x="125799" y="34677"/>
                </a:lnTo>
                <a:lnTo>
                  <a:pt x="90349" y="59736"/>
                </a:lnTo>
                <a:lnTo>
                  <a:pt x="59736" y="90349"/>
                </a:lnTo>
                <a:lnTo>
                  <a:pt x="34677" y="125799"/>
                </a:lnTo>
                <a:lnTo>
                  <a:pt x="15890" y="165369"/>
                </a:lnTo>
                <a:lnTo>
                  <a:pt x="4092" y="208342"/>
                </a:lnTo>
                <a:lnTo>
                  <a:pt x="0" y="253999"/>
                </a:lnTo>
                <a:lnTo>
                  <a:pt x="0" y="1062200"/>
                </a:lnTo>
                <a:lnTo>
                  <a:pt x="4457002" y="1062200"/>
                </a:lnTo>
                <a:lnTo>
                  <a:pt x="445700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pic>
        <p:nvPicPr>
          <p:cNvPr id="62" name="Google Shape;62;p10"/>
          <p:cNvPicPr preferRelativeResize="0"/>
          <p:nvPr/>
        </p:nvPicPr>
        <p:blipFill>
          <a:blip r:embed="rId3">
            <a:alphaModFix/>
          </a:blip>
          <a:stretch>
            <a:fillRect/>
          </a:stretch>
        </p:blipFill>
        <p:spPr>
          <a:xfrm>
            <a:off x="1217750" y="434963"/>
            <a:ext cx="5394599" cy="2191150"/>
          </a:xfrm>
          <a:prstGeom prst="rect">
            <a:avLst/>
          </a:prstGeom>
          <a:noFill/>
          <a:ln>
            <a:noFill/>
          </a:ln>
        </p:spPr>
      </p:pic>
      <p:sp>
        <p:nvSpPr>
          <p:cNvPr id="63" name="Google Shape;63;p10"/>
          <p:cNvSpPr/>
          <p:nvPr/>
        </p:nvSpPr>
        <p:spPr>
          <a:xfrm>
            <a:off x="0" y="428475"/>
            <a:ext cx="3126565" cy="2732230"/>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64" name="Google Shape;64;p10"/>
          <p:cNvSpPr/>
          <p:nvPr/>
        </p:nvSpPr>
        <p:spPr>
          <a:xfrm>
            <a:off x="5810375" y="2501300"/>
            <a:ext cx="387300" cy="3873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0"/>
          <p:cNvSpPr txBox="1"/>
          <p:nvPr/>
        </p:nvSpPr>
        <p:spPr>
          <a:xfrm>
            <a:off x="5776920" y="2575709"/>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chemeClr val="lt1"/>
                </a:solidFill>
                <a:latin typeface="Nunito ExtraBold"/>
                <a:ea typeface="Nunito ExtraBold"/>
                <a:cs typeface="Nunito ExtraBold"/>
                <a:sym typeface="Nunito ExtraBold"/>
              </a:rPr>
              <a:t>1</a:t>
            </a:r>
            <a:endParaRPr sz="1600">
              <a:latin typeface="Nunito ExtraBold"/>
              <a:ea typeface="Nunito ExtraBold"/>
              <a:cs typeface="Nunito ExtraBold"/>
              <a:sym typeface="Nunito ExtraBold"/>
            </a:endParaRPr>
          </a:p>
        </p:txBody>
      </p:sp>
      <p:grpSp>
        <p:nvGrpSpPr>
          <p:cNvPr id="66" name="Google Shape;66;p10"/>
          <p:cNvGrpSpPr/>
          <p:nvPr/>
        </p:nvGrpSpPr>
        <p:grpSpPr>
          <a:xfrm>
            <a:off x="6433463" y="2280288"/>
            <a:ext cx="1109400" cy="1109400"/>
            <a:chOff x="3193263" y="2819563"/>
            <a:chExt cx="1109400" cy="1109400"/>
          </a:xfrm>
        </p:grpSpPr>
        <p:sp>
          <p:nvSpPr>
            <p:cNvPr id="67" name="Google Shape;67;p10"/>
            <p:cNvSpPr/>
            <p:nvPr/>
          </p:nvSpPr>
          <p:spPr>
            <a:xfrm>
              <a:off x="3193263" y="2819563"/>
              <a:ext cx="1109400" cy="11094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0"/>
            <p:cNvSpPr txBox="1"/>
            <p:nvPr/>
          </p:nvSpPr>
          <p:spPr>
            <a:xfrm>
              <a:off x="3261663" y="3150925"/>
              <a:ext cx="972600" cy="4467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Clr>
                  <a:schemeClr val="dk1"/>
                </a:buClr>
                <a:buSzPts val="1100"/>
                <a:buFont typeface="Arial"/>
                <a:buNone/>
              </a:pPr>
              <a:r>
                <a:rPr lang="en" sz="1350">
                  <a:solidFill>
                    <a:schemeClr val="lt1"/>
                  </a:solidFill>
                  <a:latin typeface="Raleway"/>
                  <a:ea typeface="Raleway"/>
                  <a:cs typeface="Raleway"/>
                  <a:sym typeface="Raleway"/>
                </a:rPr>
                <a:t>Unethical storytelling.</a:t>
              </a:r>
              <a:endParaRPr/>
            </a:p>
          </p:txBody>
        </p:sp>
      </p:grpSp>
      <p:pic>
        <p:nvPicPr>
          <p:cNvPr id="69" name="Google Shape;69;p10"/>
          <p:cNvPicPr preferRelativeResize="0"/>
          <p:nvPr/>
        </p:nvPicPr>
        <p:blipFill>
          <a:blip r:embed="rId4">
            <a:alphaModFix/>
          </a:blip>
          <a:stretch>
            <a:fillRect/>
          </a:stretch>
        </p:blipFill>
        <p:spPr>
          <a:xfrm>
            <a:off x="6477375" y="3626200"/>
            <a:ext cx="1141625" cy="1166800"/>
          </a:xfrm>
          <a:prstGeom prst="rect">
            <a:avLst/>
          </a:prstGeom>
          <a:noFill/>
          <a:ln>
            <a:noFill/>
          </a:ln>
        </p:spPr>
      </p:pic>
      <p:grpSp>
        <p:nvGrpSpPr>
          <p:cNvPr id="70" name="Google Shape;70;p10"/>
          <p:cNvGrpSpPr/>
          <p:nvPr/>
        </p:nvGrpSpPr>
        <p:grpSpPr>
          <a:xfrm>
            <a:off x="4908615" y="3413219"/>
            <a:ext cx="1109400" cy="1109400"/>
            <a:chOff x="2680715" y="3406094"/>
            <a:chExt cx="1109400" cy="1109400"/>
          </a:xfrm>
        </p:grpSpPr>
        <p:sp>
          <p:nvSpPr>
            <p:cNvPr id="71" name="Google Shape;71;p10"/>
            <p:cNvSpPr/>
            <p:nvPr/>
          </p:nvSpPr>
          <p:spPr>
            <a:xfrm>
              <a:off x="2680715" y="3406094"/>
              <a:ext cx="1109400" cy="11094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0"/>
            <p:cNvSpPr txBox="1"/>
            <p:nvPr/>
          </p:nvSpPr>
          <p:spPr>
            <a:xfrm>
              <a:off x="2746658" y="3770425"/>
              <a:ext cx="964200" cy="446700"/>
            </a:xfrm>
            <a:prstGeom prst="rect">
              <a:avLst/>
            </a:prstGeom>
            <a:solidFill>
              <a:schemeClr val="lt1"/>
            </a:solidFill>
            <a:ln>
              <a:noFill/>
            </a:ln>
          </p:spPr>
          <p:txBody>
            <a:bodyPr anchorCtr="0" anchor="t" bIns="0" lIns="0" spcFirstLastPara="1" rIns="0" wrap="square" tIns="0">
              <a:spAutoFit/>
            </a:bodyPr>
            <a:lstStyle/>
            <a:p>
              <a:pPr indent="0" lvl="0" marL="0" rtl="0" algn="ctr">
                <a:lnSpc>
                  <a:spcPct val="115000"/>
                </a:lnSpc>
                <a:spcBef>
                  <a:spcPts val="0"/>
                </a:spcBef>
                <a:spcAft>
                  <a:spcPts val="500"/>
                </a:spcAft>
                <a:buClr>
                  <a:schemeClr val="dk1"/>
                </a:buClr>
                <a:buSzPts val="1100"/>
                <a:buFont typeface="Arial"/>
                <a:buNone/>
              </a:pPr>
              <a:r>
                <a:rPr lang="en" sz="1350">
                  <a:solidFill>
                    <a:srgbClr val="3F51F5"/>
                  </a:solidFill>
                  <a:latin typeface="Raleway"/>
                  <a:ea typeface="Raleway"/>
                  <a:cs typeface="Raleway"/>
                  <a:sym typeface="Raleway"/>
                </a:rPr>
                <a:t>No call to action.</a:t>
              </a:r>
              <a:endParaRPr>
                <a:solidFill>
                  <a:srgbClr val="3F51F5"/>
                </a:solidFill>
              </a:endParaRPr>
            </a:p>
          </p:txBody>
        </p:sp>
      </p:grpSp>
      <p:pic>
        <p:nvPicPr>
          <p:cNvPr id="73" name="Google Shape;73;p10"/>
          <p:cNvPicPr preferRelativeResize="0"/>
          <p:nvPr/>
        </p:nvPicPr>
        <p:blipFill rotWithShape="1">
          <a:blip r:embed="rId5">
            <a:alphaModFix/>
          </a:blip>
          <a:srcRect b="-7192" l="0" r="0" t="0"/>
          <a:stretch/>
        </p:blipFill>
        <p:spPr>
          <a:xfrm flipH="1" rot="10800000">
            <a:off x="4346800" y="3719526"/>
            <a:ext cx="175500" cy="1034725"/>
          </a:xfrm>
          <a:prstGeom prst="rect">
            <a:avLst/>
          </a:prstGeom>
          <a:noFill/>
          <a:ln>
            <a:noFill/>
          </a:ln>
        </p:spPr>
      </p:pic>
      <p:pic>
        <p:nvPicPr>
          <p:cNvPr id="74" name="Google Shape;74;p10"/>
          <p:cNvPicPr preferRelativeResize="0"/>
          <p:nvPr/>
        </p:nvPicPr>
        <p:blipFill>
          <a:blip r:embed="rId6">
            <a:alphaModFix/>
          </a:blip>
          <a:stretch>
            <a:fillRect/>
          </a:stretch>
        </p:blipFill>
        <p:spPr>
          <a:xfrm>
            <a:off x="2749550" y="1589315"/>
            <a:ext cx="2692443" cy="200100"/>
          </a:xfrm>
          <a:prstGeom prst="rect">
            <a:avLst/>
          </a:prstGeom>
          <a:noFill/>
          <a:ln>
            <a:noFill/>
          </a:ln>
        </p:spPr>
      </p:pic>
      <p:pic>
        <p:nvPicPr>
          <p:cNvPr id="75" name="Google Shape;75;p10"/>
          <p:cNvPicPr preferRelativeResize="0"/>
          <p:nvPr/>
        </p:nvPicPr>
        <p:blipFill>
          <a:blip r:embed="rId7">
            <a:alphaModFix/>
          </a:blip>
          <a:stretch>
            <a:fillRect/>
          </a:stretch>
        </p:blipFill>
        <p:spPr>
          <a:xfrm>
            <a:off x="558000" y="2233425"/>
            <a:ext cx="6739128" cy="6315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 Only_1">
    <p:spTree>
      <p:nvGrpSpPr>
        <p:cNvPr id="76" name="Shape 76"/>
        <p:cNvGrpSpPr/>
        <p:nvPr/>
      </p:nvGrpSpPr>
      <p:grpSpPr>
        <a:xfrm>
          <a:off x="0" y="0"/>
          <a:ext cx="0" cy="0"/>
          <a:chOff x="0" y="0"/>
          <a:chExt cx="0" cy="0"/>
        </a:xfrm>
      </p:grpSpPr>
      <p:sp>
        <p:nvSpPr>
          <p:cNvPr id="77" name="Google Shape;77;p11"/>
          <p:cNvSpPr txBox="1"/>
          <p:nvPr>
            <p:ph type="title"/>
          </p:nvPr>
        </p:nvSpPr>
        <p:spPr>
          <a:xfrm>
            <a:off x="242777" y="1396996"/>
            <a:ext cx="7554900" cy="9483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009C8A"/>
              </a:buClr>
              <a:buSzPts val="3500"/>
              <a:buFont typeface="Nunito ExtraBold"/>
              <a:buNone/>
              <a:defRPr i="0" sz="3500">
                <a:solidFill>
                  <a:srgbClr val="009C8A"/>
                </a:solidFill>
                <a:latin typeface="Nunito ExtraBold"/>
                <a:ea typeface="Nunito ExtraBold"/>
                <a:cs typeface="Nunito ExtraBold"/>
                <a:sym typeface="Nunito ExtraBold"/>
              </a:defRPr>
            </a:lvl1pPr>
            <a:lvl2pPr lvl="1" rtl="0" algn="ctr">
              <a:spcBef>
                <a:spcPts val="0"/>
              </a:spcBef>
              <a:spcAft>
                <a:spcPts val="0"/>
              </a:spcAft>
              <a:buSzPts val="3500"/>
              <a:buFont typeface="Nunito ExtraBold"/>
              <a:buNone/>
              <a:defRPr sz="3500">
                <a:latin typeface="Nunito ExtraBold"/>
                <a:ea typeface="Nunito ExtraBold"/>
                <a:cs typeface="Nunito ExtraBold"/>
                <a:sym typeface="Nunito ExtraBold"/>
              </a:defRPr>
            </a:lvl2pPr>
            <a:lvl3pPr lvl="2" rtl="0" algn="ctr">
              <a:spcBef>
                <a:spcPts val="0"/>
              </a:spcBef>
              <a:spcAft>
                <a:spcPts val="0"/>
              </a:spcAft>
              <a:buSzPts val="3500"/>
              <a:buFont typeface="Nunito ExtraBold"/>
              <a:buNone/>
              <a:defRPr sz="3500">
                <a:latin typeface="Nunito ExtraBold"/>
                <a:ea typeface="Nunito ExtraBold"/>
                <a:cs typeface="Nunito ExtraBold"/>
                <a:sym typeface="Nunito ExtraBold"/>
              </a:defRPr>
            </a:lvl3pPr>
            <a:lvl4pPr lvl="3" rtl="0" algn="ctr">
              <a:spcBef>
                <a:spcPts val="0"/>
              </a:spcBef>
              <a:spcAft>
                <a:spcPts val="0"/>
              </a:spcAft>
              <a:buSzPts val="3500"/>
              <a:buFont typeface="Nunito ExtraBold"/>
              <a:buNone/>
              <a:defRPr sz="3500">
                <a:latin typeface="Nunito ExtraBold"/>
                <a:ea typeface="Nunito ExtraBold"/>
                <a:cs typeface="Nunito ExtraBold"/>
                <a:sym typeface="Nunito ExtraBold"/>
              </a:defRPr>
            </a:lvl4pPr>
            <a:lvl5pPr lvl="4" rtl="0" algn="ctr">
              <a:spcBef>
                <a:spcPts val="0"/>
              </a:spcBef>
              <a:spcAft>
                <a:spcPts val="0"/>
              </a:spcAft>
              <a:buSzPts val="3500"/>
              <a:buFont typeface="Nunito ExtraBold"/>
              <a:buNone/>
              <a:defRPr sz="3500">
                <a:latin typeface="Nunito ExtraBold"/>
                <a:ea typeface="Nunito ExtraBold"/>
                <a:cs typeface="Nunito ExtraBold"/>
                <a:sym typeface="Nunito ExtraBold"/>
              </a:defRPr>
            </a:lvl5pPr>
            <a:lvl6pPr lvl="5" rtl="0" algn="ctr">
              <a:spcBef>
                <a:spcPts val="0"/>
              </a:spcBef>
              <a:spcAft>
                <a:spcPts val="0"/>
              </a:spcAft>
              <a:buSzPts val="3500"/>
              <a:buFont typeface="Nunito ExtraBold"/>
              <a:buNone/>
              <a:defRPr sz="3500">
                <a:latin typeface="Nunito ExtraBold"/>
                <a:ea typeface="Nunito ExtraBold"/>
                <a:cs typeface="Nunito ExtraBold"/>
                <a:sym typeface="Nunito ExtraBold"/>
              </a:defRPr>
            </a:lvl6pPr>
            <a:lvl7pPr lvl="6" rtl="0" algn="ctr">
              <a:spcBef>
                <a:spcPts val="0"/>
              </a:spcBef>
              <a:spcAft>
                <a:spcPts val="0"/>
              </a:spcAft>
              <a:buSzPts val="3500"/>
              <a:buFont typeface="Nunito ExtraBold"/>
              <a:buNone/>
              <a:defRPr sz="3500">
                <a:latin typeface="Nunito ExtraBold"/>
                <a:ea typeface="Nunito ExtraBold"/>
                <a:cs typeface="Nunito ExtraBold"/>
                <a:sym typeface="Nunito ExtraBold"/>
              </a:defRPr>
            </a:lvl7pPr>
            <a:lvl8pPr lvl="7" rtl="0" algn="ctr">
              <a:spcBef>
                <a:spcPts val="0"/>
              </a:spcBef>
              <a:spcAft>
                <a:spcPts val="0"/>
              </a:spcAft>
              <a:buSzPts val="3500"/>
              <a:buFont typeface="Nunito ExtraBold"/>
              <a:buNone/>
              <a:defRPr sz="3500">
                <a:latin typeface="Nunito ExtraBold"/>
                <a:ea typeface="Nunito ExtraBold"/>
                <a:cs typeface="Nunito ExtraBold"/>
                <a:sym typeface="Nunito ExtraBold"/>
              </a:defRPr>
            </a:lvl8pPr>
            <a:lvl9pPr lvl="8" rtl="0" algn="ctr">
              <a:spcBef>
                <a:spcPts val="0"/>
              </a:spcBef>
              <a:spcAft>
                <a:spcPts val="0"/>
              </a:spcAft>
              <a:buSzPts val="3500"/>
              <a:buFont typeface="Nunito ExtraBold"/>
              <a:buNone/>
              <a:defRPr sz="3500">
                <a:latin typeface="Nunito ExtraBold"/>
                <a:ea typeface="Nunito ExtraBold"/>
                <a:cs typeface="Nunito ExtraBold"/>
                <a:sym typeface="Nunito ExtraBold"/>
              </a:defRPr>
            </a:lvl9pPr>
          </a:lstStyle>
          <a:p/>
        </p:txBody>
      </p:sp>
      <p:sp>
        <p:nvSpPr>
          <p:cNvPr id="78" name="Google Shape;78;p11"/>
          <p:cNvSpPr txBox="1"/>
          <p:nvPr>
            <p:ph idx="1" type="subTitle"/>
          </p:nvPr>
        </p:nvSpPr>
        <p:spPr>
          <a:xfrm>
            <a:off x="519445" y="3895146"/>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79" name="Google Shape;79;p11"/>
          <p:cNvSpPr txBox="1"/>
          <p:nvPr>
            <p:ph idx="2" type="subTitle"/>
          </p:nvPr>
        </p:nvSpPr>
        <p:spPr>
          <a:xfrm>
            <a:off x="519450" y="3571400"/>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80" name="Google Shape;80;p11"/>
          <p:cNvSpPr txBox="1"/>
          <p:nvPr>
            <p:ph idx="3" type="subTitle"/>
          </p:nvPr>
        </p:nvSpPr>
        <p:spPr>
          <a:xfrm>
            <a:off x="2881345" y="3895146"/>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81" name="Google Shape;81;p11"/>
          <p:cNvSpPr txBox="1"/>
          <p:nvPr>
            <p:ph idx="4" type="subTitle"/>
          </p:nvPr>
        </p:nvSpPr>
        <p:spPr>
          <a:xfrm>
            <a:off x="2881350" y="3571400"/>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82" name="Google Shape;82;p11"/>
          <p:cNvSpPr txBox="1"/>
          <p:nvPr>
            <p:ph idx="5" type="subTitle"/>
          </p:nvPr>
        </p:nvSpPr>
        <p:spPr>
          <a:xfrm>
            <a:off x="5252220" y="3895146"/>
            <a:ext cx="2256300" cy="14175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1pPr>
            <a:lvl2pPr lvl="1"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2pPr>
            <a:lvl3pPr lvl="2"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3pPr>
            <a:lvl4pPr lvl="3"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4pPr>
            <a:lvl5pPr lvl="4"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5pPr>
            <a:lvl6pPr lvl="5"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6pPr>
            <a:lvl7pPr lvl="6"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7pPr>
            <a:lvl8pPr lvl="7"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8pPr>
            <a:lvl9pPr lvl="8" rtl="0" algn="ctr">
              <a:spcBef>
                <a:spcPts val="0"/>
              </a:spcBef>
              <a:spcAft>
                <a:spcPts val="0"/>
              </a:spcAft>
              <a:buClr>
                <a:srgbClr val="59585B"/>
              </a:buClr>
              <a:buSzPts val="1300"/>
              <a:buFont typeface="Raleway"/>
              <a:buNone/>
              <a:defRPr sz="1300">
                <a:solidFill>
                  <a:srgbClr val="59585B"/>
                </a:solidFill>
                <a:latin typeface="Raleway"/>
                <a:ea typeface="Raleway"/>
                <a:cs typeface="Raleway"/>
                <a:sym typeface="Raleway"/>
              </a:defRPr>
            </a:lvl9pPr>
          </a:lstStyle>
          <a:p/>
        </p:txBody>
      </p:sp>
      <p:sp>
        <p:nvSpPr>
          <p:cNvPr id="83" name="Google Shape;83;p11"/>
          <p:cNvSpPr txBox="1"/>
          <p:nvPr>
            <p:ph idx="6" type="subTitle"/>
          </p:nvPr>
        </p:nvSpPr>
        <p:spPr>
          <a:xfrm>
            <a:off x="5252225" y="3571400"/>
            <a:ext cx="2256300" cy="1608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1pPr>
            <a:lvl2pPr lvl="1"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2pPr>
            <a:lvl3pPr lvl="2"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3pPr>
            <a:lvl4pPr lvl="3"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4pPr>
            <a:lvl5pPr lvl="4"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5pPr>
            <a:lvl6pPr lvl="5"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6pPr>
            <a:lvl7pPr lvl="6"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7pPr>
            <a:lvl8pPr lvl="7"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8pPr>
            <a:lvl9pPr lvl="8" rtl="0" algn="ctr">
              <a:spcBef>
                <a:spcPts val="0"/>
              </a:spcBef>
              <a:spcAft>
                <a:spcPts val="0"/>
              </a:spcAft>
              <a:buClr>
                <a:srgbClr val="59585B"/>
              </a:buClr>
              <a:buSzPts val="1300"/>
              <a:buFont typeface="Nunito ExtraBold"/>
              <a:buNone/>
              <a:defRPr sz="1300">
                <a:solidFill>
                  <a:srgbClr val="59585B"/>
                </a:solidFill>
                <a:latin typeface="Nunito ExtraBold"/>
                <a:ea typeface="Nunito ExtraBold"/>
                <a:cs typeface="Nunito ExtraBold"/>
                <a:sym typeface="Nunito ExtraBold"/>
              </a:defRPr>
            </a:lvl9pPr>
          </a:lstStyle>
          <a:p/>
        </p:txBody>
      </p:sp>
      <p:sp>
        <p:nvSpPr>
          <p:cNvPr id="84" name="Google Shape;84;p11"/>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85" name="Google Shape;85;p11"/>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1" sz="1300">
                <a:solidFill>
                  <a:schemeClr val="lt1"/>
                </a:solidFill>
                <a:latin typeface="Raleway"/>
                <a:ea typeface="Raleway"/>
                <a:cs typeface="Raleway"/>
                <a:sym typeface="Raleway"/>
              </a:defRPr>
            </a:lvl1pPr>
            <a:lvl2pPr indent="0" lvl="1" marL="0" marR="0" rtl="0" algn="r">
              <a:spcBef>
                <a:spcPts val="0"/>
              </a:spcBef>
              <a:buNone/>
              <a:defRPr b="1" sz="1300">
                <a:solidFill>
                  <a:schemeClr val="lt1"/>
                </a:solidFill>
                <a:latin typeface="Raleway"/>
                <a:ea typeface="Raleway"/>
                <a:cs typeface="Raleway"/>
                <a:sym typeface="Raleway"/>
              </a:defRPr>
            </a:lvl2pPr>
            <a:lvl3pPr indent="0" lvl="2" marL="0" marR="0" rtl="0" algn="r">
              <a:spcBef>
                <a:spcPts val="0"/>
              </a:spcBef>
              <a:buNone/>
              <a:defRPr b="1" sz="1300">
                <a:solidFill>
                  <a:schemeClr val="lt1"/>
                </a:solidFill>
                <a:latin typeface="Raleway"/>
                <a:ea typeface="Raleway"/>
                <a:cs typeface="Raleway"/>
                <a:sym typeface="Raleway"/>
              </a:defRPr>
            </a:lvl3pPr>
            <a:lvl4pPr indent="0" lvl="3" marL="0" marR="0" rtl="0" algn="r">
              <a:spcBef>
                <a:spcPts val="0"/>
              </a:spcBef>
              <a:buNone/>
              <a:defRPr b="1" sz="1300">
                <a:solidFill>
                  <a:schemeClr val="lt1"/>
                </a:solidFill>
                <a:latin typeface="Raleway"/>
                <a:ea typeface="Raleway"/>
                <a:cs typeface="Raleway"/>
                <a:sym typeface="Raleway"/>
              </a:defRPr>
            </a:lvl4pPr>
            <a:lvl5pPr indent="0" lvl="4" marL="0" marR="0" rtl="0" algn="r">
              <a:spcBef>
                <a:spcPts val="0"/>
              </a:spcBef>
              <a:buNone/>
              <a:defRPr b="1" sz="1300">
                <a:solidFill>
                  <a:schemeClr val="lt1"/>
                </a:solidFill>
                <a:latin typeface="Raleway"/>
                <a:ea typeface="Raleway"/>
                <a:cs typeface="Raleway"/>
                <a:sym typeface="Raleway"/>
              </a:defRPr>
            </a:lvl5pPr>
            <a:lvl6pPr indent="0" lvl="5" marL="0" marR="0" rtl="0" algn="r">
              <a:spcBef>
                <a:spcPts val="0"/>
              </a:spcBef>
              <a:buNone/>
              <a:defRPr b="1" sz="1300">
                <a:solidFill>
                  <a:schemeClr val="lt1"/>
                </a:solidFill>
                <a:latin typeface="Raleway"/>
                <a:ea typeface="Raleway"/>
                <a:cs typeface="Raleway"/>
                <a:sym typeface="Raleway"/>
              </a:defRPr>
            </a:lvl6pPr>
            <a:lvl7pPr indent="0" lvl="6" marL="0" marR="0" rtl="0" algn="r">
              <a:spcBef>
                <a:spcPts val="0"/>
              </a:spcBef>
              <a:buNone/>
              <a:defRPr b="1" sz="1300">
                <a:solidFill>
                  <a:schemeClr val="lt1"/>
                </a:solidFill>
                <a:latin typeface="Raleway"/>
                <a:ea typeface="Raleway"/>
                <a:cs typeface="Raleway"/>
                <a:sym typeface="Raleway"/>
              </a:defRPr>
            </a:lvl7pPr>
            <a:lvl8pPr indent="0" lvl="7" marL="0" marR="0" rtl="0" algn="r">
              <a:spcBef>
                <a:spcPts val="0"/>
              </a:spcBef>
              <a:buNone/>
              <a:defRPr b="1" sz="1300">
                <a:solidFill>
                  <a:schemeClr val="lt1"/>
                </a:solidFill>
                <a:latin typeface="Raleway"/>
                <a:ea typeface="Raleway"/>
                <a:cs typeface="Raleway"/>
                <a:sym typeface="Raleway"/>
              </a:defRPr>
            </a:lvl8pPr>
            <a:lvl9pPr indent="0" lvl="8" marL="0" marR="0" rtl="0" algn="r">
              <a:spcBef>
                <a:spcPts val="0"/>
              </a:spcBef>
              <a:buNone/>
              <a:defRPr b="1" sz="1300">
                <a:solidFill>
                  <a:schemeClr val="lt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u="non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218525" y="214363"/>
            <a:ext cx="7582751" cy="5229853"/>
          </a:xfrm>
          <a:custGeom>
            <a:rect b="b" l="l" r="r" t="t"/>
            <a:pathLst>
              <a:path extrusionOk="0" h="6836409" w="10387330">
                <a:moveTo>
                  <a:pt x="0" y="6836105"/>
                </a:moveTo>
                <a:lnTo>
                  <a:pt x="10387203" y="6836105"/>
                </a:lnTo>
                <a:lnTo>
                  <a:pt x="10387203" y="0"/>
                </a:lnTo>
                <a:lnTo>
                  <a:pt x="0" y="0"/>
                </a:lnTo>
                <a:lnTo>
                  <a:pt x="0" y="6836105"/>
                </a:lnTo>
                <a:close/>
              </a:path>
            </a:pathLst>
          </a:custGeom>
          <a:solidFill>
            <a:srgbClr val="CDF8F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7" name="Google Shape;7;p1"/>
          <p:cNvSpPr/>
          <p:nvPr/>
        </p:nvSpPr>
        <p:spPr>
          <a:xfrm>
            <a:off x="0" y="0"/>
            <a:ext cx="8018048" cy="428463"/>
          </a:xfrm>
          <a:custGeom>
            <a:rect b="b" l="l" r="r" t="t"/>
            <a:pathLst>
              <a:path extrusionOk="0" h="571500" w="10692130">
                <a:moveTo>
                  <a:pt x="10692003" y="0"/>
                </a:moveTo>
                <a:lnTo>
                  <a:pt x="0" y="0"/>
                </a:lnTo>
                <a:lnTo>
                  <a:pt x="0" y="571500"/>
                </a:lnTo>
                <a:lnTo>
                  <a:pt x="10692003" y="571500"/>
                </a:lnTo>
                <a:lnTo>
                  <a:pt x="10692003"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8" name="Google Shape;8;p1"/>
          <p:cNvSpPr txBox="1"/>
          <p:nvPr/>
        </p:nvSpPr>
        <p:spPr>
          <a:xfrm>
            <a:off x="218534" y="139550"/>
            <a:ext cx="7582800" cy="1635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1000">
                <a:solidFill>
                  <a:schemeClr val="lt1"/>
                </a:solidFill>
                <a:latin typeface="Nunito ExtraBold"/>
                <a:ea typeface="Nunito ExtraBold"/>
                <a:cs typeface="Nunito ExtraBold"/>
                <a:sym typeface="Nunito ExtraBold"/>
              </a:rPr>
              <a:t>Unit</a:t>
            </a:r>
            <a:r>
              <a:rPr lang="en" sz="1000">
                <a:solidFill>
                  <a:schemeClr val="lt1"/>
                </a:solidFill>
                <a:latin typeface="Nunito ExtraBold"/>
                <a:ea typeface="Nunito ExtraBold"/>
                <a:cs typeface="Nunito ExtraBold"/>
                <a:sym typeface="Nunito ExtraBold"/>
              </a:rPr>
              <a:t> 2.1</a:t>
            </a:r>
            <a:r>
              <a:rPr lang="en" sz="1000">
                <a:solidFill>
                  <a:schemeClr val="lt1"/>
                </a:solidFill>
                <a:latin typeface="Nunito ExtraLight"/>
                <a:ea typeface="Nunito ExtraLight"/>
                <a:cs typeface="Nunito ExtraLight"/>
                <a:sym typeface="Nunito ExtraLight"/>
              </a:rPr>
              <a:t>  </a:t>
            </a:r>
            <a:r>
              <a:rPr lang="en" sz="1000">
                <a:solidFill>
                  <a:schemeClr val="lt1"/>
                </a:solidFill>
                <a:latin typeface="Raleway"/>
                <a:ea typeface="Raleway"/>
                <a:cs typeface="Raleway"/>
                <a:sym typeface="Raleway"/>
              </a:rPr>
              <a:t>Storytelling for Policy Change</a:t>
            </a:r>
            <a:endParaRPr sz="1000">
              <a:solidFill>
                <a:schemeClr val="lt1"/>
              </a:solidFill>
              <a:latin typeface="Raleway Medium"/>
              <a:ea typeface="Raleway Medium"/>
              <a:cs typeface="Raleway Medium"/>
              <a:sym typeface="Raleway Medium"/>
            </a:endParaRPr>
          </a:p>
        </p:txBody>
      </p:sp>
      <p:sp>
        <p:nvSpPr>
          <p:cNvPr id="9" name="Google Shape;9;p1"/>
          <p:cNvSpPr txBox="1"/>
          <p:nvPr/>
        </p:nvSpPr>
        <p:spPr>
          <a:xfrm>
            <a:off x="4823601" y="5505673"/>
            <a:ext cx="2966700" cy="94200"/>
          </a:xfrm>
          <a:prstGeom prst="rect">
            <a:avLst/>
          </a:prstGeom>
          <a:noFill/>
          <a:ln>
            <a:noFill/>
          </a:ln>
        </p:spPr>
        <p:txBody>
          <a:bodyPr anchorCtr="0" anchor="t" bIns="0" lIns="0" spcFirstLastPara="1" rIns="0" wrap="square" tIns="9525">
            <a:spAutoFit/>
          </a:bodyPr>
          <a:lstStyle/>
          <a:p>
            <a:pPr indent="0" lvl="0" marL="0" rtl="0" algn="r">
              <a:lnSpc>
                <a:spcPct val="115000"/>
              </a:lnSpc>
              <a:spcBef>
                <a:spcPts val="0"/>
              </a:spcBef>
              <a:spcAft>
                <a:spcPts val="0"/>
              </a:spcAft>
              <a:buSzPts val="1100"/>
              <a:buNone/>
            </a:pPr>
            <a:r>
              <a:rPr lang="en" sz="550">
                <a:solidFill>
                  <a:srgbClr val="59585B"/>
                </a:solidFill>
                <a:latin typeface="Source Sans Pro"/>
                <a:ea typeface="Source Sans Pro"/>
                <a:cs typeface="Source Sans Pro"/>
                <a:sym typeface="Source Sans Pro"/>
              </a:rPr>
              <a:t>©</a:t>
            </a:r>
            <a:r>
              <a:rPr lang="en" sz="550">
                <a:solidFill>
                  <a:srgbClr val="59585B"/>
                </a:solidFill>
                <a:latin typeface="Raleway"/>
                <a:ea typeface="Raleway"/>
                <a:cs typeface="Raleway"/>
                <a:sym typeface="Raleway"/>
              </a:rPr>
              <a:t>2022 POPULATION REFERENCE BUREAU, ALL RIGHTS RESERVED  |  PRB.ORG</a:t>
            </a:r>
            <a:endParaRPr sz="500">
              <a:solidFill>
                <a:srgbClr val="59585B"/>
              </a:solidFill>
              <a:latin typeface="Source Sans Pro"/>
              <a:ea typeface="Source Sans Pro"/>
              <a:cs typeface="Source Sans Pro"/>
              <a:sym typeface="Source Sans Pro"/>
            </a:endParaRPr>
          </a:p>
        </p:txBody>
      </p:sp>
      <p:sp>
        <p:nvSpPr>
          <p:cNvPr id="10" name="Google Shape;10;p1"/>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1" sz="1300">
                <a:solidFill>
                  <a:schemeClr val="lt1"/>
                </a:solidFill>
                <a:latin typeface="Raleway"/>
                <a:ea typeface="Raleway"/>
                <a:cs typeface="Raleway"/>
                <a:sym typeface="Raleway"/>
              </a:defRPr>
            </a:lvl1pPr>
            <a:lvl2pPr indent="0" lvl="1" marL="0" marR="0" rtl="0" algn="r">
              <a:spcBef>
                <a:spcPts val="0"/>
              </a:spcBef>
              <a:buNone/>
              <a:defRPr b="1" sz="1300">
                <a:solidFill>
                  <a:schemeClr val="lt1"/>
                </a:solidFill>
                <a:latin typeface="Raleway"/>
                <a:ea typeface="Raleway"/>
                <a:cs typeface="Raleway"/>
                <a:sym typeface="Raleway"/>
              </a:defRPr>
            </a:lvl2pPr>
            <a:lvl3pPr indent="0" lvl="2" marL="0" marR="0" rtl="0" algn="r">
              <a:spcBef>
                <a:spcPts val="0"/>
              </a:spcBef>
              <a:buNone/>
              <a:defRPr b="1" sz="1300">
                <a:solidFill>
                  <a:schemeClr val="lt1"/>
                </a:solidFill>
                <a:latin typeface="Raleway"/>
                <a:ea typeface="Raleway"/>
                <a:cs typeface="Raleway"/>
                <a:sym typeface="Raleway"/>
              </a:defRPr>
            </a:lvl3pPr>
            <a:lvl4pPr indent="0" lvl="3" marL="0" marR="0" rtl="0" algn="r">
              <a:spcBef>
                <a:spcPts val="0"/>
              </a:spcBef>
              <a:buNone/>
              <a:defRPr b="1" sz="1300">
                <a:solidFill>
                  <a:schemeClr val="lt1"/>
                </a:solidFill>
                <a:latin typeface="Raleway"/>
                <a:ea typeface="Raleway"/>
                <a:cs typeface="Raleway"/>
                <a:sym typeface="Raleway"/>
              </a:defRPr>
            </a:lvl4pPr>
            <a:lvl5pPr indent="0" lvl="4" marL="0" marR="0" rtl="0" algn="r">
              <a:spcBef>
                <a:spcPts val="0"/>
              </a:spcBef>
              <a:buNone/>
              <a:defRPr b="1" sz="1300">
                <a:solidFill>
                  <a:schemeClr val="lt1"/>
                </a:solidFill>
                <a:latin typeface="Raleway"/>
                <a:ea typeface="Raleway"/>
                <a:cs typeface="Raleway"/>
                <a:sym typeface="Raleway"/>
              </a:defRPr>
            </a:lvl5pPr>
            <a:lvl6pPr indent="0" lvl="5" marL="0" marR="0" rtl="0" algn="r">
              <a:spcBef>
                <a:spcPts val="0"/>
              </a:spcBef>
              <a:buNone/>
              <a:defRPr b="1" sz="1300">
                <a:solidFill>
                  <a:schemeClr val="lt1"/>
                </a:solidFill>
                <a:latin typeface="Raleway"/>
                <a:ea typeface="Raleway"/>
                <a:cs typeface="Raleway"/>
                <a:sym typeface="Raleway"/>
              </a:defRPr>
            </a:lvl6pPr>
            <a:lvl7pPr indent="0" lvl="6" marL="0" marR="0" rtl="0" algn="r">
              <a:spcBef>
                <a:spcPts val="0"/>
              </a:spcBef>
              <a:buNone/>
              <a:defRPr b="1" sz="1300">
                <a:solidFill>
                  <a:schemeClr val="lt1"/>
                </a:solidFill>
                <a:latin typeface="Raleway"/>
                <a:ea typeface="Raleway"/>
                <a:cs typeface="Raleway"/>
                <a:sym typeface="Raleway"/>
              </a:defRPr>
            </a:lvl7pPr>
            <a:lvl8pPr indent="0" lvl="7" marL="0" marR="0" rtl="0" algn="r">
              <a:spcBef>
                <a:spcPts val="0"/>
              </a:spcBef>
              <a:buNone/>
              <a:defRPr b="1" sz="1300">
                <a:solidFill>
                  <a:schemeClr val="lt1"/>
                </a:solidFill>
                <a:latin typeface="Raleway"/>
                <a:ea typeface="Raleway"/>
                <a:cs typeface="Raleway"/>
                <a:sym typeface="Raleway"/>
              </a:defRPr>
            </a:lvl8pPr>
            <a:lvl9pPr indent="0" lvl="8" marL="0" marR="0" rtl="0" algn="r">
              <a:spcBef>
                <a:spcPts val="0"/>
              </a:spcBef>
              <a:buNone/>
              <a:defRPr b="1" sz="1300">
                <a:solidFill>
                  <a:schemeClr val="lt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u="non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 name="Shape 44"/>
        <p:cNvGrpSpPr/>
        <p:nvPr/>
      </p:nvGrpSpPr>
      <p:grpSpPr>
        <a:xfrm>
          <a:off x="0" y="0"/>
          <a:ext cx="0" cy="0"/>
          <a:chOff x="0" y="0"/>
          <a:chExt cx="0" cy="0"/>
        </a:xfrm>
      </p:grpSpPr>
      <p:sp>
        <p:nvSpPr>
          <p:cNvPr id="45" name="Google Shape;45;p7"/>
          <p:cNvSpPr/>
          <p:nvPr/>
        </p:nvSpPr>
        <p:spPr>
          <a:xfrm>
            <a:off x="218525" y="214363"/>
            <a:ext cx="7582751" cy="5229853"/>
          </a:xfrm>
          <a:custGeom>
            <a:rect b="b" l="l" r="r" t="t"/>
            <a:pathLst>
              <a:path extrusionOk="0" h="6836409" w="10387330">
                <a:moveTo>
                  <a:pt x="0" y="6836105"/>
                </a:moveTo>
                <a:lnTo>
                  <a:pt x="10387203" y="6836105"/>
                </a:lnTo>
                <a:lnTo>
                  <a:pt x="10387203" y="0"/>
                </a:lnTo>
                <a:lnTo>
                  <a:pt x="0" y="0"/>
                </a:lnTo>
                <a:lnTo>
                  <a:pt x="0" y="6836105"/>
                </a:lnTo>
                <a:close/>
              </a:path>
            </a:pathLst>
          </a:custGeom>
          <a:solidFill>
            <a:srgbClr val="CDF8F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46" name="Google Shape;46;p7"/>
          <p:cNvSpPr/>
          <p:nvPr/>
        </p:nvSpPr>
        <p:spPr>
          <a:xfrm>
            <a:off x="0" y="0"/>
            <a:ext cx="8019097" cy="428625"/>
          </a:xfrm>
          <a:custGeom>
            <a:rect b="b" l="l" r="r" t="t"/>
            <a:pathLst>
              <a:path extrusionOk="0" h="571500" w="10692130">
                <a:moveTo>
                  <a:pt x="10692003" y="0"/>
                </a:moveTo>
                <a:lnTo>
                  <a:pt x="0" y="0"/>
                </a:lnTo>
                <a:lnTo>
                  <a:pt x="0" y="571500"/>
                </a:lnTo>
                <a:lnTo>
                  <a:pt x="10692003" y="571500"/>
                </a:lnTo>
                <a:lnTo>
                  <a:pt x="10692003"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47" name="Google Shape;47;p7"/>
          <p:cNvSpPr txBox="1"/>
          <p:nvPr/>
        </p:nvSpPr>
        <p:spPr>
          <a:xfrm>
            <a:off x="218534" y="139550"/>
            <a:ext cx="7582800" cy="1635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1000">
                <a:solidFill>
                  <a:schemeClr val="lt1"/>
                </a:solidFill>
                <a:latin typeface="Nunito ExtraBold"/>
                <a:ea typeface="Nunito ExtraBold"/>
                <a:cs typeface="Nunito ExtraBold"/>
                <a:sym typeface="Nunito ExtraBold"/>
              </a:rPr>
              <a:t>Unit 2.2</a:t>
            </a:r>
            <a:r>
              <a:rPr lang="en" sz="1000">
                <a:solidFill>
                  <a:schemeClr val="lt1"/>
                </a:solidFill>
                <a:latin typeface="Nunito ExtraLight"/>
                <a:ea typeface="Nunito ExtraLight"/>
                <a:cs typeface="Nunito ExtraLight"/>
                <a:sym typeface="Nunito ExtraLight"/>
              </a:rPr>
              <a:t>  </a:t>
            </a:r>
            <a:r>
              <a:rPr lang="en" sz="1000">
                <a:solidFill>
                  <a:schemeClr val="lt1"/>
                </a:solidFill>
                <a:latin typeface="Raleway"/>
                <a:ea typeface="Raleway"/>
                <a:cs typeface="Raleway"/>
                <a:sym typeface="Raleway"/>
              </a:rPr>
              <a:t>Evidence-Based Advocacy</a:t>
            </a:r>
            <a:endParaRPr sz="1000">
              <a:solidFill>
                <a:schemeClr val="lt1"/>
              </a:solidFill>
              <a:latin typeface="Raleway Medium"/>
              <a:ea typeface="Raleway Medium"/>
              <a:cs typeface="Raleway Medium"/>
              <a:sym typeface="Raleway Medium"/>
            </a:endParaRPr>
          </a:p>
        </p:txBody>
      </p:sp>
      <p:sp>
        <p:nvSpPr>
          <p:cNvPr id="48" name="Google Shape;48;p7"/>
          <p:cNvSpPr txBox="1"/>
          <p:nvPr/>
        </p:nvSpPr>
        <p:spPr>
          <a:xfrm>
            <a:off x="4823601" y="5505673"/>
            <a:ext cx="2966700" cy="94200"/>
          </a:xfrm>
          <a:prstGeom prst="rect">
            <a:avLst/>
          </a:prstGeom>
          <a:noFill/>
          <a:ln>
            <a:noFill/>
          </a:ln>
        </p:spPr>
        <p:txBody>
          <a:bodyPr anchorCtr="0" anchor="t" bIns="0" lIns="0" spcFirstLastPara="1" rIns="0" wrap="square" tIns="9525">
            <a:spAutoFit/>
          </a:bodyPr>
          <a:lstStyle/>
          <a:p>
            <a:pPr indent="0" lvl="0" marL="0" rtl="0" algn="r">
              <a:lnSpc>
                <a:spcPct val="115000"/>
              </a:lnSpc>
              <a:spcBef>
                <a:spcPts val="0"/>
              </a:spcBef>
              <a:spcAft>
                <a:spcPts val="0"/>
              </a:spcAft>
              <a:buSzPts val="1100"/>
              <a:buNone/>
            </a:pPr>
            <a:r>
              <a:rPr lang="en" sz="550">
                <a:solidFill>
                  <a:srgbClr val="59585B"/>
                </a:solidFill>
                <a:latin typeface="Source Sans Pro"/>
                <a:ea typeface="Source Sans Pro"/>
                <a:cs typeface="Source Sans Pro"/>
                <a:sym typeface="Source Sans Pro"/>
              </a:rPr>
              <a:t>©</a:t>
            </a:r>
            <a:r>
              <a:rPr lang="en" sz="550">
                <a:solidFill>
                  <a:srgbClr val="59585B"/>
                </a:solidFill>
                <a:latin typeface="Raleway"/>
                <a:ea typeface="Raleway"/>
                <a:cs typeface="Raleway"/>
                <a:sym typeface="Raleway"/>
              </a:rPr>
              <a:t>2022 POPULATION REFERENCE BUREAU, ALL RIGHTS RESERVED  |  PRB.ORG</a:t>
            </a:r>
            <a:endParaRPr sz="500">
              <a:solidFill>
                <a:srgbClr val="59585B"/>
              </a:solidFill>
              <a:latin typeface="Source Sans Pro"/>
              <a:ea typeface="Source Sans Pro"/>
              <a:cs typeface="Source Sans Pro"/>
              <a:sym typeface="Source Sans Pro"/>
            </a:endParaRPr>
          </a:p>
        </p:txBody>
      </p:sp>
      <p:sp>
        <p:nvSpPr>
          <p:cNvPr id="49" name="Google Shape;49;p7"/>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b="1" sz="1300">
                <a:solidFill>
                  <a:schemeClr val="lt1"/>
                </a:solidFill>
                <a:latin typeface="Raleway"/>
                <a:ea typeface="Raleway"/>
                <a:cs typeface="Raleway"/>
                <a:sym typeface="Raleway"/>
              </a:defRPr>
            </a:lvl1pPr>
            <a:lvl2pPr indent="0" lvl="1" marL="0" marR="0" rtl="0" algn="r">
              <a:spcBef>
                <a:spcPts val="0"/>
              </a:spcBef>
              <a:buNone/>
              <a:defRPr b="1" sz="1300">
                <a:solidFill>
                  <a:schemeClr val="lt1"/>
                </a:solidFill>
                <a:latin typeface="Raleway"/>
                <a:ea typeface="Raleway"/>
                <a:cs typeface="Raleway"/>
                <a:sym typeface="Raleway"/>
              </a:defRPr>
            </a:lvl2pPr>
            <a:lvl3pPr indent="0" lvl="2" marL="0" marR="0" rtl="0" algn="r">
              <a:spcBef>
                <a:spcPts val="0"/>
              </a:spcBef>
              <a:buNone/>
              <a:defRPr b="1" sz="1300">
                <a:solidFill>
                  <a:schemeClr val="lt1"/>
                </a:solidFill>
                <a:latin typeface="Raleway"/>
                <a:ea typeface="Raleway"/>
                <a:cs typeface="Raleway"/>
                <a:sym typeface="Raleway"/>
              </a:defRPr>
            </a:lvl3pPr>
            <a:lvl4pPr indent="0" lvl="3" marL="0" marR="0" rtl="0" algn="r">
              <a:spcBef>
                <a:spcPts val="0"/>
              </a:spcBef>
              <a:buNone/>
              <a:defRPr b="1" sz="1300">
                <a:solidFill>
                  <a:schemeClr val="lt1"/>
                </a:solidFill>
                <a:latin typeface="Raleway"/>
                <a:ea typeface="Raleway"/>
                <a:cs typeface="Raleway"/>
                <a:sym typeface="Raleway"/>
              </a:defRPr>
            </a:lvl4pPr>
            <a:lvl5pPr indent="0" lvl="4" marL="0" marR="0" rtl="0" algn="r">
              <a:spcBef>
                <a:spcPts val="0"/>
              </a:spcBef>
              <a:buNone/>
              <a:defRPr b="1" sz="1300">
                <a:solidFill>
                  <a:schemeClr val="lt1"/>
                </a:solidFill>
                <a:latin typeface="Raleway"/>
                <a:ea typeface="Raleway"/>
                <a:cs typeface="Raleway"/>
                <a:sym typeface="Raleway"/>
              </a:defRPr>
            </a:lvl5pPr>
            <a:lvl6pPr indent="0" lvl="5" marL="0" marR="0" rtl="0" algn="r">
              <a:spcBef>
                <a:spcPts val="0"/>
              </a:spcBef>
              <a:buNone/>
              <a:defRPr b="1" sz="1300">
                <a:solidFill>
                  <a:schemeClr val="lt1"/>
                </a:solidFill>
                <a:latin typeface="Raleway"/>
                <a:ea typeface="Raleway"/>
                <a:cs typeface="Raleway"/>
                <a:sym typeface="Raleway"/>
              </a:defRPr>
            </a:lvl6pPr>
            <a:lvl7pPr indent="0" lvl="6" marL="0" marR="0" rtl="0" algn="r">
              <a:spcBef>
                <a:spcPts val="0"/>
              </a:spcBef>
              <a:buNone/>
              <a:defRPr b="1" sz="1300">
                <a:solidFill>
                  <a:schemeClr val="lt1"/>
                </a:solidFill>
                <a:latin typeface="Raleway"/>
                <a:ea typeface="Raleway"/>
                <a:cs typeface="Raleway"/>
                <a:sym typeface="Raleway"/>
              </a:defRPr>
            </a:lvl7pPr>
            <a:lvl8pPr indent="0" lvl="7" marL="0" marR="0" rtl="0" algn="r">
              <a:spcBef>
                <a:spcPts val="0"/>
              </a:spcBef>
              <a:buNone/>
              <a:defRPr b="1" sz="1300">
                <a:solidFill>
                  <a:schemeClr val="lt1"/>
                </a:solidFill>
                <a:latin typeface="Raleway"/>
                <a:ea typeface="Raleway"/>
                <a:cs typeface="Raleway"/>
                <a:sym typeface="Raleway"/>
              </a:defRPr>
            </a:lvl8pPr>
            <a:lvl9pPr indent="0" lvl="8" marL="0" marR="0" rtl="0" algn="r">
              <a:spcBef>
                <a:spcPts val="0"/>
              </a:spcBef>
              <a:buNone/>
              <a:defRPr b="1" sz="1300">
                <a:solidFill>
                  <a:schemeClr val="lt1"/>
                </a:solidFill>
                <a:latin typeface="Raleway"/>
                <a:ea typeface="Raleway"/>
                <a:cs typeface="Raleway"/>
                <a:sym typeface="Raleway"/>
              </a:defRPr>
            </a:lvl9pPr>
          </a:lstStyle>
          <a:p>
            <a:pPr indent="0" lvl="0" marL="0" rtl="0" algn="r">
              <a:spcBef>
                <a:spcPts val="0"/>
              </a:spcBef>
              <a:spcAft>
                <a:spcPts val="0"/>
              </a:spcAft>
              <a:buNone/>
            </a:pPr>
            <a:fld id="{00000000-1234-1234-1234-123412341234}" type="slidenum">
              <a:rPr lang="en"/>
              <a:t>‹#›</a:t>
            </a:fld>
            <a:endParaRPr u="none"/>
          </a:p>
        </p:txBody>
      </p:sp>
    </p:spTree>
  </p:cSld>
  <p:clrMap accent1="accent1" accent2="accent2" accent3="accent3" accent4="accent4" accent5="accent5" accent6="accent6" bg1="lt1" bg2="dk2" tx1="dk1" tx2="lt2" folHlink="folHlink" hlink="hlink"/>
  <p:sldLayoutIdLst>
    <p:sldLayoutId id="2147483653" r:id="rId1"/>
    <p:sldLayoutId id="2147483654" r:id="rId2"/>
    <p:sldLayoutId id="2147483655" r:id="rId3"/>
    <p:sldLayoutId id="2147483656" r:id="rId4"/>
    <p:sldLayoutId id="2147483657" r:id="rId5"/>
    <p:sldLayoutId id="2147483658"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8.jpg"/><Relationship Id="rId5"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54.png"/><Relationship Id="rId4" Type="http://schemas.openxmlformats.org/officeDocument/2006/relationships/image" Target="../media/image16.png"/><Relationship Id="rId5"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46.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36.png"/><Relationship Id="rId4" Type="http://schemas.openxmlformats.org/officeDocument/2006/relationships/image" Target="../media/image33.png"/><Relationship Id="rId11" Type="http://schemas.openxmlformats.org/officeDocument/2006/relationships/image" Target="../media/image49.png"/><Relationship Id="rId10" Type="http://schemas.openxmlformats.org/officeDocument/2006/relationships/image" Target="../media/image3.png"/><Relationship Id="rId12" Type="http://schemas.openxmlformats.org/officeDocument/2006/relationships/image" Target="../media/image53.png"/><Relationship Id="rId9" Type="http://schemas.openxmlformats.org/officeDocument/2006/relationships/image" Target="../media/image51.png"/><Relationship Id="rId5" Type="http://schemas.openxmlformats.org/officeDocument/2006/relationships/image" Target="../media/image25.png"/><Relationship Id="rId6" Type="http://schemas.openxmlformats.org/officeDocument/2006/relationships/image" Target="../media/image30.png"/><Relationship Id="rId7" Type="http://schemas.openxmlformats.org/officeDocument/2006/relationships/image" Target="../media/image24.png"/><Relationship Id="rId8"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44.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hyperlink" Target="http://www.youtube.com/watch?v=ORL-2XKBqKw" TargetMode="External"/><Relationship Id="rId4" Type="http://schemas.openxmlformats.org/officeDocument/2006/relationships/image" Target="../media/image41.jpg"/><Relationship Id="rId5"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56.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34.png"/><Relationship Id="rId5"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40.png"/><Relationship Id="rId9" Type="http://schemas.openxmlformats.org/officeDocument/2006/relationships/image" Target="../media/image52.png"/><Relationship Id="rId5" Type="http://schemas.openxmlformats.org/officeDocument/2006/relationships/image" Target="../media/image47.png"/><Relationship Id="rId6" Type="http://schemas.openxmlformats.org/officeDocument/2006/relationships/image" Target="../media/image50.png"/><Relationship Id="rId7" Type="http://schemas.openxmlformats.org/officeDocument/2006/relationships/image" Target="../media/image45.png"/><Relationship Id="rId8"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39.png"/><Relationship Id="rId5" Type="http://schemas.openxmlformats.org/officeDocument/2006/relationships/image" Target="../media/image3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48.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42.png"/><Relationship Id="rId4" Type="http://schemas.openxmlformats.org/officeDocument/2006/relationships/hyperlink" Target="https://www.kmtraining.org/sites/default/files/fp-voices-storytelling-kit.pdf" TargetMode="External"/><Relationship Id="rId5" Type="http://schemas.openxmlformats.org/officeDocument/2006/relationships/hyperlink" Target="https://www.swipehunger.org/wp-content/uploads/2020/09/Storytelling-For-Advocacy.pdf" TargetMode="External"/><Relationship Id="rId6" Type="http://schemas.openxmlformats.org/officeDocument/2006/relationships/hyperlink" Target="https://multimedia.journalism.berkeley.edu/tutorials/starttofinish/" TargetMode="External"/><Relationship Id="rId7"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28.png"/><Relationship Id="rId4"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4.png"/><Relationship Id="rId7" Type="http://schemas.openxmlformats.org/officeDocument/2006/relationships/image" Target="../media/image2.png"/><Relationship Id="rId8"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26.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43.png"/><Relationship Id="rId4" Type="http://schemas.openxmlformats.org/officeDocument/2006/relationships/image" Target="../media/image17.png"/><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58.jpg"/><Relationship Id="rId4" Type="http://schemas.openxmlformats.org/officeDocument/2006/relationships/image" Target="../media/image21.png"/><Relationship Id="rId5"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32.pn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4"/>
          <p:cNvSpPr/>
          <p:nvPr/>
        </p:nvSpPr>
        <p:spPr>
          <a:xfrm>
            <a:off x="4675638" y="4871517"/>
            <a:ext cx="3342799" cy="796765"/>
          </a:xfrm>
          <a:custGeom>
            <a:rect b="b" l="l" r="r" t="t"/>
            <a:pathLst>
              <a:path extrusionOk="0" h="1062354" w="4457065">
                <a:moveTo>
                  <a:pt x="4457002" y="0"/>
                </a:moveTo>
                <a:lnTo>
                  <a:pt x="254000" y="0"/>
                </a:lnTo>
                <a:lnTo>
                  <a:pt x="208342" y="4092"/>
                </a:lnTo>
                <a:lnTo>
                  <a:pt x="165369" y="15890"/>
                </a:lnTo>
                <a:lnTo>
                  <a:pt x="125799" y="34677"/>
                </a:lnTo>
                <a:lnTo>
                  <a:pt x="90349" y="59736"/>
                </a:lnTo>
                <a:lnTo>
                  <a:pt x="59736" y="90349"/>
                </a:lnTo>
                <a:lnTo>
                  <a:pt x="34677" y="125799"/>
                </a:lnTo>
                <a:lnTo>
                  <a:pt x="15890" y="165369"/>
                </a:lnTo>
                <a:lnTo>
                  <a:pt x="4092" y="208342"/>
                </a:lnTo>
                <a:lnTo>
                  <a:pt x="0" y="253999"/>
                </a:lnTo>
                <a:lnTo>
                  <a:pt x="0" y="1062200"/>
                </a:lnTo>
                <a:lnTo>
                  <a:pt x="4457002" y="1062200"/>
                </a:lnTo>
                <a:lnTo>
                  <a:pt x="4457002"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rgbClr val="000000"/>
              </a:solidFill>
              <a:latin typeface="Calibri"/>
              <a:ea typeface="Calibri"/>
              <a:cs typeface="Calibri"/>
              <a:sym typeface="Calibri"/>
            </a:endParaRPr>
          </a:p>
        </p:txBody>
      </p:sp>
      <p:sp>
        <p:nvSpPr>
          <p:cNvPr id="112" name="Google Shape;112;p14"/>
          <p:cNvSpPr/>
          <p:nvPr/>
        </p:nvSpPr>
        <p:spPr>
          <a:xfrm>
            <a:off x="0" y="638661"/>
            <a:ext cx="1681163" cy="3456146"/>
          </a:xfrm>
          <a:custGeom>
            <a:rect b="b" l="l" r="r" t="t"/>
            <a:pathLst>
              <a:path extrusionOk="0" h="4608195" w="2241550">
                <a:moveTo>
                  <a:pt x="0" y="0"/>
                </a:moveTo>
                <a:lnTo>
                  <a:pt x="0" y="4608170"/>
                </a:lnTo>
                <a:lnTo>
                  <a:pt x="32710" y="4607163"/>
                </a:lnTo>
                <a:lnTo>
                  <a:pt x="80444" y="4604714"/>
                </a:lnTo>
                <a:lnTo>
                  <a:pt x="127917" y="4601300"/>
                </a:lnTo>
                <a:lnTo>
                  <a:pt x="175120" y="4596934"/>
                </a:lnTo>
                <a:lnTo>
                  <a:pt x="222043" y="4591623"/>
                </a:lnTo>
                <a:lnTo>
                  <a:pt x="268677" y="4585377"/>
                </a:lnTo>
                <a:lnTo>
                  <a:pt x="315011" y="4578207"/>
                </a:lnTo>
                <a:lnTo>
                  <a:pt x="361037" y="4570122"/>
                </a:lnTo>
                <a:lnTo>
                  <a:pt x="406744" y="4561132"/>
                </a:lnTo>
                <a:lnTo>
                  <a:pt x="452124" y="4551245"/>
                </a:lnTo>
                <a:lnTo>
                  <a:pt x="497165" y="4540472"/>
                </a:lnTo>
                <a:lnTo>
                  <a:pt x="541860" y="4528823"/>
                </a:lnTo>
                <a:lnTo>
                  <a:pt x="586197" y="4516306"/>
                </a:lnTo>
                <a:lnTo>
                  <a:pt x="630169" y="4502932"/>
                </a:lnTo>
                <a:lnTo>
                  <a:pt x="673764" y="4488711"/>
                </a:lnTo>
                <a:lnTo>
                  <a:pt x="716973" y="4473651"/>
                </a:lnTo>
                <a:lnTo>
                  <a:pt x="759787" y="4457762"/>
                </a:lnTo>
                <a:lnTo>
                  <a:pt x="802196" y="4441055"/>
                </a:lnTo>
                <a:lnTo>
                  <a:pt x="844190" y="4423539"/>
                </a:lnTo>
                <a:lnTo>
                  <a:pt x="885760" y="4405223"/>
                </a:lnTo>
                <a:lnTo>
                  <a:pt x="926896" y="4386116"/>
                </a:lnTo>
                <a:lnTo>
                  <a:pt x="967589" y="4366230"/>
                </a:lnTo>
                <a:lnTo>
                  <a:pt x="1007828" y="4345573"/>
                </a:lnTo>
                <a:lnTo>
                  <a:pt x="1047605" y="4324154"/>
                </a:lnTo>
                <a:lnTo>
                  <a:pt x="1086909" y="4301984"/>
                </a:lnTo>
                <a:lnTo>
                  <a:pt x="1125732" y="4279072"/>
                </a:lnTo>
                <a:lnTo>
                  <a:pt x="1164063" y="4255428"/>
                </a:lnTo>
                <a:lnTo>
                  <a:pt x="1201892" y="4231062"/>
                </a:lnTo>
                <a:lnTo>
                  <a:pt x="1239211" y="4205982"/>
                </a:lnTo>
                <a:lnTo>
                  <a:pt x="1276009" y="4180199"/>
                </a:lnTo>
                <a:lnTo>
                  <a:pt x="1312277" y="4153722"/>
                </a:lnTo>
                <a:lnTo>
                  <a:pt x="1348005" y="4126561"/>
                </a:lnTo>
                <a:lnTo>
                  <a:pt x="1383184" y="4098725"/>
                </a:lnTo>
                <a:lnTo>
                  <a:pt x="1417804" y="4070225"/>
                </a:lnTo>
                <a:lnTo>
                  <a:pt x="1451855" y="4041069"/>
                </a:lnTo>
                <a:lnTo>
                  <a:pt x="1485328" y="4011268"/>
                </a:lnTo>
                <a:lnTo>
                  <a:pt x="1518213" y="3980830"/>
                </a:lnTo>
                <a:lnTo>
                  <a:pt x="1550501" y="3949767"/>
                </a:lnTo>
                <a:lnTo>
                  <a:pt x="1582181" y="3918086"/>
                </a:lnTo>
                <a:lnTo>
                  <a:pt x="1613245" y="3885799"/>
                </a:lnTo>
                <a:lnTo>
                  <a:pt x="1643682" y="3852913"/>
                </a:lnTo>
                <a:lnTo>
                  <a:pt x="1673484" y="3819440"/>
                </a:lnTo>
                <a:lnTo>
                  <a:pt x="1702639" y="3785389"/>
                </a:lnTo>
                <a:lnTo>
                  <a:pt x="1731140" y="3750769"/>
                </a:lnTo>
                <a:lnTo>
                  <a:pt x="1758975" y="3715590"/>
                </a:lnTo>
                <a:lnTo>
                  <a:pt x="1786136" y="3679862"/>
                </a:lnTo>
                <a:lnTo>
                  <a:pt x="1812613" y="3643594"/>
                </a:lnTo>
                <a:lnTo>
                  <a:pt x="1838396" y="3606796"/>
                </a:lnTo>
                <a:lnTo>
                  <a:pt x="1863476" y="3569477"/>
                </a:lnTo>
                <a:lnTo>
                  <a:pt x="1887843" y="3531648"/>
                </a:lnTo>
                <a:lnTo>
                  <a:pt x="1911487" y="3493317"/>
                </a:lnTo>
                <a:lnTo>
                  <a:pt x="1934399" y="3454495"/>
                </a:lnTo>
                <a:lnTo>
                  <a:pt x="1956569" y="3415190"/>
                </a:lnTo>
                <a:lnTo>
                  <a:pt x="1977987" y="3375414"/>
                </a:lnTo>
                <a:lnTo>
                  <a:pt x="1998645" y="3335174"/>
                </a:lnTo>
                <a:lnTo>
                  <a:pt x="2018531" y="3294481"/>
                </a:lnTo>
                <a:lnTo>
                  <a:pt x="2037637" y="3253345"/>
                </a:lnTo>
                <a:lnTo>
                  <a:pt x="2055953" y="3211775"/>
                </a:lnTo>
                <a:lnTo>
                  <a:pt x="2073470" y="3169781"/>
                </a:lnTo>
                <a:lnTo>
                  <a:pt x="2090177" y="3127372"/>
                </a:lnTo>
                <a:lnTo>
                  <a:pt x="2106065" y="3084558"/>
                </a:lnTo>
                <a:lnTo>
                  <a:pt x="2121125" y="3041349"/>
                </a:lnTo>
                <a:lnTo>
                  <a:pt x="2135347" y="2997754"/>
                </a:lnTo>
                <a:lnTo>
                  <a:pt x="2148721" y="2953783"/>
                </a:lnTo>
                <a:lnTo>
                  <a:pt x="2161237" y="2909445"/>
                </a:lnTo>
                <a:lnTo>
                  <a:pt x="2172887" y="2864751"/>
                </a:lnTo>
                <a:lnTo>
                  <a:pt x="2183660" y="2819709"/>
                </a:lnTo>
                <a:lnTo>
                  <a:pt x="2193546" y="2774330"/>
                </a:lnTo>
                <a:lnTo>
                  <a:pt x="2202537" y="2728622"/>
                </a:lnTo>
                <a:lnTo>
                  <a:pt x="2210622" y="2682597"/>
                </a:lnTo>
                <a:lnTo>
                  <a:pt x="2217792" y="2636262"/>
                </a:lnTo>
                <a:lnTo>
                  <a:pt x="2224037" y="2589629"/>
                </a:lnTo>
                <a:lnTo>
                  <a:pt x="2229348" y="2542706"/>
                </a:lnTo>
                <a:lnTo>
                  <a:pt x="2233715" y="2495503"/>
                </a:lnTo>
                <a:lnTo>
                  <a:pt x="2237128" y="2448030"/>
                </a:lnTo>
                <a:lnTo>
                  <a:pt x="2239578" y="2400296"/>
                </a:lnTo>
                <a:lnTo>
                  <a:pt x="2241055" y="2352311"/>
                </a:lnTo>
                <a:lnTo>
                  <a:pt x="2241550" y="2304085"/>
                </a:lnTo>
                <a:lnTo>
                  <a:pt x="2241055" y="2255859"/>
                </a:lnTo>
                <a:lnTo>
                  <a:pt x="2239578" y="2207874"/>
                </a:lnTo>
                <a:lnTo>
                  <a:pt x="2237128" y="2160140"/>
                </a:lnTo>
                <a:lnTo>
                  <a:pt x="2233715" y="2112667"/>
                </a:lnTo>
                <a:lnTo>
                  <a:pt x="2229348" y="2065464"/>
                </a:lnTo>
                <a:lnTo>
                  <a:pt x="2224037" y="2018541"/>
                </a:lnTo>
                <a:lnTo>
                  <a:pt x="2217792" y="1971908"/>
                </a:lnTo>
                <a:lnTo>
                  <a:pt x="2210622" y="1925573"/>
                </a:lnTo>
                <a:lnTo>
                  <a:pt x="2202537" y="1879547"/>
                </a:lnTo>
                <a:lnTo>
                  <a:pt x="2193546" y="1833840"/>
                </a:lnTo>
                <a:lnTo>
                  <a:pt x="2183660" y="1788461"/>
                </a:lnTo>
                <a:lnTo>
                  <a:pt x="2172887" y="1743419"/>
                </a:lnTo>
                <a:lnTo>
                  <a:pt x="2161237" y="1698725"/>
                </a:lnTo>
                <a:lnTo>
                  <a:pt x="2148721" y="1654387"/>
                </a:lnTo>
                <a:lnTo>
                  <a:pt x="2135347" y="1610416"/>
                </a:lnTo>
                <a:lnTo>
                  <a:pt x="2121125" y="1566821"/>
                </a:lnTo>
                <a:lnTo>
                  <a:pt x="2106065" y="1523612"/>
                </a:lnTo>
                <a:lnTo>
                  <a:pt x="2090177" y="1480798"/>
                </a:lnTo>
                <a:lnTo>
                  <a:pt x="2073470" y="1438389"/>
                </a:lnTo>
                <a:lnTo>
                  <a:pt x="2055953" y="1396395"/>
                </a:lnTo>
                <a:lnTo>
                  <a:pt x="2037637" y="1354825"/>
                </a:lnTo>
                <a:lnTo>
                  <a:pt x="2018531" y="1313688"/>
                </a:lnTo>
                <a:lnTo>
                  <a:pt x="1998645" y="1272996"/>
                </a:lnTo>
                <a:lnTo>
                  <a:pt x="1977987" y="1232756"/>
                </a:lnTo>
                <a:lnTo>
                  <a:pt x="1956569" y="1192979"/>
                </a:lnTo>
                <a:lnTo>
                  <a:pt x="1934399" y="1153675"/>
                </a:lnTo>
                <a:lnTo>
                  <a:pt x="1911487" y="1114853"/>
                </a:lnTo>
                <a:lnTo>
                  <a:pt x="1887843" y="1076522"/>
                </a:lnTo>
                <a:lnTo>
                  <a:pt x="1863476" y="1038692"/>
                </a:lnTo>
                <a:lnTo>
                  <a:pt x="1838396" y="1001374"/>
                </a:lnTo>
                <a:lnTo>
                  <a:pt x="1812613" y="964576"/>
                </a:lnTo>
                <a:lnTo>
                  <a:pt x="1786136" y="928308"/>
                </a:lnTo>
                <a:lnTo>
                  <a:pt x="1758975" y="892579"/>
                </a:lnTo>
                <a:lnTo>
                  <a:pt x="1731140" y="857400"/>
                </a:lnTo>
                <a:lnTo>
                  <a:pt x="1702639" y="822781"/>
                </a:lnTo>
                <a:lnTo>
                  <a:pt x="1673484" y="788729"/>
                </a:lnTo>
                <a:lnTo>
                  <a:pt x="1643682" y="755256"/>
                </a:lnTo>
                <a:lnTo>
                  <a:pt x="1613245" y="722371"/>
                </a:lnTo>
                <a:lnTo>
                  <a:pt x="1582181" y="690084"/>
                </a:lnTo>
                <a:lnTo>
                  <a:pt x="1550501" y="658403"/>
                </a:lnTo>
                <a:lnTo>
                  <a:pt x="1518213" y="627339"/>
                </a:lnTo>
                <a:lnTo>
                  <a:pt x="1485328" y="596902"/>
                </a:lnTo>
                <a:lnTo>
                  <a:pt x="1451855" y="567101"/>
                </a:lnTo>
                <a:lnTo>
                  <a:pt x="1417804" y="537945"/>
                </a:lnTo>
                <a:lnTo>
                  <a:pt x="1383184" y="509445"/>
                </a:lnTo>
                <a:lnTo>
                  <a:pt x="1348005" y="481609"/>
                </a:lnTo>
                <a:lnTo>
                  <a:pt x="1312277" y="454448"/>
                </a:lnTo>
                <a:lnTo>
                  <a:pt x="1276009" y="427971"/>
                </a:lnTo>
                <a:lnTo>
                  <a:pt x="1239211" y="402188"/>
                </a:lnTo>
                <a:lnTo>
                  <a:pt x="1201892" y="377108"/>
                </a:lnTo>
                <a:lnTo>
                  <a:pt x="1164063" y="352742"/>
                </a:lnTo>
                <a:lnTo>
                  <a:pt x="1125732" y="329097"/>
                </a:lnTo>
                <a:lnTo>
                  <a:pt x="1086909" y="306186"/>
                </a:lnTo>
                <a:lnTo>
                  <a:pt x="1047605" y="284016"/>
                </a:lnTo>
                <a:lnTo>
                  <a:pt x="1007828" y="262597"/>
                </a:lnTo>
                <a:lnTo>
                  <a:pt x="967589" y="241940"/>
                </a:lnTo>
                <a:lnTo>
                  <a:pt x="926896" y="222053"/>
                </a:lnTo>
                <a:lnTo>
                  <a:pt x="885760" y="202947"/>
                </a:lnTo>
                <a:lnTo>
                  <a:pt x="844190" y="184631"/>
                </a:lnTo>
                <a:lnTo>
                  <a:pt x="802196" y="167115"/>
                </a:lnTo>
                <a:lnTo>
                  <a:pt x="759787" y="150407"/>
                </a:lnTo>
                <a:lnTo>
                  <a:pt x="716973" y="134519"/>
                </a:lnTo>
                <a:lnTo>
                  <a:pt x="673764" y="119459"/>
                </a:lnTo>
                <a:lnTo>
                  <a:pt x="630169" y="105238"/>
                </a:lnTo>
                <a:lnTo>
                  <a:pt x="586197" y="91864"/>
                </a:lnTo>
                <a:lnTo>
                  <a:pt x="541860" y="79347"/>
                </a:lnTo>
                <a:lnTo>
                  <a:pt x="497165" y="67698"/>
                </a:lnTo>
                <a:lnTo>
                  <a:pt x="452124" y="56925"/>
                </a:lnTo>
                <a:lnTo>
                  <a:pt x="406744" y="47038"/>
                </a:lnTo>
                <a:lnTo>
                  <a:pt x="361037" y="38047"/>
                </a:lnTo>
                <a:lnTo>
                  <a:pt x="315011" y="29962"/>
                </a:lnTo>
                <a:lnTo>
                  <a:pt x="268677" y="22792"/>
                </a:lnTo>
                <a:lnTo>
                  <a:pt x="222043" y="16547"/>
                </a:lnTo>
                <a:lnTo>
                  <a:pt x="175120" y="11236"/>
                </a:lnTo>
                <a:lnTo>
                  <a:pt x="127917" y="6869"/>
                </a:lnTo>
                <a:lnTo>
                  <a:pt x="80444" y="3456"/>
                </a:lnTo>
                <a:lnTo>
                  <a:pt x="32710" y="1006"/>
                </a:lnTo>
                <a:lnTo>
                  <a:pt x="0"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rgbClr val="000000"/>
              </a:solidFill>
              <a:latin typeface="Calibri"/>
              <a:ea typeface="Calibri"/>
              <a:cs typeface="Calibri"/>
              <a:sym typeface="Calibri"/>
            </a:endParaRPr>
          </a:p>
        </p:txBody>
      </p:sp>
      <p:sp>
        <p:nvSpPr>
          <p:cNvPr id="113" name="Google Shape;113;p14"/>
          <p:cNvSpPr/>
          <p:nvPr/>
        </p:nvSpPr>
        <p:spPr>
          <a:xfrm>
            <a:off x="7304976" y="5185055"/>
            <a:ext cx="475774" cy="219075"/>
          </a:xfrm>
          <a:custGeom>
            <a:rect b="b" l="l" r="r" t="t"/>
            <a:pathLst>
              <a:path extrusionOk="0" h="292100" w="634365">
                <a:moveTo>
                  <a:pt x="195300" y="86842"/>
                </a:moveTo>
                <a:lnTo>
                  <a:pt x="185039" y="41414"/>
                </a:lnTo>
                <a:lnTo>
                  <a:pt x="156095" y="10998"/>
                </a:lnTo>
                <a:lnTo>
                  <a:pt x="150228" y="8089"/>
                </a:lnTo>
                <a:lnTo>
                  <a:pt x="150228" y="87947"/>
                </a:lnTo>
                <a:lnTo>
                  <a:pt x="149479" y="97624"/>
                </a:lnTo>
                <a:lnTo>
                  <a:pt x="124129" y="130492"/>
                </a:lnTo>
                <a:lnTo>
                  <a:pt x="106260" y="133743"/>
                </a:lnTo>
                <a:lnTo>
                  <a:pt x="46901" y="133743"/>
                </a:lnTo>
                <a:lnTo>
                  <a:pt x="46177" y="133007"/>
                </a:lnTo>
                <a:lnTo>
                  <a:pt x="46177" y="42138"/>
                </a:lnTo>
                <a:lnTo>
                  <a:pt x="46532" y="41414"/>
                </a:lnTo>
                <a:lnTo>
                  <a:pt x="106260" y="41414"/>
                </a:lnTo>
                <a:lnTo>
                  <a:pt x="143433" y="61252"/>
                </a:lnTo>
                <a:lnTo>
                  <a:pt x="150228" y="87947"/>
                </a:lnTo>
                <a:lnTo>
                  <a:pt x="150228" y="8089"/>
                </a:lnTo>
                <a:lnTo>
                  <a:pt x="146392" y="6184"/>
                </a:lnTo>
                <a:lnTo>
                  <a:pt x="135902" y="2743"/>
                </a:lnTo>
                <a:lnTo>
                  <a:pt x="124510" y="685"/>
                </a:lnTo>
                <a:lnTo>
                  <a:pt x="112128" y="0"/>
                </a:lnTo>
                <a:lnTo>
                  <a:pt x="3302" y="0"/>
                </a:lnTo>
                <a:lnTo>
                  <a:pt x="2209" y="368"/>
                </a:lnTo>
                <a:lnTo>
                  <a:pt x="1473" y="1473"/>
                </a:lnTo>
                <a:lnTo>
                  <a:pt x="368" y="2565"/>
                </a:lnTo>
                <a:lnTo>
                  <a:pt x="0" y="3670"/>
                </a:lnTo>
                <a:lnTo>
                  <a:pt x="0" y="288010"/>
                </a:lnTo>
                <a:lnTo>
                  <a:pt x="2209" y="291299"/>
                </a:lnTo>
                <a:lnTo>
                  <a:pt x="3302" y="291668"/>
                </a:lnTo>
                <a:lnTo>
                  <a:pt x="41770" y="291668"/>
                </a:lnTo>
                <a:lnTo>
                  <a:pt x="43243" y="291299"/>
                </a:lnTo>
                <a:lnTo>
                  <a:pt x="43980" y="290207"/>
                </a:lnTo>
                <a:lnTo>
                  <a:pt x="45072" y="289102"/>
                </a:lnTo>
                <a:lnTo>
                  <a:pt x="45440" y="288010"/>
                </a:lnTo>
                <a:lnTo>
                  <a:pt x="45440" y="173316"/>
                </a:lnTo>
                <a:lnTo>
                  <a:pt x="45808" y="172580"/>
                </a:lnTo>
                <a:lnTo>
                  <a:pt x="109931" y="172580"/>
                </a:lnTo>
                <a:lnTo>
                  <a:pt x="122224" y="171894"/>
                </a:lnTo>
                <a:lnTo>
                  <a:pt x="163918" y="156184"/>
                </a:lnTo>
                <a:lnTo>
                  <a:pt x="189280" y="121666"/>
                </a:lnTo>
                <a:lnTo>
                  <a:pt x="194627" y="99136"/>
                </a:lnTo>
                <a:lnTo>
                  <a:pt x="195300" y="86842"/>
                </a:lnTo>
                <a:close/>
              </a:path>
              <a:path extrusionOk="0" h="292100" w="634365">
                <a:moveTo>
                  <a:pt x="414058" y="287629"/>
                </a:moveTo>
                <a:lnTo>
                  <a:pt x="413689" y="286893"/>
                </a:lnTo>
                <a:lnTo>
                  <a:pt x="413321" y="285800"/>
                </a:lnTo>
                <a:lnTo>
                  <a:pt x="359016" y="166344"/>
                </a:lnTo>
                <a:lnTo>
                  <a:pt x="358000" y="164147"/>
                </a:lnTo>
                <a:lnTo>
                  <a:pt x="358000" y="163779"/>
                </a:lnTo>
                <a:lnTo>
                  <a:pt x="358355" y="163055"/>
                </a:lnTo>
                <a:lnTo>
                  <a:pt x="359092" y="162318"/>
                </a:lnTo>
                <a:lnTo>
                  <a:pt x="359460" y="162318"/>
                </a:lnTo>
                <a:lnTo>
                  <a:pt x="371132" y="157492"/>
                </a:lnTo>
                <a:lnTo>
                  <a:pt x="381444" y="151231"/>
                </a:lnTo>
                <a:lnTo>
                  <a:pt x="390372" y="143459"/>
                </a:lnTo>
                <a:lnTo>
                  <a:pt x="397929" y="134099"/>
                </a:lnTo>
                <a:lnTo>
                  <a:pt x="400875" y="128981"/>
                </a:lnTo>
                <a:lnTo>
                  <a:pt x="403974" y="123609"/>
                </a:lnTo>
                <a:lnTo>
                  <a:pt x="408330" y="111937"/>
                </a:lnTo>
                <a:lnTo>
                  <a:pt x="410972" y="99174"/>
                </a:lnTo>
                <a:lnTo>
                  <a:pt x="411861" y="85369"/>
                </a:lnTo>
                <a:lnTo>
                  <a:pt x="411187" y="73139"/>
                </a:lnTo>
                <a:lnTo>
                  <a:pt x="409194" y="61696"/>
                </a:lnTo>
                <a:lnTo>
                  <a:pt x="405980" y="51003"/>
                </a:lnTo>
                <a:lnTo>
                  <a:pt x="402082" y="42138"/>
                </a:lnTo>
                <a:lnTo>
                  <a:pt x="401599" y="41033"/>
                </a:lnTo>
                <a:lnTo>
                  <a:pt x="373011" y="10985"/>
                </a:lnTo>
                <a:lnTo>
                  <a:pt x="366052" y="7620"/>
                </a:lnTo>
                <a:lnTo>
                  <a:pt x="366052" y="85737"/>
                </a:lnTo>
                <a:lnTo>
                  <a:pt x="365353" y="95097"/>
                </a:lnTo>
                <a:lnTo>
                  <a:pt x="341274" y="125996"/>
                </a:lnTo>
                <a:lnTo>
                  <a:pt x="324281" y="128981"/>
                </a:lnTo>
                <a:lnTo>
                  <a:pt x="264566" y="128981"/>
                </a:lnTo>
                <a:lnTo>
                  <a:pt x="263829" y="128244"/>
                </a:lnTo>
                <a:lnTo>
                  <a:pt x="263829" y="42875"/>
                </a:lnTo>
                <a:lnTo>
                  <a:pt x="264566" y="42138"/>
                </a:lnTo>
                <a:lnTo>
                  <a:pt x="324281" y="42138"/>
                </a:lnTo>
                <a:lnTo>
                  <a:pt x="359714" y="60706"/>
                </a:lnTo>
                <a:lnTo>
                  <a:pt x="366052" y="85737"/>
                </a:lnTo>
                <a:lnTo>
                  <a:pt x="366052" y="7620"/>
                </a:lnTo>
                <a:lnTo>
                  <a:pt x="363537" y="6388"/>
                </a:lnTo>
                <a:lnTo>
                  <a:pt x="353314" y="3073"/>
                </a:lnTo>
                <a:lnTo>
                  <a:pt x="342404" y="1054"/>
                </a:lnTo>
                <a:lnTo>
                  <a:pt x="330885" y="368"/>
                </a:lnTo>
                <a:lnTo>
                  <a:pt x="222059" y="368"/>
                </a:lnTo>
                <a:lnTo>
                  <a:pt x="220954" y="736"/>
                </a:lnTo>
                <a:lnTo>
                  <a:pt x="220218" y="1828"/>
                </a:lnTo>
                <a:lnTo>
                  <a:pt x="219125" y="2933"/>
                </a:lnTo>
                <a:lnTo>
                  <a:pt x="218757" y="4025"/>
                </a:lnTo>
                <a:lnTo>
                  <a:pt x="218757" y="287997"/>
                </a:lnTo>
                <a:lnTo>
                  <a:pt x="220954" y="291299"/>
                </a:lnTo>
                <a:lnTo>
                  <a:pt x="222059" y="291668"/>
                </a:lnTo>
                <a:lnTo>
                  <a:pt x="260527" y="291668"/>
                </a:lnTo>
                <a:lnTo>
                  <a:pt x="262001" y="291299"/>
                </a:lnTo>
                <a:lnTo>
                  <a:pt x="262724" y="290195"/>
                </a:lnTo>
                <a:lnTo>
                  <a:pt x="263829" y="289102"/>
                </a:lnTo>
                <a:lnTo>
                  <a:pt x="264198" y="287997"/>
                </a:lnTo>
                <a:lnTo>
                  <a:pt x="264198" y="167081"/>
                </a:lnTo>
                <a:lnTo>
                  <a:pt x="264566" y="166344"/>
                </a:lnTo>
                <a:lnTo>
                  <a:pt x="313664" y="166344"/>
                </a:lnTo>
                <a:lnTo>
                  <a:pt x="314756" y="167081"/>
                </a:lnTo>
                <a:lnTo>
                  <a:pt x="315125" y="168186"/>
                </a:lnTo>
                <a:lnTo>
                  <a:pt x="367893" y="290563"/>
                </a:lnTo>
                <a:lnTo>
                  <a:pt x="369722" y="291668"/>
                </a:lnTo>
                <a:lnTo>
                  <a:pt x="412584" y="291668"/>
                </a:lnTo>
                <a:lnTo>
                  <a:pt x="414058" y="290563"/>
                </a:lnTo>
                <a:lnTo>
                  <a:pt x="414058" y="287629"/>
                </a:lnTo>
                <a:close/>
              </a:path>
              <a:path extrusionOk="0" h="292100" w="634365">
                <a:moveTo>
                  <a:pt x="634263" y="210680"/>
                </a:moveTo>
                <a:lnTo>
                  <a:pt x="631736" y="188226"/>
                </a:lnTo>
                <a:lnTo>
                  <a:pt x="624192" y="169278"/>
                </a:lnTo>
                <a:lnTo>
                  <a:pt x="619417" y="163410"/>
                </a:lnTo>
                <a:lnTo>
                  <a:pt x="611695" y="153911"/>
                </a:lnTo>
                <a:lnTo>
                  <a:pt x="594321" y="142163"/>
                </a:lnTo>
                <a:lnTo>
                  <a:pt x="592861" y="141427"/>
                </a:lnTo>
                <a:lnTo>
                  <a:pt x="592861" y="140703"/>
                </a:lnTo>
                <a:lnTo>
                  <a:pt x="594321" y="139598"/>
                </a:lnTo>
                <a:lnTo>
                  <a:pt x="609981" y="129374"/>
                </a:lnTo>
                <a:lnTo>
                  <a:pt x="615149" y="123113"/>
                </a:lnTo>
                <a:lnTo>
                  <a:pt x="621207" y="115785"/>
                </a:lnTo>
                <a:lnTo>
                  <a:pt x="627964" y="98894"/>
                </a:lnTo>
                <a:lnTo>
                  <a:pt x="630224" y="78778"/>
                </a:lnTo>
                <a:lnTo>
                  <a:pt x="628789" y="60286"/>
                </a:lnTo>
                <a:lnTo>
                  <a:pt x="607148" y="19786"/>
                </a:lnTo>
                <a:lnTo>
                  <a:pt x="589191" y="9283"/>
                </a:lnTo>
                <a:lnTo>
                  <a:pt x="589191" y="206654"/>
                </a:lnTo>
                <a:lnTo>
                  <a:pt x="588441" y="216065"/>
                </a:lnTo>
                <a:lnTo>
                  <a:pt x="563041" y="246824"/>
                </a:lnTo>
                <a:lnTo>
                  <a:pt x="544855" y="250253"/>
                </a:lnTo>
                <a:lnTo>
                  <a:pt x="488061" y="250253"/>
                </a:lnTo>
                <a:lnTo>
                  <a:pt x="487337" y="249516"/>
                </a:lnTo>
                <a:lnTo>
                  <a:pt x="487362" y="164109"/>
                </a:lnTo>
                <a:lnTo>
                  <a:pt x="487692" y="163410"/>
                </a:lnTo>
                <a:lnTo>
                  <a:pt x="544118" y="163410"/>
                </a:lnTo>
                <a:lnTo>
                  <a:pt x="582396" y="181102"/>
                </a:lnTo>
                <a:lnTo>
                  <a:pt x="589191" y="206654"/>
                </a:lnTo>
                <a:lnTo>
                  <a:pt x="589191" y="9283"/>
                </a:lnTo>
                <a:lnTo>
                  <a:pt x="586257" y="8102"/>
                </a:lnTo>
                <a:lnTo>
                  <a:pt x="586257" y="83172"/>
                </a:lnTo>
                <a:lnTo>
                  <a:pt x="585508" y="92036"/>
                </a:lnTo>
                <a:lnTo>
                  <a:pt x="560070" y="120408"/>
                </a:lnTo>
                <a:lnTo>
                  <a:pt x="541553" y="123113"/>
                </a:lnTo>
                <a:lnTo>
                  <a:pt x="487692" y="123113"/>
                </a:lnTo>
                <a:lnTo>
                  <a:pt x="487032" y="122440"/>
                </a:lnTo>
                <a:lnTo>
                  <a:pt x="487006" y="42824"/>
                </a:lnTo>
                <a:lnTo>
                  <a:pt x="487692" y="42138"/>
                </a:lnTo>
                <a:lnTo>
                  <a:pt x="541553" y="42138"/>
                </a:lnTo>
                <a:lnTo>
                  <a:pt x="551395" y="42824"/>
                </a:lnTo>
                <a:lnTo>
                  <a:pt x="583234" y="66090"/>
                </a:lnTo>
                <a:lnTo>
                  <a:pt x="586257" y="83172"/>
                </a:lnTo>
                <a:lnTo>
                  <a:pt x="586257" y="8102"/>
                </a:lnTo>
                <a:lnTo>
                  <a:pt x="579170" y="5270"/>
                </a:lnTo>
                <a:lnTo>
                  <a:pt x="561543" y="1600"/>
                </a:lnTo>
                <a:lnTo>
                  <a:pt x="541553" y="368"/>
                </a:lnTo>
                <a:lnTo>
                  <a:pt x="444830" y="368"/>
                </a:lnTo>
                <a:lnTo>
                  <a:pt x="443725" y="723"/>
                </a:lnTo>
                <a:lnTo>
                  <a:pt x="442988" y="1828"/>
                </a:lnTo>
                <a:lnTo>
                  <a:pt x="441896" y="2933"/>
                </a:lnTo>
                <a:lnTo>
                  <a:pt x="441528" y="4025"/>
                </a:lnTo>
                <a:lnTo>
                  <a:pt x="441528" y="287629"/>
                </a:lnTo>
                <a:lnTo>
                  <a:pt x="443725" y="290931"/>
                </a:lnTo>
                <a:lnTo>
                  <a:pt x="444830" y="291287"/>
                </a:lnTo>
                <a:lnTo>
                  <a:pt x="544855" y="291287"/>
                </a:lnTo>
                <a:lnTo>
                  <a:pt x="596023" y="279704"/>
                </a:lnTo>
                <a:lnTo>
                  <a:pt x="625335" y="250253"/>
                </a:lnTo>
                <a:lnTo>
                  <a:pt x="632688" y="229298"/>
                </a:lnTo>
                <a:lnTo>
                  <a:pt x="634263" y="210680"/>
                </a:lnTo>
                <a:close/>
              </a:path>
            </a:pathLst>
          </a:custGeom>
          <a:solidFill>
            <a:srgbClr val="40404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rgbClr val="000000"/>
              </a:solidFill>
              <a:latin typeface="Calibri"/>
              <a:ea typeface="Calibri"/>
              <a:cs typeface="Calibri"/>
              <a:sym typeface="Calibri"/>
            </a:endParaRPr>
          </a:p>
        </p:txBody>
      </p:sp>
      <p:sp>
        <p:nvSpPr>
          <p:cNvPr id="114" name="Google Shape;114;p14"/>
          <p:cNvSpPr/>
          <p:nvPr/>
        </p:nvSpPr>
        <p:spPr>
          <a:xfrm>
            <a:off x="6945578" y="5152092"/>
            <a:ext cx="305752" cy="286225"/>
          </a:xfrm>
          <a:custGeom>
            <a:rect b="b" l="l" r="r" t="t"/>
            <a:pathLst>
              <a:path extrusionOk="0" h="381634" w="407670">
                <a:moveTo>
                  <a:pt x="43611" y="1701"/>
                </a:moveTo>
                <a:lnTo>
                  <a:pt x="38112" y="431"/>
                </a:lnTo>
                <a:lnTo>
                  <a:pt x="35915" y="1701"/>
                </a:lnTo>
                <a:lnTo>
                  <a:pt x="43611" y="1701"/>
                </a:lnTo>
                <a:close/>
              </a:path>
              <a:path extrusionOk="0" h="381634" w="407670">
                <a:moveTo>
                  <a:pt x="199415" y="375881"/>
                </a:moveTo>
                <a:lnTo>
                  <a:pt x="198602" y="375081"/>
                </a:lnTo>
                <a:lnTo>
                  <a:pt x="195668" y="373811"/>
                </a:lnTo>
                <a:lnTo>
                  <a:pt x="193573" y="374611"/>
                </a:lnTo>
                <a:lnTo>
                  <a:pt x="196405" y="375081"/>
                </a:lnTo>
                <a:lnTo>
                  <a:pt x="198602" y="376351"/>
                </a:lnTo>
                <a:lnTo>
                  <a:pt x="199415" y="375881"/>
                </a:lnTo>
                <a:close/>
              </a:path>
              <a:path extrusionOk="0" h="381634" w="407670">
                <a:moveTo>
                  <a:pt x="202260" y="375081"/>
                </a:moveTo>
                <a:lnTo>
                  <a:pt x="200799" y="375081"/>
                </a:lnTo>
                <a:lnTo>
                  <a:pt x="199415" y="375881"/>
                </a:lnTo>
                <a:lnTo>
                  <a:pt x="201168" y="377621"/>
                </a:lnTo>
                <a:lnTo>
                  <a:pt x="201536" y="376351"/>
                </a:lnTo>
                <a:lnTo>
                  <a:pt x="202260" y="375081"/>
                </a:lnTo>
                <a:close/>
              </a:path>
              <a:path extrusionOk="0" h="381634" w="407670">
                <a:moveTo>
                  <a:pt x="215836" y="299643"/>
                </a:moveTo>
                <a:lnTo>
                  <a:pt x="211429" y="298881"/>
                </a:lnTo>
                <a:lnTo>
                  <a:pt x="207975" y="302031"/>
                </a:lnTo>
                <a:lnTo>
                  <a:pt x="212153" y="302691"/>
                </a:lnTo>
                <a:lnTo>
                  <a:pt x="215836" y="299643"/>
                </a:lnTo>
                <a:close/>
              </a:path>
              <a:path extrusionOk="0" h="381634" w="407670">
                <a:moveTo>
                  <a:pt x="219849" y="367499"/>
                </a:moveTo>
                <a:lnTo>
                  <a:pt x="217284" y="366407"/>
                </a:lnTo>
                <a:lnTo>
                  <a:pt x="214718" y="364210"/>
                </a:lnTo>
                <a:lnTo>
                  <a:pt x="213258" y="361645"/>
                </a:lnTo>
                <a:lnTo>
                  <a:pt x="212521" y="364947"/>
                </a:lnTo>
                <a:lnTo>
                  <a:pt x="211061" y="367499"/>
                </a:lnTo>
                <a:lnTo>
                  <a:pt x="208851" y="369709"/>
                </a:lnTo>
                <a:lnTo>
                  <a:pt x="209588" y="369709"/>
                </a:lnTo>
                <a:lnTo>
                  <a:pt x="212153" y="368604"/>
                </a:lnTo>
                <a:lnTo>
                  <a:pt x="215087" y="369341"/>
                </a:lnTo>
                <a:lnTo>
                  <a:pt x="217284" y="371170"/>
                </a:lnTo>
                <a:lnTo>
                  <a:pt x="218020" y="369709"/>
                </a:lnTo>
                <a:lnTo>
                  <a:pt x="218744" y="368604"/>
                </a:lnTo>
                <a:lnTo>
                  <a:pt x="219849" y="367499"/>
                </a:lnTo>
                <a:close/>
              </a:path>
              <a:path extrusionOk="0" h="381634" w="407670">
                <a:moveTo>
                  <a:pt x="221983" y="334441"/>
                </a:moveTo>
                <a:lnTo>
                  <a:pt x="214718" y="334441"/>
                </a:lnTo>
                <a:lnTo>
                  <a:pt x="214579" y="334670"/>
                </a:lnTo>
                <a:lnTo>
                  <a:pt x="220586" y="335711"/>
                </a:lnTo>
                <a:lnTo>
                  <a:pt x="221983" y="334441"/>
                </a:lnTo>
                <a:close/>
              </a:path>
              <a:path extrusionOk="0" h="381634" w="407670">
                <a:moveTo>
                  <a:pt x="230479" y="310311"/>
                </a:moveTo>
                <a:lnTo>
                  <a:pt x="226085" y="301421"/>
                </a:lnTo>
                <a:lnTo>
                  <a:pt x="224650" y="301180"/>
                </a:lnTo>
                <a:lnTo>
                  <a:pt x="224612" y="301421"/>
                </a:lnTo>
                <a:lnTo>
                  <a:pt x="228650" y="310311"/>
                </a:lnTo>
                <a:lnTo>
                  <a:pt x="230416" y="310654"/>
                </a:lnTo>
                <a:lnTo>
                  <a:pt x="230479" y="310311"/>
                </a:lnTo>
                <a:close/>
              </a:path>
              <a:path extrusionOk="0" h="381634" w="407670">
                <a:moveTo>
                  <a:pt x="231787" y="339674"/>
                </a:moveTo>
                <a:lnTo>
                  <a:pt x="231216" y="338251"/>
                </a:lnTo>
                <a:lnTo>
                  <a:pt x="230505" y="337693"/>
                </a:lnTo>
                <a:lnTo>
                  <a:pt x="231216" y="339521"/>
                </a:lnTo>
                <a:lnTo>
                  <a:pt x="231787" y="339674"/>
                </a:lnTo>
                <a:close/>
              </a:path>
              <a:path extrusionOk="0" h="381634" w="407670">
                <a:moveTo>
                  <a:pt x="233768" y="38531"/>
                </a:moveTo>
                <a:lnTo>
                  <a:pt x="233413" y="37261"/>
                </a:lnTo>
                <a:lnTo>
                  <a:pt x="232968" y="37261"/>
                </a:lnTo>
                <a:lnTo>
                  <a:pt x="233768" y="38531"/>
                </a:lnTo>
                <a:close/>
              </a:path>
              <a:path extrusionOk="0" h="381634" w="407670">
                <a:moveTo>
                  <a:pt x="235242" y="311581"/>
                </a:moveTo>
                <a:lnTo>
                  <a:pt x="230416" y="310654"/>
                </a:lnTo>
                <a:lnTo>
                  <a:pt x="229006" y="319201"/>
                </a:lnTo>
                <a:lnTo>
                  <a:pt x="227545" y="329361"/>
                </a:lnTo>
                <a:lnTo>
                  <a:pt x="221983" y="334441"/>
                </a:lnTo>
                <a:lnTo>
                  <a:pt x="226441" y="334441"/>
                </a:lnTo>
                <a:lnTo>
                  <a:pt x="230505" y="337693"/>
                </a:lnTo>
                <a:lnTo>
                  <a:pt x="228282" y="331901"/>
                </a:lnTo>
                <a:lnTo>
                  <a:pt x="229743" y="323011"/>
                </a:lnTo>
                <a:lnTo>
                  <a:pt x="230479" y="319201"/>
                </a:lnTo>
                <a:lnTo>
                  <a:pt x="232676" y="314121"/>
                </a:lnTo>
                <a:lnTo>
                  <a:pt x="235242" y="311581"/>
                </a:lnTo>
                <a:close/>
              </a:path>
              <a:path extrusionOk="0" h="381634" w="407670">
                <a:moveTo>
                  <a:pt x="235978" y="363105"/>
                </a:moveTo>
                <a:lnTo>
                  <a:pt x="235610" y="363105"/>
                </a:lnTo>
                <a:lnTo>
                  <a:pt x="234873" y="362737"/>
                </a:lnTo>
                <a:lnTo>
                  <a:pt x="234149" y="362000"/>
                </a:lnTo>
                <a:lnTo>
                  <a:pt x="233413" y="361276"/>
                </a:lnTo>
                <a:lnTo>
                  <a:pt x="232308" y="363105"/>
                </a:lnTo>
                <a:lnTo>
                  <a:pt x="231216" y="364566"/>
                </a:lnTo>
                <a:lnTo>
                  <a:pt x="230111" y="365671"/>
                </a:lnTo>
                <a:lnTo>
                  <a:pt x="231216" y="366039"/>
                </a:lnTo>
                <a:lnTo>
                  <a:pt x="232676" y="367499"/>
                </a:lnTo>
                <a:lnTo>
                  <a:pt x="233045" y="365671"/>
                </a:lnTo>
                <a:lnTo>
                  <a:pt x="234518" y="364210"/>
                </a:lnTo>
                <a:lnTo>
                  <a:pt x="235978" y="363105"/>
                </a:lnTo>
                <a:close/>
              </a:path>
              <a:path extrusionOk="0" h="381634" w="407670">
                <a:moveTo>
                  <a:pt x="235978" y="340791"/>
                </a:moveTo>
                <a:lnTo>
                  <a:pt x="231787" y="339674"/>
                </a:lnTo>
                <a:lnTo>
                  <a:pt x="233768" y="344601"/>
                </a:lnTo>
                <a:lnTo>
                  <a:pt x="235978" y="340791"/>
                </a:lnTo>
                <a:close/>
              </a:path>
              <a:path extrusionOk="0" h="381634" w="407670">
                <a:moveTo>
                  <a:pt x="236258" y="21539"/>
                </a:moveTo>
                <a:lnTo>
                  <a:pt x="233768" y="20751"/>
                </a:lnTo>
                <a:lnTo>
                  <a:pt x="231355" y="23901"/>
                </a:lnTo>
                <a:lnTo>
                  <a:pt x="233768" y="24561"/>
                </a:lnTo>
                <a:lnTo>
                  <a:pt x="235978" y="22021"/>
                </a:lnTo>
                <a:lnTo>
                  <a:pt x="236258" y="21539"/>
                </a:lnTo>
                <a:close/>
              </a:path>
              <a:path extrusionOk="0" h="381634" w="407670">
                <a:moveTo>
                  <a:pt x="245859" y="359816"/>
                </a:moveTo>
                <a:lnTo>
                  <a:pt x="244767" y="359448"/>
                </a:lnTo>
                <a:lnTo>
                  <a:pt x="244398" y="358343"/>
                </a:lnTo>
                <a:lnTo>
                  <a:pt x="244030" y="356514"/>
                </a:lnTo>
                <a:lnTo>
                  <a:pt x="241833" y="360184"/>
                </a:lnTo>
                <a:lnTo>
                  <a:pt x="240372" y="361276"/>
                </a:lnTo>
                <a:lnTo>
                  <a:pt x="241096" y="361645"/>
                </a:lnTo>
                <a:lnTo>
                  <a:pt x="241833" y="361645"/>
                </a:lnTo>
                <a:lnTo>
                  <a:pt x="243293" y="362381"/>
                </a:lnTo>
                <a:lnTo>
                  <a:pt x="244030" y="363105"/>
                </a:lnTo>
                <a:lnTo>
                  <a:pt x="245503" y="360908"/>
                </a:lnTo>
                <a:lnTo>
                  <a:pt x="245859" y="359816"/>
                </a:lnTo>
                <a:close/>
              </a:path>
              <a:path extrusionOk="0" h="381634" w="407670">
                <a:moveTo>
                  <a:pt x="249529" y="30911"/>
                </a:moveTo>
                <a:lnTo>
                  <a:pt x="247332" y="27101"/>
                </a:lnTo>
                <a:lnTo>
                  <a:pt x="245872" y="23291"/>
                </a:lnTo>
                <a:lnTo>
                  <a:pt x="246227" y="22021"/>
                </a:lnTo>
                <a:lnTo>
                  <a:pt x="242570" y="19481"/>
                </a:lnTo>
                <a:lnTo>
                  <a:pt x="237807" y="15671"/>
                </a:lnTo>
                <a:lnTo>
                  <a:pt x="231940" y="11861"/>
                </a:lnTo>
                <a:lnTo>
                  <a:pt x="235610" y="15671"/>
                </a:lnTo>
                <a:lnTo>
                  <a:pt x="237439" y="19481"/>
                </a:lnTo>
                <a:lnTo>
                  <a:pt x="236258" y="21539"/>
                </a:lnTo>
                <a:lnTo>
                  <a:pt x="241833" y="23291"/>
                </a:lnTo>
                <a:lnTo>
                  <a:pt x="249529" y="30911"/>
                </a:lnTo>
                <a:close/>
              </a:path>
              <a:path extrusionOk="0" h="381634" w="407670">
                <a:moveTo>
                  <a:pt x="251726" y="333794"/>
                </a:moveTo>
                <a:lnTo>
                  <a:pt x="250634" y="332701"/>
                </a:lnTo>
                <a:lnTo>
                  <a:pt x="249529" y="330860"/>
                </a:lnTo>
                <a:lnTo>
                  <a:pt x="249161" y="328663"/>
                </a:lnTo>
                <a:lnTo>
                  <a:pt x="248069" y="332333"/>
                </a:lnTo>
                <a:lnTo>
                  <a:pt x="246595" y="334899"/>
                </a:lnTo>
                <a:lnTo>
                  <a:pt x="244767" y="336727"/>
                </a:lnTo>
                <a:lnTo>
                  <a:pt x="246227" y="337832"/>
                </a:lnTo>
                <a:lnTo>
                  <a:pt x="246964" y="339661"/>
                </a:lnTo>
                <a:lnTo>
                  <a:pt x="247332" y="341858"/>
                </a:lnTo>
                <a:lnTo>
                  <a:pt x="248793" y="338556"/>
                </a:lnTo>
                <a:lnTo>
                  <a:pt x="250266" y="335991"/>
                </a:lnTo>
                <a:lnTo>
                  <a:pt x="251726" y="333794"/>
                </a:lnTo>
                <a:close/>
              </a:path>
              <a:path extrusionOk="0" h="381634" w="407670">
                <a:moveTo>
                  <a:pt x="255752" y="360184"/>
                </a:moveTo>
                <a:lnTo>
                  <a:pt x="255384" y="360553"/>
                </a:lnTo>
                <a:lnTo>
                  <a:pt x="255384" y="360921"/>
                </a:lnTo>
                <a:lnTo>
                  <a:pt x="255752" y="360553"/>
                </a:lnTo>
                <a:lnTo>
                  <a:pt x="255752" y="360184"/>
                </a:lnTo>
                <a:close/>
              </a:path>
              <a:path extrusionOk="0" h="381634" w="407670">
                <a:moveTo>
                  <a:pt x="256133" y="303758"/>
                </a:moveTo>
                <a:lnTo>
                  <a:pt x="253199" y="302653"/>
                </a:lnTo>
                <a:lnTo>
                  <a:pt x="251371" y="299720"/>
                </a:lnTo>
                <a:lnTo>
                  <a:pt x="250634" y="295325"/>
                </a:lnTo>
                <a:lnTo>
                  <a:pt x="249529" y="300456"/>
                </a:lnTo>
                <a:lnTo>
                  <a:pt x="246964" y="304850"/>
                </a:lnTo>
                <a:lnTo>
                  <a:pt x="244043" y="307416"/>
                </a:lnTo>
                <a:lnTo>
                  <a:pt x="246964" y="308521"/>
                </a:lnTo>
                <a:lnTo>
                  <a:pt x="249174" y="311442"/>
                </a:lnTo>
                <a:lnTo>
                  <a:pt x="250266" y="315849"/>
                </a:lnTo>
                <a:lnTo>
                  <a:pt x="250266" y="315112"/>
                </a:lnTo>
                <a:lnTo>
                  <a:pt x="250634" y="315112"/>
                </a:lnTo>
                <a:lnTo>
                  <a:pt x="252095" y="310349"/>
                </a:lnTo>
                <a:lnTo>
                  <a:pt x="253936" y="306679"/>
                </a:lnTo>
                <a:lnTo>
                  <a:pt x="256133" y="303758"/>
                </a:lnTo>
                <a:close/>
              </a:path>
              <a:path extrusionOk="0" h="381634" w="407670">
                <a:moveTo>
                  <a:pt x="257213" y="74015"/>
                </a:moveTo>
                <a:lnTo>
                  <a:pt x="252818" y="65595"/>
                </a:lnTo>
                <a:lnTo>
                  <a:pt x="252082" y="57162"/>
                </a:lnTo>
                <a:lnTo>
                  <a:pt x="255752" y="54965"/>
                </a:lnTo>
                <a:lnTo>
                  <a:pt x="256120" y="54597"/>
                </a:lnTo>
                <a:lnTo>
                  <a:pt x="252818" y="54597"/>
                </a:lnTo>
                <a:lnTo>
                  <a:pt x="246964" y="51663"/>
                </a:lnTo>
                <a:lnTo>
                  <a:pt x="241465" y="46532"/>
                </a:lnTo>
                <a:lnTo>
                  <a:pt x="244398" y="51663"/>
                </a:lnTo>
                <a:lnTo>
                  <a:pt x="245859" y="56794"/>
                </a:lnTo>
                <a:lnTo>
                  <a:pt x="244754" y="59359"/>
                </a:lnTo>
                <a:lnTo>
                  <a:pt x="243293" y="61556"/>
                </a:lnTo>
                <a:lnTo>
                  <a:pt x="242201" y="61925"/>
                </a:lnTo>
                <a:lnTo>
                  <a:pt x="246595" y="63030"/>
                </a:lnTo>
                <a:lnTo>
                  <a:pt x="251726" y="67056"/>
                </a:lnTo>
                <a:lnTo>
                  <a:pt x="256120" y="72555"/>
                </a:lnTo>
                <a:lnTo>
                  <a:pt x="256489" y="72923"/>
                </a:lnTo>
                <a:lnTo>
                  <a:pt x="256857" y="73647"/>
                </a:lnTo>
                <a:lnTo>
                  <a:pt x="257213" y="74015"/>
                </a:lnTo>
                <a:close/>
              </a:path>
              <a:path extrusionOk="0" h="381634" w="407670">
                <a:moveTo>
                  <a:pt x="264185" y="330136"/>
                </a:moveTo>
                <a:lnTo>
                  <a:pt x="263461" y="329399"/>
                </a:lnTo>
                <a:lnTo>
                  <a:pt x="263093" y="328663"/>
                </a:lnTo>
                <a:lnTo>
                  <a:pt x="263093" y="327202"/>
                </a:lnTo>
                <a:lnTo>
                  <a:pt x="261988" y="329399"/>
                </a:lnTo>
                <a:lnTo>
                  <a:pt x="260896" y="330860"/>
                </a:lnTo>
                <a:lnTo>
                  <a:pt x="259791" y="331965"/>
                </a:lnTo>
                <a:lnTo>
                  <a:pt x="260159" y="333070"/>
                </a:lnTo>
                <a:lnTo>
                  <a:pt x="260159" y="336359"/>
                </a:lnTo>
                <a:lnTo>
                  <a:pt x="261620" y="333794"/>
                </a:lnTo>
                <a:lnTo>
                  <a:pt x="263093" y="331597"/>
                </a:lnTo>
                <a:lnTo>
                  <a:pt x="264185" y="330136"/>
                </a:lnTo>
                <a:close/>
              </a:path>
              <a:path extrusionOk="0" h="381634" w="407670">
                <a:moveTo>
                  <a:pt x="268998" y="213880"/>
                </a:moveTo>
                <a:lnTo>
                  <a:pt x="267855" y="197281"/>
                </a:lnTo>
                <a:lnTo>
                  <a:pt x="267335" y="196557"/>
                </a:lnTo>
                <a:lnTo>
                  <a:pt x="267855" y="203631"/>
                </a:lnTo>
                <a:lnTo>
                  <a:pt x="268947" y="213791"/>
                </a:lnTo>
                <a:close/>
              </a:path>
              <a:path extrusionOk="0" h="381634" w="407670">
                <a:moveTo>
                  <a:pt x="272237" y="63754"/>
                </a:moveTo>
                <a:lnTo>
                  <a:pt x="270408" y="58991"/>
                </a:lnTo>
                <a:lnTo>
                  <a:pt x="270040" y="54965"/>
                </a:lnTo>
                <a:lnTo>
                  <a:pt x="270776" y="53124"/>
                </a:lnTo>
                <a:lnTo>
                  <a:pt x="268211" y="51295"/>
                </a:lnTo>
                <a:lnTo>
                  <a:pt x="264541" y="48361"/>
                </a:lnTo>
                <a:lnTo>
                  <a:pt x="260515" y="44335"/>
                </a:lnTo>
                <a:lnTo>
                  <a:pt x="261988" y="48006"/>
                </a:lnTo>
                <a:lnTo>
                  <a:pt x="261988" y="51295"/>
                </a:lnTo>
                <a:lnTo>
                  <a:pt x="260515" y="53124"/>
                </a:lnTo>
                <a:lnTo>
                  <a:pt x="260146" y="53860"/>
                </a:lnTo>
                <a:lnTo>
                  <a:pt x="259054" y="54229"/>
                </a:lnTo>
                <a:lnTo>
                  <a:pt x="261988" y="54229"/>
                </a:lnTo>
                <a:lnTo>
                  <a:pt x="267474" y="57899"/>
                </a:lnTo>
                <a:lnTo>
                  <a:pt x="272237" y="63754"/>
                </a:lnTo>
                <a:close/>
              </a:path>
              <a:path extrusionOk="0" h="381634" w="407670">
                <a:moveTo>
                  <a:pt x="272618" y="298615"/>
                </a:moveTo>
                <a:lnTo>
                  <a:pt x="270789" y="297522"/>
                </a:lnTo>
                <a:lnTo>
                  <a:pt x="270052" y="294589"/>
                </a:lnTo>
                <a:lnTo>
                  <a:pt x="269684" y="291287"/>
                </a:lnTo>
                <a:lnTo>
                  <a:pt x="268224" y="295325"/>
                </a:lnTo>
                <a:lnTo>
                  <a:pt x="266382" y="298615"/>
                </a:lnTo>
                <a:lnTo>
                  <a:pt x="264185" y="300812"/>
                </a:lnTo>
                <a:lnTo>
                  <a:pt x="265658" y="301917"/>
                </a:lnTo>
                <a:lnTo>
                  <a:pt x="266382" y="304114"/>
                </a:lnTo>
                <a:lnTo>
                  <a:pt x="267119" y="306679"/>
                </a:lnTo>
                <a:lnTo>
                  <a:pt x="268579" y="303377"/>
                </a:lnTo>
                <a:lnTo>
                  <a:pt x="270789" y="300456"/>
                </a:lnTo>
                <a:lnTo>
                  <a:pt x="272618" y="298615"/>
                </a:lnTo>
                <a:close/>
              </a:path>
              <a:path extrusionOk="0" h="381634" w="407670">
                <a:moveTo>
                  <a:pt x="273723" y="329399"/>
                </a:moveTo>
                <a:lnTo>
                  <a:pt x="272986" y="327939"/>
                </a:lnTo>
                <a:lnTo>
                  <a:pt x="272986" y="326466"/>
                </a:lnTo>
                <a:lnTo>
                  <a:pt x="271881" y="327939"/>
                </a:lnTo>
                <a:lnTo>
                  <a:pt x="271157" y="329031"/>
                </a:lnTo>
                <a:lnTo>
                  <a:pt x="270052" y="329768"/>
                </a:lnTo>
                <a:lnTo>
                  <a:pt x="270421" y="330136"/>
                </a:lnTo>
                <a:lnTo>
                  <a:pt x="270421" y="331597"/>
                </a:lnTo>
                <a:lnTo>
                  <a:pt x="271513" y="330504"/>
                </a:lnTo>
                <a:lnTo>
                  <a:pt x="272618" y="329768"/>
                </a:lnTo>
                <a:lnTo>
                  <a:pt x="273723" y="329399"/>
                </a:lnTo>
                <a:close/>
              </a:path>
              <a:path extrusionOk="0" h="381634" w="407670">
                <a:moveTo>
                  <a:pt x="274815" y="93789"/>
                </a:moveTo>
                <a:lnTo>
                  <a:pt x="270052" y="91960"/>
                </a:lnTo>
                <a:lnTo>
                  <a:pt x="264553" y="86829"/>
                </a:lnTo>
                <a:lnTo>
                  <a:pt x="260159" y="79870"/>
                </a:lnTo>
                <a:lnTo>
                  <a:pt x="263461" y="87198"/>
                </a:lnTo>
                <a:lnTo>
                  <a:pt x="263461" y="94157"/>
                </a:lnTo>
                <a:lnTo>
                  <a:pt x="259422" y="97459"/>
                </a:lnTo>
                <a:lnTo>
                  <a:pt x="259054" y="97459"/>
                </a:lnTo>
                <a:lnTo>
                  <a:pt x="259054" y="97828"/>
                </a:lnTo>
                <a:lnTo>
                  <a:pt x="264185" y="99288"/>
                </a:lnTo>
                <a:lnTo>
                  <a:pt x="269316" y="104787"/>
                </a:lnTo>
                <a:lnTo>
                  <a:pt x="272986" y="112483"/>
                </a:lnTo>
                <a:lnTo>
                  <a:pt x="270789" y="103682"/>
                </a:lnTo>
                <a:lnTo>
                  <a:pt x="271513" y="96354"/>
                </a:lnTo>
                <a:lnTo>
                  <a:pt x="274815" y="93789"/>
                </a:lnTo>
                <a:close/>
              </a:path>
              <a:path extrusionOk="0" h="381634" w="407670">
                <a:moveTo>
                  <a:pt x="277749" y="262724"/>
                </a:moveTo>
                <a:lnTo>
                  <a:pt x="274815" y="261251"/>
                </a:lnTo>
                <a:lnTo>
                  <a:pt x="272618" y="257225"/>
                </a:lnTo>
                <a:lnTo>
                  <a:pt x="271881" y="251726"/>
                </a:lnTo>
                <a:lnTo>
                  <a:pt x="270776" y="257949"/>
                </a:lnTo>
                <a:lnTo>
                  <a:pt x="268211" y="263080"/>
                </a:lnTo>
                <a:lnTo>
                  <a:pt x="264553" y="266014"/>
                </a:lnTo>
                <a:lnTo>
                  <a:pt x="267855" y="266750"/>
                </a:lnTo>
                <a:lnTo>
                  <a:pt x="270421" y="271145"/>
                </a:lnTo>
                <a:lnTo>
                  <a:pt x="270776" y="276644"/>
                </a:lnTo>
                <a:lnTo>
                  <a:pt x="272618" y="270776"/>
                </a:lnTo>
                <a:lnTo>
                  <a:pt x="274815" y="265645"/>
                </a:lnTo>
                <a:lnTo>
                  <a:pt x="277749" y="262724"/>
                </a:lnTo>
                <a:close/>
              </a:path>
              <a:path extrusionOk="0" h="381634" w="407670">
                <a:moveTo>
                  <a:pt x="283235" y="58991"/>
                </a:moveTo>
                <a:lnTo>
                  <a:pt x="282130" y="56057"/>
                </a:lnTo>
                <a:lnTo>
                  <a:pt x="281406" y="53492"/>
                </a:lnTo>
                <a:lnTo>
                  <a:pt x="281406" y="52400"/>
                </a:lnTo>
                <a:lnTo>
                  <a:pt x="280301" y="52031"/>
                </a:lnTo>
                <a:lnTo>
                  <a:pt x="278841" y="51663"/>
                </a:lnTo>
                <a:lnTo>
                  <a:pt x="277368" y="50558"/>
                </a:lnTo>
                <a:lnTo>
                  <a:pt x="277736" y="51663"/>
                </a:lnTo>
                <a:lnTo>
                  <a:pt x="277736" y="52768"/>
                </a:lnTo>
                <a:lnTo>
                  <a:pt x="277368" y="53492"/>
                </a:lnTo>
                <a:lnTo>
                  <a:pt x="279209" y="54965"/>
                </a:lnTo>
                <a:lnTo>
                  <a:pt x="281406" y="56794"/>
                </a:lnTo>
                <a:lnTo>
                  <a:pt x="283235" y="58991"/>
                </a:lnTo>
                <a:close/>
              </a:path>
              <a:path extrusionOk="0" h="381634" w="407670">
                <a:moveTo>
                  <a:pt x="284708" y="296430"/>
                </a:moveTo>
                <a:lnTo>
                  <a:pt x="283972" y="294970"/>
                </a:lnTo>
                <a:lnTo>
                  <a:pt x="283603" y="292760"/>
                </a:lnTo>
                <a:lnTo>
                  <a:pt x="283603" y="290563"/>
                </a:lnTo>
                <a:lnTo>
                  <a:pt x="282143" y="293497"/>
                </a:lnTo>
                <a:lnTo>
                  <a:pt x="280682" y="295694"/>
                </a:lnTo>
                <a:lnTo>
                  <a:pt x="279209" y="297535"/>
                </a:lnTo>
                <a:lnTo>
                  <a:pt x="280314" y="298627"/>
                </a:lnTo>
                <a:lnTo>
                  <a:pt x="280682" y="300088"/>
                </a:lnTo>
                <a:lnTo>
                  <a:pt x="280682" y="302298"/>
                </a:lnTo>
                <a:lnTo>
                  <a:pt x="282143" y="299364"/>
                </a:lnTo>
                <a:lnTo>
                  <a:pt x="283248" y="297535"/>
                </a:lnTo>
                <a:lnTo>
                  <a:pt x="284708" y="296430"/>
                </a:lnTo>
                <a:close/>
              </a:path>
              <a:path extrusionOk="0" h="381634" w="407670">
                <a:moveTo>
                  <a:pt x="287642" y="136321"/>
                </a:moveTo>
                <a:lnTo>
                  <a:pt x="283235" y="133781"/>
                </a:lnTo>
                <a:lnTo>
                  <a:pt x="278472" y="127431"/>
                </a:lnTo>
                <a:lnTo>
                  <a:pt x="275183" y="119811"/>
                </a:lnTo>
                <a:lnTo>
                  <a:pt x="277012" y="128701"/>
                </a:lnTo>
                <a:lnTo>
                  <a:pt x="275907" y="136321"/>
                </a:lnTo>
                <a:lnTo>
                  <a:pt x="271145" y="138861"/>
                </a:lnTo>
                <a:lnTo>
                  <a:pt x="266306" y="138861"/>
                </a:lnTo>
                <a:lnTo>
                  <a:pt x="261023" y="136321"/>
                </a:lnTo>
                <a:lnTo>
                  <a:pt x="255943" y="131241"/>
                </a:lnTo>
                <a:lnTo>
                  <a:pt x="253428" y="126707"/>
                </a:lnTo>
                <a:lnTo>
                  <a:pt x="253428" y="141401"/>
                </a:lnTo>
                <a:lnTo>
                  <a:pt x="251752" y="147751"/>
                </a:lnTo>
                <a:lnTo>
                  <a:pt x="248069" y="151561"/>
                </a:lnTo>
                <a:lnTo>
                  <a:pt x="242900" y="152831"/>
                </a:lnTo>
                <a:lnTo>
                  <a:pt x="242201" y="152527"/>
                </a:lnTo>
                <a:lnTo>
                  <a:pt x="242201" y="216331"/>
                </a:lnTo>
                <a:lnTo>
                  <a:pt x="223151" y="239191"/>
                </a:lnTo>
                <a:lnTo>
                  <a:pt x="215823" y="231571"/>
                </a:lnTo>
                <a:lnTo>
                  <a:pt x="214350" y="221411"/>
                </a:lnTo>
                <a:lnTo>
                  <a:pt x="214426" y="213791"/>
                </a:lnTo>
                <a:lnTo>
                  <a:pt x="215519" y="209981"/>
                </a:lnTo>
                <a:lnTo>
                  <a:pt x="216598" y="206171"/>
                </a:lnTo>
                <a:lnTo>
                  <a:pt x="220484" y="202361"/>
                </a:lnTo>
                <a:lnTo>
                  <a:pt x="225717" y="199821"/>
                </a:lnTo>
                <a:lnTo>
                  <a:pt x="233413" y="198551"/>
                </a:lnTo>
                <a:lnTo>
                  <a:pt x="240741" y="206171"/>
                </a:lnTo>
                <a:lnTo>
                  <a:pt x="242201" y="216331"/>
                </a:lnTo>
                <a:lnTo>
                  <a:pt x="242201" y="152527"/>
                </a:lnTo>
                <a:lnTo>
                  <a:pt x="237210" y="150291"/>
                </a:lnTo>
                <a:lnTo>
                  <a:pt x="236410" y="149745"/>
                </a:lnTo>
                <a:lnTo>
                  <a:pt x="236410" y="179501"/>
                </a:lnTo>
                <a:lnTo>
                  <a:pt x="235661" y="187121"/>
                </a:lnTo>
                <a:lnTo>
                  <a:pt x="232765" y="192201"/>
                </a:lnTo>
                <a:lnTo>
                  <a:pt x="227914" y="196011"/>
                </a:lnTo>
                <a:lnTo>
                  <a:pt x="221970" y="197281"/>
                </a:lnTo>
                <a:lnTo>
                  <a:pt x="216141" y="196011"/>
                </a:lnTo>
                <a:lnTo>
                  <a:pt x="211061" y="190931"/>
                </a:lnTo>
                <a:lnTo>
                  <a:pt x="207391" y="184581"/>
                </a:lnTo>
                <a:lnTo>
                  <a:pt x="205854" y="176961"/>
                </a:lnTo>
                <a:lnTo>
                  <a:pt x="206616" y="170611"/>
                </a:lnTo>
                <a:lnTo>
                  <a:pt x="209499" y="164261"/>
                </a:lnTo>
                <a:lnTo>
                  <a:pt x="214350" y="160451"/>
                </a:lnTo>
                <a:lnTo>
                  <a:pt x="220078" y="159181"/>
                </a:lnTo>
                <a:lnTo>
                  <a:pt x="225844" y="161721"/>
                </a:lnTo>
                <a:lnTo>
                  <a:pt x="231000" y="165531"/>
                </a:lnTo>
                <a:lnTo>
                  <a:pt x="234873" y="171881"/>
                </a:lnTo>
                <a:lnTo>
                  <a:pt x="236410" y="179501"/>
                </a:lnTo>
                <a:lnTo>
                  <a:pt x="236410" y="149745"/>
                </a:lnTo>
                <a:lnTo>
                  <a:pt x="224015" y="124891"/>
                </a:lnTo>
                <a:lnTo>
                  <a:pt x="225679" y="118541"/>
                </a:lnTo>
                <a:lnTo>
                  <a:pt x="229374" y="114731"/>
                </a:lnTo>
                <a:lnTo>
                  <a:pt x="234543" y="113461"/>
                </a:lnTo>
                <a:lnTo>
                  <a:pt x="240233" y="116001"/>
                </a:lnTo>
                <a:lnTo>
                  <a:pt x="245706" y="119811"/>
                </a:lnTo>
                <a:lnTo>
                  <a:pt x="250266" y="126161"/>
                </a:lnTo>
                <a:lnTo>
                  <a:pt x="252958" y="133781"/>
                </a:lnTo>
                <a:lnTo>
                  <a:pt x="253428" y="141401"/>
                </a:lnTo>
                <a:lnTo>
                  <a:pt x="253428" y="126707"/>
                </a:lnTo>
                <a:lnTo>
                  <a:pt x="251726" y="123621"/>
                </a:lnTo>
                <a:lnTo>
                  <a:pt x="249326" y="116001"/>
                </a:lnTo>
                <a:lnTo>
                  <a:pt x="249072" y="113461"/>
                </a:lnTo>
                <a:lnTo>
                  <a:pt x="248958" y="112191"/>
                </a:lnTo>
                <a:lnTo>
                  <a:pt x="248704" y="109651"/>
                </a:lnTo>
                <a:lnTo>
                  <a:pt x="249872" y="103301"/>
                </a:lnTo>
                <a:lnTo>
                  <a:pt x="252831" y="99491"/>
                </a:lnTo>
                <a:lnTo>
                  <a:pt x="248069" y="98221"/>
                </a:lnTo>
                <a:lnTo>
                  <a:pt x="242570" y="94411"/>
                </a:lnTo>
                <a:lnTo>
                  <a:pt x="238175" y="88061"/>
                </a:lnTo>
                <a:lnTo>
                  <a:pt x="236524" y="85559"/>
                </a:lnTo>
                <a:lnTo>
                  <a:pt x="236524" y="99491"/>
                </a:lnTo>
                <a:lnTo>
                  <a:pt x="236105" y="105841"/>
                </a:lnTo>
                <a:lnTo>
                  <a:pt x="233413" y="109651"/>
                </a:lnTo>
                <a:lnTo>
                  <a:pt x="228638" y="112191"/>
                </a:lnTo>
                <a:lnTo>
                  <a:pt x="222973" y="112191"/>
                </a:lnTo>
                <a:lnTo>
                  <a:pt x="217030" y="108381"/>
                </a:lnTo>
                <a:lnTo>
                  <a:pt x="211429" y="103301"/>
                </a:lnTo>
                <a:lnTo>
                  <a:pt x="209219" y="99707"/>
                </a:lnTo>
                <a:lnTo>
                  <a:pt x="209219" y="107111"/>
                </a:lnTo>
                <a:lnTo>
                  <a:pt x="209219" y="117271"/>
                </a:lnTo>
                <a:lnTo>
                  <a:pt x="205447" y="120764"/>
                </a:lnTo>
                <a:lnTo>
                  <a:pt x="205447" y="196011"/>
                </a:lnTo>
                <a:lnTo>
                  <a:pt x="203720" y="202361"/>
                </a:lnTo>
                <a:lnTo>
                  <a:pt x="200088" y="207441"/>
                </a:lnTo>
                <a:lnTo>
                  <a:pt x="194932" y="209981"/>
                </a:lnTo>
                <a:lnTo>
                  <a:pt x="188912" y="209981"/>
                </a:lnTo>
                <a:lnTo>
                  <a:pt x="183388" y="207441"/>
                </a:lnTo>
                <a:lnTo>
                  <a:pt x="178955" y="203631"/>
                </a:lnTo>
                <a:lnTo>
                  <a:pt x="178816" y="203314"/>
                </a:lnTo>
                <a:lnTo>
                  <a:pt x="178816" y="258241"/>
                </a:lnTo>
                <a:lnTo>
                  <a:pt x="176618" y="267131"/>
                </a:lnTo>
                <a:lnTo>
                  <a:pt x="174421" y="274751"/>
                </a:lnTo>
                <a:lnTo>
                  <a:pt x="166357" y="279831"/>
                </a:lnTo>
                <a:lnTo>
                  <a:pt x="160985" y="278561"/>
                </a:lnTo>
                <a:lnTo>
                  <a:pt x="157556" y="277761"/>
                </a:lnTo>
                <a:lnTo>
                  <a:pt x="157556" y="310311"/>
                </a:lnTo>
                <a:lnTo>
                  <a:pt x="153898" y="325551"/>
                </a:lnTo>
                <a:lnTo>
                  <a:pt x="145834" y="330631"/>
                </a:lnTo>
                <a:lnTo>
                  <a:pt x="143268" y="329793"/>
                </a:lnTo>
                <a:lnTo>
                  <a:pt x="143268" y="356031"/>
                </a:lnTo>
                <a:lnTo>
                  <a:pt x="140335" y="368731"/>
                </a:lnTo>
                <a:lnTo>
                  <a:pt x="132651" y="371271"/>
                </a:lnTo>
                <a:lnTo>
                  <a:pt x="124955" y="370001"/>
                </a:lnTo>
                <a:lnTo>
                  <a:pt x="117259" y="367461"/>
                </a:lnTo>
                <a:lnTo>
                  <a:pt x="115671" y="364921"/>
                </a:lnTo>
                <a:lnTo>
                  <a:pt x="112496" y="359841"/>
                </a:lnTo>
                <a:lnTo>
                  <a:pt x="115430" y="348411"/>
                </a:lnTo>
                <a:lnTo>
                  <a:pt x="123113" y="344601"/>
                </a:lnTo>
                <a:lnTo>
                  <a:pt x="130810" y="347141"/>
                </a:lnTo>
                <a:lnTo>
                  <a:pt x="138506" y="348411"/>
                </a:lnTo>
                <a:lnTo>
                  <a:pt x="143268" y="356031"/>
                </a:lnTo>
                <a:lnTo>
                  <a:pt x="143268" y="329793"/>
                </a:lnTo>
                <a:lnTo>
                  <a:pt x="130441" y="325551"/>
                </a:lnTo>
                <a:lnTo>
                  <a:pt x="126466" y="319201"/>
                </a:lnTo>
                <a:lnTo>
                  <a:pt x="125679" y="317931"/>
                </a:lnTo>
                <a:lnTo>
                  <a:pt x="127876" y="310311"/>
                </a:lnTo>
                <a:lnTo>
                  <a:pt x="128790" y="306501"/>
                </a:lnTo>
                <a:lnTo>
                  <a:pt x="129717" y="302691"/>
                </a:lnTo>
                <a:lnTo>
                  <a:pt x="137769" y="297611"/>
                </a:lnTo>
                <a:lnTo>
                  <a:pt x="153162" y="302691"/>
                </a:lnTo>
                <a:lnTo>
                  <a:pt x="157556" y="310311"/>
                </a:lnTo>
                <a:lnTo>
                  <a:pt x="157556" y="277761"/>
                </a:lnTo>
                <a:lnTo>
                  <a:pt x="150228" y="276021"/>
                </a:lnTo>
                <a:lnTo>
                  <a:pt x="148971" y="273481"/>
                </a:lnTo>
                <a:lnTo>
                  <a:pt x="145834" y="267131"/>
                </a:lnTo>
                <a:lnTo>
                  <a:pt x="150228" y="249351"/>
                </a:lnTo>
                <a:lnTo>
                  <a:pt x="158292" y="244271"/>
                </a:lnTo>
                <a:lnTo>
                  <a:pt x="166357" y="246811"/>
                </a:lnTo>
                <a:lnTo>
                  <a:pt x="174053" y="249351"/>
                </a:lnTo>
                <a:lnTo>
                  <a:pt x="178816" y="258241"/>
                </a:lnTo>
                <a:lnTo>
                  <a:pt x="178816" y="203314"/>
                </a:lnTo>
                <a:lnTo>
                  <a:pt x="176250" y="197281"/>
                </a:lnTo>
                <a:lnTo>
                  <a:pt x="175628" y="190931"/>
                </a:lnTo>
                <a:lnTo>
                  <a:pt x="177342" y="184581"/>
                </a:lnTo>
                <a:lnTo>
                  <a:pt x="179171" y="182041"/>
                </a:lnTo>
                <a:lnTo>
                  <a:pt x="180987" y="179501"/>
                </a:lnTo>
                <a:lnTo>
                  <a:pt x="186143" y="176961"/>
                </a:lnTo>
                <a:lnTo>
                  <a:pt x="194208" y="174421"/>
                </a:lnTo>
                <a:lnTo>
                  <a:pt x="202260" y="179501"/>
                </a:lnTo>
                <a:lnTo>
                  <a:pt x="204825" y="188391"/>
                </a:lnTo>
                <a:lnTo>
                  <a:pt x="205447" y="196011"/>
                </a:lnTo>
                <a:lnTo>
                  <a:pt x="205447" y="120764"/>
                </a:lnTo>
                <a:lnTo>
                  <a:pt x="203733" y="122351"/>
                </a:lnTo>
                <a:lnTo>
                  <a:pt x="198234" y="126161"/>
                </a:lnTo>
                <a:lnTo>
                  <a:pt x="191274" y="125196"/>
                </a:lnTo>
                <a:lnTo>
                  <a:pt x="191274" y="159181"/>
                </a:lnTo>
                <a:lnTo>
                  <a:pt x="188341" y="168071"/>
                </a:lnTo>
                <a:lnTo>
                  <a:pt x="181381" y="171881"/>
                </a:lnTo>
                <a:lnTo>
                  <a:pt x="174421" y="174421"/>
                </a:lnTo>
                <a:lnTo>
                  <a:pt x="165989" y="170611"/>
                </a:lnTo>
                <a:lnTo>
                  <a:pt x="159397" y="152831"/>
                </a:lnTo>
                <a:lnTo>
                  <a:pt x="162318" y="143941"/>
                </a:lnTo>
                <a:lnTo>
                  <a:pt x="169291" y="140131"/>
                </a:lnTo>
                <a:lnTo>
                  <a:pt x="176250" y="137591"/>
                </a:lnTo>
                <a:lnTo>
                  <a:pt x="184670" y="142671"/>
                </a:lnTo>
                <a:lnTo>
                  <a:pt x="191274" y="159181"/>
                </a:lnTo>
                <a:lnTo>
                  <a:pt x="191274" y="125196"/>
                </a:lnTo>
                <a:lnTo>
                  <a:pt x="189077" y="124891"/>
                </a:lnTo>
                <a:lnTo>
                  <a:pt x="177711" y="110134"/>
                </a:lnTo>
                <a:lnTo>
                  <a:pt x="177711" y="122351"/>
                </a:lnTo>
                <a:lnTo>
                  <a:pt x="175145" y="131241"/>
                </a:lnTo>
                <a:lnTo>
                  <a:pt x="162687" y="137591"/>
                </a:lnTo>
                <a:lnTo>
                  <a:pt x="154635" y="133781"/>
                </a:lnTo>
                <a:lnTo>
                  <a:pt x="151333" y="127431"/>
                </a:lnTo>
                <a:lnTo>
                  <a:pt x="150723" y="126161"/>
                </a:lnTo>
                <a:lnTo>
                  <a:pt x="147662" y="119811"/>
                </a:lnTo>
                <a:lnTo>
                  <a:pt x="148920" y="114731"/>
                </a:lnTo>
                <a:lnTo>
                  <a:pt x="149860" y="110921"/>
                </a:lnTo>
                <a:lnTo>
                  <a:pt x="156464" y="107111"/>
                </a:lnTo>
                <a:lnTo>
                  <a:pt x="162687" y="104571"/>
                </a:lnTo>
                <a:lnTo>
                  <a:pt x="170751" y="107111"/>
                </a:lnTo>
                <a:lnTo>
                  <a:pt x="174053" y="114731"/>
                </a:lnTo>
                <a:lnTo>
                  <a:pt x="177711" y="122351"/>
                </a:lnTo>
                <a:lnTo>
                  <a:pt x="177711" y="110134"/>
                </a:lnTo>
                <a:lnTo>
                  <a:pt x="177342" y="109651"/>
                </a:lnTo>
                <a:lnTo>
                  <a:pt x="177342" y="104571"/>
                </a:lnTo>
                <a:lnTo>
                  <a:pt x="177342" y="99491"/>
                </a:lnTo>
                <a:lnTo>
                  <a:pt x="182841" y="94411"/>
                </a:lnTo>
                <a:lnTo>
                  <a:pt x="184670" y="93141"/>
                </a:lnTo>
                <a:lnTo>
                  <a:pt x="188341" y="90601"/>
                </a:lnTo>
                <a:lnTo>
                  <a:pt x="197497" y="91871"/>
                </a:lnTo>
                <a:lnTo>
                  <a:pt x="209219" y="107111"/>
                </a:lnTo>
                <a:lnTo>
                  <a:pt x="209219" y="99707"/>
                </a:lnTo>
                <a:lnTo>
                  <a:pt x="207530" y="96951"/>
                </a:lnTo>
                <a:lnTo>
                  <a:pt x="205790" y="90601"/>
                </a:lnTo>
                <a:lnTo>
                  <a:pt x="205892" y="89331"/>
                </a:lnTo>
                <a:lnTo>
                  <a:pt x="206324" y="84251"/>
                </a:lnTo>
                <a:lnTo>
                  <a:pt x="209219" y="79171"/>
                </a:lnTo>
                <a:lnTo>
                  <a:pt x="213995" y="77901"/>
                </a:lnTo>
                <a:lnTo>
                  <a:pt x="219621" y="77901"/>
                </a:lnTo>
                <a:lnTo>
                  <a:pt x="225450" y="80441"/>
                </a:lnTo>
                <a:lnTo>
                  <a:pt x="230847" y="85521"/>
                </a:lnTo>
                <a:lnTo>
                  <a:pt x="234746" y="93141"/>
                </a:lnTo>
                <a:lnTo>
                  <a:pt x="236524" y="99491"/>
                </a:lnTo>
                <a:lnTo>
                  <a:pt x="236524" y="85559"/>
                </a:lnTo>
                <a:lnTo>
                  <a:pt x="233997" y="81711"/>
                </a:lnTo>
                <a:lnTo>
                  <a:pt x="232994" y="77901"/>
                </a:lnTo>
                <a:lnTo>
                  <a:pt x="231990" y="74091"/>
                </a:lnTo>
                <a:lnTo>
                  <a:pt x="232244" y="67741"/>
                </a:lnTo>
                <a:lnTo>
                  <a:pt x="234873" y="63931"/>
                </a:lnTo>
                <a:lnTo>
                  <a:pt x="235610" y="63931"/>
                </a:lnTo>
                <a:lnTo>
                  <a:pt x="232308" y="62661"/>
                </a:lnTo>
                <a:lnTo>
                  <a:pt x="228282" y="61391"/>
                </a:lnTo>
                <a:lnTo>
                  <a:pt x="225107" y="58851"/>
                </a:lnTo>
                <a:lnTo>
                  <a:pt x="223520" y="57581"/>
                </a:lnTo>
                <a:lnTo>
                  <a:pt x="222300" y="56311"/>
                </a:lnTo>
                <a:lnTo>
                  <a:pt x="218630" y="52501"/>
                </a:lnTo>
                <a:lnTo>
                  <a:pt x="215861" y="47421"/>
                </a:lnTo>
                <a:lnTo>
                  <a:pt x="215176" y="46151"/>
                </a:lnTo>
                <a:lnTo>
                  <a:pt x="213512" y="39801"/>
                </a:lnTo>
                <a:lnTo>
                  <a:pt x="213982" y="35991"/>
                </a:lnTo>
                <a:lnTo>
                  <a:pt x="216192" y="30911"/>
                </a:lnTo>
                <a:lnTo>
                  <a:pt x="223520" y="30911"/>
                </a:lnTo>
                <a:lnTo>
                  <a:pt x="232676" y="37261"/>
                </a:lnTo>
                <a:lnTo>
                  <a:pt x="232968" y="37261"/>
                </a:lnTo>
                <a:lnTo>
                  <a:pt x="229743" y="32181"/>
                </a:lnTo>
                <a:lnTo>
                  <a:pt x="229450" y="30911"/>
                </a:lnTo>
                <a:lnTo>
                  <a:pt x="228282" y="25831"/>
                </a:lnTo>
                <a:lnTo>
                  <a:pt x="230847" y="24561"/>
                </a:lnTo>
                <a:lnTo>
                  <a:pt x="231355" y="23901"/>
                </a:lnTo>
                <a:lnTo>
                  <a:pt x="224612" y="22021"/>
                </a:lnTo>
                <a:lnTo>
                  <a:pt x="223024" y="20751"/>
                </a:lnTo>
                <a:lnTo>
                  <a:pt x="215087" y="14401"/>
                </a:lnTo>
                <a:lnTo>
                  <a:pt x="213131" y="13131"/>
                </a:lnTo>
                <a:lnTo>
                  <a:pt x="209219" y="10591"/>
                </a:lnTo>
                <a:lnTo>
                  <a:pt x="204457" y="5511"/>
                </a:lnTo>
                <a:lnTo>
                  <a:pt x="202628" y="1701"/>
                </a:lnTo>
                <a:lnTo>
                  <a:pt x="196037" y="1701"/>
                </a:lnTo>
                <a:lnTo>
                  <a:pt x="198970" y="5511"/>
                </a:lnTo>
                <a:lnTo>
                  <a:pt x="200063" y="9321"/>
                </a:lnTo>
                <a:lnTo>
                  <a:pt x="198602" y="11861"/>
                </a:lnTo>
                <a:lnTo>
                  <a:pt x="195364" y="13131"/>
                </a:lnTo>
                <a:lnTo>
                  <a:pt x="194932" y="13030"/>
                </a:lnTo>
                <a:lnTo>
                  <a:pt x="194932" y="37261"/>
                </a:lnTo>
                <a:lnTo>
                  <a:pt x="190538" y="47421"/>
                </a:lnTo>
                <a:lnTo>
                  <a:pt x="188709" y="47421"/>
                </a:lnTo>
                <a:lnTo>
                  <a:pt x="188709" y="77901"/>
                </a:lnTo>
                <a:lnTo>
                  <a:pt x="181381" y="88061"/>
                </a:lnTo>
                <a:lnTo>
                  <a:pt x="172948" y="89331"/>
                </a:lnTo>
                <a:lnTo>
                  <a:pt x="166357" y="82981"/>
                </a:lnTo>
                <a:lnTo>
                  <a:pt x="164706" y="81711"/>
                </a:lnTo>
                <a:lnTo>
                  <a:pt x="159753" y="77901"/>
                </a:lnTo>
                <a:lnTo>
                  <a:pt x="157568" y="70281"/>
                </a:lnTo>
                <a:lnTo>
                  <a:pt x="157200" y="69011"/>
                </a:lnTo>
                <a:lnTo>
                  <a:pt x="164528" y="58851"/>
                </a:lnTo>
                <a:lnTo>
                  <a:pt x="172948" y="58851"/>
                </a:lnTo>
                <a:lnTo>
                  <a:pt x="186143" y="69011"/>
                </a:lnTo>
                <a:lnTo>
                  <a:pt x="188709" y="77901"/>
                </a:lnTo>
                <a:lnTo>
                  <a:pt x="188709" y="47421"/>
                </a:lnTo>
                <a:lnTo>
                  <a:pt x="181749" y="47421"/>
                </a:lnTo>
                <a:lnTo>
                  <a:pt x="165989" y="37503"/>
                </a:lnTo>
                <a:lnTo>
                  <a:pt x="165989" y="44881"/>
                </a:lnTo>
                <a:lnTo>
                  <a:pt x="160858" y="55041"/>
                </a:lnTo>
                <a:lnTo>
                  <a:pt x="153162" y="56311"/>
                </a:lnTo>
                <a:lnTo>
                  <a:pt x="139242" y="48691"/>
                </a:lnTo>
                <a:lnTo>
                  <a:pt x="138569" y="47421"/>
                </a:lnTo>
                <a:lnTo>
                  <a:pt x="136550" y="43611"/>
                </a:lnTo>
                <a:lnTo>
                  <a:pt x="135204" y="41071"/>
                </a:lnTo>
                <a:lnTo>
                  <a:pt x="140335" y="30911"/>
                </a:lnTo>
                <a:lnTo>
                  <a:pt x="148031" y="30911"/>
                </a:lnTo>
                <a:lnTo>
                  <a:pt x="154990" y="33451"/>
                </a:lnTo>
                <a:lnTo>
                  <a:pt x="161963" y="38531"/>
                </a:lnTo>
                <a:lnTo>
                  <a:pt x="165989" y="44881"/>
                </a:lnTo>
                <a:lnTo>
                  <a:pt x="165989" y="37503"/>
                </a:lnTo>
                <a:lnTo>
                  <a:pt x="165620" y="37261"/>
                </a:lnTo>
                <a:lnTo>
                  <a:pt x="160858" y="30911"/>
                </a:lnTo>
                <a:lnTo>
                  <a:pt x="163601" y="24561"/>
                </a:lnTo>
                <a:lnTo>
                  <a:pt x="164706" y="22021"/>
                </a:lnTo>
                <a:lnTo>
                  <a:pt x="165252" y="20751"/>
                </a:lnTo>
                <a:lnTo>
                  <a:pt x="173685" y="20751"/>
                </a:lnTo>
                <a:lnTo>
                  <a:pt x="182105" y="24561"/>
                </a:lnTo>
                <a:lnTo>
                  <a:pt x="190169" y="29641"/>
                </a:lnTo>
                <a:lnTo>
                  <a:pt x="194932" y="37261"/>
                </a:lnTo>
                <a:lnTo>
                  <a:pt x="194932" y="13030"/>
                </a:lnTo>
                <a:lnTo>
                  <a:pt x="171488" y="1701"/>
                </a:lnTo>
                <a:lnTo>
                  <a:pt x="124218" y="1701"/>
                </a:lnTo>
                <a:lnTo>
                  <a:pt x="124218" y="60121"/>
                </a:lnTo>
                <a:lnTo>
                  <a:pt x="122021" y="65201"/>
                </a:lnTo>
                <a:lnTo>
                  <a:pt x="119456" y="69011"/>
                </a:lnTo>
                <a:lnTo>
                  <a:pt x="112864" y="70281"/>
                </a:lnTo>
                <a:lnTo>
                  <a:pt x="109562" y="68148"/>
                </a:lnTo>
                <a:lnTo>
                  <a:pt x="109562" y="103301"/>
                </a:lnTo>
                <a:lnTo>
                  <a:pt x="105168" y="113461"/>
                </a:lnTo>
                <a:lnTo>
                  <a:pt x="103695" y="113792"/>
                </a:lnTo>
                <a:lnTo>
                  <a:pt x="103695" y="297611"/>
                </a:lnTo>
                <a:lnTo>
                  <a:pt x="99301" y="301421"/>
                </a:lnTo>
                <a:lnTo>
                  <a:pt x="95275" y="306501"/>
                </a:lnTo>
                <a:lnTo>
                  <a:pt x="87579" y="306501"/>
                </a:lnTo>
                <a:lnTo>
                  <a:pt x="77317" y="297611"/>
                </a:lnTo>
                <a:lnTo>
                  <a:pt x="77101" y="295071"/>
                </a:lnTo>
                <a:lnTo>
                  <a:pt x="76682" y="289991"/>
                </a:lnTo>
                <a:lnTo>
                  <a:pt x="76581" y="288721"/>
                </a:lnTo>
                <a:lnTo>
                  <a:pt x="84645" y="278561"/>
                </a:lnTo>
                <a:lnTo>
                  <a:pt x="92341" y="278561"/>
                </a:lnTo>
                <a:lnTo>
                  <a:pt x="97840" y="283641"/>
                </a:lnTo>
                <a:lnTo>
                  <a:pt x="102971" y="288721"/>
                </a:lnTo>
                <a:lnTo>
                  <a:pt x="103695" y="297611"/>
                </a:lnTo>
                <a:lnTo>
                  <a:pt x="103695" y="113792"/>
                </a:lnTo>
                <a:lnTo>
                  <a:pt x="99301" y="114731"/>
                </a:lnTo>
                <a:lnTo>
                  <a:pt x="92151" y="110921"/>
                </a:lnTo>
                <a:lnTo>
                  <a:pt x="89776" y="109651"/>
                </a:lnTo>
                <a:lnTo>
                  <a:pt x="87947" y="104571"/>
                </a:lnTo>
                <a:lnTo>
                  <a:pt x="92341" y="94411"/>
                </a:lnTo>
                <a:lnTo>
                  <a:pt x="98196" y="93141"/>
                </a:lnTo>
                <a:lnTo>
                  <a:pt x="102971" y="95681"/>
                </a:lnTo>
                <a:lnTo>
                  <a:pt x="107365" y="98221"/>
                </a:lnTo>
                <a:lnTo>
                  <a:pt x="109562" y="103301"/>
                </a:lnTo>
                <a:lnTo>
                  <a:pt x="109562" y="68148"/>
                </a:lnTo>
                <a:lnTo>
                  <a:pt x="106997" y="66471"/>
                </a:lnTo>
                <a:lnTo>
                  <a:pt x="101130" y="63931"/>
                </a:lnTo>
                <a:lnTo>
                  <a:pt x="100469" y="62661"/>
                </a:lnTo>
                <a:lnTo>
                  <a:pt x="97840" y="57581"/>
                </a:lnTo>
                <a:lnTo>
                  <a:pt x="100037" y="52501"/>
                </a:lnTo>
                <a:lnTo>
                  <a:pt x="100774" y="51231"/>
                </a:lnTo>
                <a:lnTo>
                  <a:pt x="102235" y="48691"/>
                </a:lnTo>
                <a:lnTo>
                  <a:pt x="108826" y="47421"/>
                </a:lnTo>
                <a:lnTo>
                  <a:pt x="115062" y="49961"/>
                </a:lnTo>
                <a:lnTo>
                  <a:pt x="120916" y="53771"/>
                </a:lnTo>
                <a:lnTo>
                  <a:pt x="124218" y="60121"/>
                </a:lnTo>
                <a:lnTo>
                  <a:pt x="124218" y="1701"/>
                </a:lnTo>
                <a:lnTo>
                  <a:pt x="101130" y="1701"/>
                </a:lnTo>
                <a:lnTo>
                  <a:pt x="101130" y="34721"/>
                </a:lnTo>
                <a:lnTo>
                  <a:pt x="98933" y="42341"/>
                </a:lnTo>
                <a:lnTo>
                  <a:pt x="93078" y="43611"/>
                </a:lnTo>
                <a:lnTo>
                  <a:pt x="90868" y="42659"/>
                </a:lnTo>
                <a:lnTo>
                  <a:pt x="90868" y="71551"/>
                </a:lnTo>
                <a:lnTo>
                  <a:pt x="89408" y="75361"/>
                </a:lnTo>
                <a:lnTo>
                  <a:pt x="88303" y="79171"/>
                </a:lnTo>
                <a:lnTo>
                  <a:pt x="83185" y="81711"/>
                </a:lnTo>
                <a:lnTo>
                  <a:pt x="78422" y="80441"/>
                </a:lnTo>
                <a:lnTo>
                  <a:pt x="74015" y="79171"/>
                </a:lnTo>
                <a:lnTo>
                  <a:pt x="71081" y="74091"/>
                </a:lnTo>
                <a:lnTo>
                  <a:pt x="71081" y="118541"/>
                </a:lnTo>
                <a:lnTo>
                  <a:pt x="69621" y="122351"/>
                </a:lnTo>
                <a:lnTo>
                  <a:pt x="68160" y="124891"/>
                </a:lnTo>
                <a:lnTo>
                  <a:pt x="67792" y="125018"/>
                </a:lnTo>
                <a:lnTo>
                  <a:pt x="67792" y="310311"/>
                </a:lnTo>
                <a:lnTo>
                  <a:pt x="64122" y="314121"/>
                </a:lnTo>
                <a:lnTo>
                  <a:pt x="60833" y="319201"/>
                </a:lnTo>
                <a:lnTo>
                  <a:pt x="58991" y="318858"/>
                </a:lnTo>
                <a:lnTo>
                  <a:pt x="58991" y="357301"/>
                </a:lnTo>
                <a:lnTo>
                  <a:pt x="53860" y="364921"/>
                </a:lnTo>
                <a:lnTo>
                  <a:pt x="48006" y="364921"/>
                </a:lnTo>
                <a:lnTo>
                  <a:pt x="37744" y="357301"/>
                </a:lnTo>
                <a:lnTo>
                  <a:pt x="36868" y="354761"/>
                </a:lnTo>
                <a:lnTo>
                  <a:pt x="35547" y="350951"/>
                </a:lnTo>
                <a:lnTo>
                  <a:pt x="40678" y="343331"/>
                </a:lnTo>
                <a:lnTo>
                  <a:pt x="46532" y="343331"/>
                </a:lnTo>
                <a:lnTo>
                  <a:pt x="56794" y="350951"/>
                </a:lnTo>
                <a:lnTo>
                  <a:pt x="58991" y="357301"/>
                </a:lnTo>
                <a:lnTo>
                  <a:pt x="58991" y="318858"/>
                </a:lnTo>
                <a:lnTo>
                  <a:pt x="54229" y="317931"/>
                </a:lnTo>
                <a:lnTo>
                  <a:pt x="49834" y="314121"/>
                </a:lnTo>
                <a:lnTo>
                  <a:pt x="45072" y="309041"/>
                </a:lnTo>
                <a:lnTo>
                  <a:pt x="44335" y="302691"/>
                </a:lnTo>
                <a:lnTo>
                  <a:pt x="50939" y="295071"/>
                </a:lnTo>
                <a:lnTo>
                  <a:pt x="57531" y="295071"/>
                </a:lnTo>
                <a:lnTo>
                  <a:pt x="61925" y="298881"/>
                </a:lnTo>
                <a:lnTo>
                  <a:pt x="66687" y="303961"/>
                </a:lnTo>
                <a:lnTo>
                  <a:pt x="67792" y="310311"/>
                </a:lnTo>
                <a:lnTo>
                  <a:pt x="67792" y="125018"/>
                </a:lnTo>
                <a:lnTo>
                  <a:pt x="64122" y="126161"/>
                </a:lnTo>
                <a:lnTo>
                  <a:pt x="61188" y="124891"/>
                </a:lnTo>
                <a:lnTo>
                  <a:pt x="60096" y="124472"/>
                </a:lnTo>
                <a:lnTo>
                  <a:pt x="60096" y="230301"/>
                </a:lnTo>
                <a:lnTo>
                  <a:pt x="59359" y="235381"/>
                </a:lnTo>
                <a:lnTo>
                  <a:pt x="56794" y="236651"/>
                </a:lnTo>
                <a:lnTo>
                  <a:pt x="53860" y="239191"/>
                </a:lnTo>
                <a:lnTo>
                  <a:pt x="49834" y="236651"/>
                </a:lnTo>
                <a:lnTo>
                  <a:pt x="48006" y="232841"/>
                </a:lnTo>
                <a:lnTo>
                  <a:pt x="45808" y="229031"/>
                </a:lnTo>
                <a:lnTo>
                  <a:pt x="46177" y="223951"/>
                </a:lnTo>
                <a:lnTo>
                  <a:pt x="52031" y="221411"/>
                </a:lnTo>
                <a:lnTo>
                  <a:pt x="56070" y="222681"/>
                </a:lnTo>
                <a:lnTo>
                  <a:pt x="57899" y="226491"/>
                </a:lnTo>
                <a:lnTo>
                  <a:pt x="60096" y="230301"/>
                </a:lnTo>
                <a:lnTo>
                  <a:pt x="60096" y="124472"/>
                </a:lnTo>
                <a:lnTo>
                  <a:pt x="57899" y="123621"/>
                </a:lnTo>
                <a:lnTo>
                  <a:pt x="56794" y="119811"/>
                </a:lnTo>
                <a:lnTo>
                  <a:pt x="59728" y="112191"/>
                </a:lnTo>
                <a:lnTo>
                  <a:pt x="63754" y="110921"/>
                </a:lnTo>
                <a:lnTo>
                  <a:pt x="66687" y="112191"/>
                </a:lnTo>
                <a:lnTo>
                  <a:pt x="69989" y="114731"/>
                </a:lnTo>
                <a:lnTo>
                  <a:pt x="71081" y="118541"/>
                </a:lnTo>
                <a:lnTo>
                  <a:pt x="71081" y="74091"/>
                </a:lnTo>
                <a:lnTo>
                  <a:pt x="73291" y="66471"/>
                </a:lnTo>
                <a:lnTo>
                  <a:pt x="75857" y="65201"/>
                </a:lnTo>
                <a:lnTo>
                  <a:pt x="78422" y="63931"/>
                </a:lnTo>
                <a:lnTo>
                  <a:pt x="87947" y="66471"/>
                </a:lnTo>
                <a:lnTo>
                  <a:pt x="90868" y="71551"/>
                </a:lnTo>
                <a:lnTo>
                  <a:pt x="90868" y="42659"/>
                </a:lnTo>
                <a:lnTo>
                  <a:pt x="87210" y="41071"/>
                </a:lnTo>
                <a:lnTo>
                  <a:pt x="81343" y="39801"/>
                </a:lnTo>
                <a:lnTo>
                  <a:pt x="77317" y="34721"/>
                </a:lnTo>
                <a:lnTo>
                  <a:pt x="79514" y="27101"/>
                </a:lnTo>
                <a:lnTo>
                  <a:pt x="85382" y="24561"/>
                </a:lnTo>
                <a:lnTo>
                  <a:pt x="97104" y="29641"/>
                </a:lnTo>
                <a:lnTo>
                  <a:pt x="101130" y="34721"/>
                </a:lnTo>
                <a:lnTo>
                  <a:pt x="101130" y="1701"/>
                </a:lnTo>
                <a:lnTo>
                  <a:pt x="78778" y="1701"/>
                </a:lnTo>
                <a:lnTo>
                  <a:pt x="78778" y="14401"/>
                </a:lnTo>
                <a:lnTo>
                  <a:pt x="78054" y="18211"/>
                </a:lnTo>
                <a:lnTo>
                  <a:pt x="77685" y="20751"/>
                </a:lnTo>
                <a:lnTo>
                  <a:pt x="72555" y="22021"/>
                </a:lnTo>
                <a:lnTo>
                  <a:pt x="61556" y="19481"/>
                </a:lnTo>
                <a:lnTo>
                  <a:pt x="59359" y="18211"/>
                </a:lnTo>
                <a:lnTo>
                  <a:pt x="57162" y="16941"/>
                </a:lnTo>
                <a:lnTo>
                  <a:pt x="57531" y="15671"/>
                </a:lnTo>
                <a:lnTo>
                  <a:pt x="57899" y="14401"/>
                </a:lnTo>
                <a:lnTo>
                  <a:pt x="58267" y="10591"/>
                </a:lnTo>
                <a:lnTo>
                  <a:pt x="63398" y="9321"/>
                </a:lnTo>
                <a:lnTo>
                  <a:pt x="74383" y="11861"/>
                </a:lnTo>
                <a:lnTo>
                  <a:pt x="78778" y="14401"/>
                </a:lnTo>
                <a:lnTo>
                  <a:pt x="78778" y="1701"/>
                </a:lnTo>
                <a:lnTo>
                  <a:pt x="48742" y="1701"/>
                </a:lnTo>
                <a:lnTo>
                  <a:pt x="53136" y="2971"/>
                </a:lnTo>
                <a:lnTo>
                  <a:pt x="53136" y="6781"/>
                </a:lnTo>
                <a:lnTo>
                  <a:pt x="52031" y="7112"/>
                </a:lnTo>
                <a:lnTo>
                  <a:pt x="52031" y="24561"/>
                </a:lnTo>
                <a:lnTo>
                  <a:pt x="50571" y="29641"/>
                </a:lnTo>
                <a:lnTo>
                  <a:pt x="46901" y="30911"/>
                </a:lnTo>
                <a:lnTo>
                  <a:pt x="42875" y="30911"/>
                </a:lnTo>
                <a:lnTo>
                  <a:pt x="42138" y="30683"/>
                </a:lnTo>
                <a:lnTo>
                  <a:pt x="42138" y="56311"/>
                </a:lnTo>
                <a:lnTo>
                  <a:pt x="41414" y="58851"/>
                </a:lnTo>
                <a:lnTo>
                  <a:pt x="40678" y="60121"/>
                </a:lnTo>
                <a:lnTo>
                  <a:pt x="37744" y="62661"/>
                </a:lnTo>
                <a:lnTo>
                  <a:pt x="35179" y="61391"/>
                </a:lnTo>
                <a:lnTo>
                  <a:pt x="32613" y="60286"/>
                </a:lnTo>
                <a:lnTo>
                  <a:pt x="32613" y="324281"/>
                </a:lnTo>
                <a:lnTo>
                  <a:pt x="29679" y="328091"/>
                </a:lnTo>
                <a:lnTo>
                  <a:pt x="28587" y="329044"/>
                </a:lnTo>
                <a:lnTo>
                  <a:pt x="28587" y="366191"/>
                </a:lnTo>
                <a:lnTo>
                  <a:pt x="26758" y="370001"/>
                </a:lnTo>
                <a:lnTo>
                  <a:pt x="24917" y="372541"/>
                </a:lnTo>
                <a:lnTo>
                  <a:pt x="19786" y="372541"/>
                </a:lnTo>
                <a:lnTo>
                  <a:pt x="10998" y="366191"/>
                </a:lnTo>
                <a:lnTo>
                  <a:pt x="8801" y="361111"/>
                </a:lnTo>
                <a:lnTo>
                  <a:pt x="12458" y="354761"/>
                </a:lnTo>
                <a:lnTo>
                  <a:pt x="17589" y="354761"/>
                </a:lnTo>
                <a:lnTo>
                  <a:pt x="26390" y="362381"/>
                </a:lnTo>
                <a:lnTo>
                  <a:pt x="28587" y="366191"/>
                </a:lnTo>
                <a:lnTo>
                  <a:pt x="28587" y="329044"/>
                </a:lnTo>
                <a:lnTo>
                  <a:pt x="26758" y="330631"/>
                </a:lnTo>
                <a:lnTo>
                  <a:pt x="21628" y="329361"/>
                </a:lnTo>
                <a:lnTo>
                  <a:pt x="14300" y="320471"/>
                </a:lnTo>
                <a:lnTo>
                  <a:pt x="13931" y="315391"/>
                </a:lnTo>
                <a:lnTo>
                  <a:pt x="19786" y="309041"/>
                </a:lnTo>
                <a:lnTo>
                  <a:pt x="24917" y="310311"/>
                </a:lnTo>
                <a:lnTo>
                  <a:pt x="28587" y="314121"/>
                </a:lnTo>
                <a:lnTo>
                  <a:pt x="32245" y="319201"/>
                </a:lnTo>
                <a:lnTo>
                  <a:pt x="32613" y="324281"/>
                </a:lnTo>
                <a:lnTo>
                  <a:pt x="32613" y="60286"/>
                </a:lnTo>
                <a:lnTo>
                  <a:pt x="32245" y="60121"/>
                </a:lnTo>
                <a:lnTo>
                  <a:pt x="30416" y="57581"/>
                </a:lnTo>
                <a:lnTo>
                  <a:pt x="31877" y="52501"/>
                </a:lnTo>
                <a:lnTo>
                  <a:pt x="34442" y="51231"/>
                </a:lnTo>
                <a:lnTo>
                  <a:pt x="40309" y="53771"/>
                </a:lnTo>
                <a:lnTo>
                  <a:pt x="42138" y="56311"/>
                </a:lnTo>
                <a:lnTo>
                  <a:pt x="42138" y="30683"/>
                </a:lnTo>
                <a:lnTo>
                  <a:pt x="38849" y="29641"/>
                </a:lnTo>
                <a:lnTo>
                  <a:pt x="35915" y="25831"/>
                </a:lnTo>
                <a:lnTo>
                  <a:pt x="36283" y="24561"/>
                </a:lnTo>
                <a:lnTo>
                  <a:pt x="37376" y="20751"/>
                </a:lnTo>
                <a:lnTo>
                  <a:pt x="41046" y="19481"/>
                </a:lnTo>
                <a:lnTo>
                  <a:pt x="49098" y="22021"/>
                </a:lnTo>
                <a:lnTo>
                  <a:pt x="52031" y="24561"/>
                </a:lnTo>
                <a:lnTo>
                  <a:pt x="52031" y="7112"/>
                </a:lnTo>
                <a:lnTo>
                  <a:pt x="48742" y="8051"/>
                </a:lnTo>
                <a:lnTo>
                  <a:pt x="38112" y="8051"/>
                </a:lnTo>
                <a:lnTo>
                  <a:pt x="33718" y="5511"/>
                </a:lnTo>
                <a:lnTo>
                  <a:pt x="33718" y="2971"/>
                </a:lnTo>
                <a:lnTo>
                  <a:pt x="35915" y="1701"/>
                </a:lnTo>
                <a:lnTo>
                  <a:pt x="33350" y="1701"/>
                </a:lnTo>
                <a:lnTo>
                  <a:pt x="33350" y="11861"/>
                </a:lnTo>
                <a:lnTo>
                  <a:pt x="33350" y="14401"/>
                </a:lnTo>
                <a:lnTo>
                  <a:pt x="30416" y="15671"/>
                </a:lnTo>
                <a:lnTo>
                  <a:pt x="28219" y="15671"/>
                </a:lnTo>
                <a:lnTo>
                  <a:pt x="28219" y="34721"/>
                </a:lnTo>
                <a:lnTo>
                  <a:pt x="26758" y="39801"/>
                </a:lnTo>
                <a:lnTo>
                  <a:pt x="24193" y="41071"/>
                </a:lnTo>
                <a:lnTo>
                  <a:pt x="18326" y="38531"/>
                </a:lnTo>
                <a:lnTo>
                  <a:pt x="16497" y="35991"/>
                </a:lnTo>
                <a:lnTo>
                  <a:pt x="17221" y="34721"/>
                </a:lnTo>
                <a:lnTo>
                  <a:pt x="17957" y="32181"/>
                </a:lnTo>
                <a:lnTo>
                  <a:pt x="20523" y="30911"/>
                </a:lnTo>
                <a:lnTo>
                  <a:pt x="23456" y="32181"/>
                </a:lnTo>
                <a:lnTo>
                  <a:pt x="26390" y="32181"/>
                </a:lnTo>
                <a:lnTo>
                  <a:pt x="28219" y="34721"/>
                </a:lnTo>
                <a:lnTo>
                  <a:pt x="28219" y="15671"/>
                </a:lnTo>
                <a:lnTo>
                  <a:pt x="22720" y="15671"/>
                </a:lnTo>
                <a:lnTo>
                  <a:pt x="19418" y="14401"/>
                </a:lnTo>
                <a:lnTo>
                  <a:pt x="19418" y="11861"/>
                </a:lnTo>
                <a:lnTo>
                  <a:pt x="22352" y="9321"/>
                </a:lnTo>
                <a:lnTo>
                  <a:pt x="30048" y="9321"/>
                </a:lnTo>
                <a:lnTo>
                  <a:pt x="33350" y="11861"/>
                </a:lnTo>
                <a:lnTo>
                  <a:pt x="33350" y="1701"/>
                </a:lnTo>
                <a:lnTo>
                  <a:pt x="30048" y="1701"/>
                </a:lnTo>
                <a:lnTo>
                  <a:pt x="18402" y="4241"/>
                </a:lnTo>
                <a:lnTo>
                  <a:pt x="16865" y="5270"/>
                </a:lnTo>
                <a:lnTo>
                  <a:pt x="16865" y="19481"/>
                </a:lnTo>
                <a:lnTo>
                  <a:pt x="16865" y="23291"/>
                </a:lnTo>
                <a:lnTo>
                  <a:pt x="14655" y="24561"/>
                </a:lnTo>
                <a:lnTo>
                  <a:pt x="12827" y="24561"/>
                </a:lnTo>
                <a:lnTo>
                  <a:pt x="12827" y="69011"/>
                </a:lnTo>
                <a:lnTo>
                  <a:pt x="11734" y="71869"/>
                </a:lnTo>
                <a:lnTo>
                  <a:pt x="11734" y="185851"/>
                </a:lnTo>
                <a:lnTo>
                  <a:pt x="10629" y="189661"/>
                </a:lnTo>
                <a:lnTo>
                  <a:pt x="8801" y="190931"/>
                </a:lnTo>
                <a:lnTo>
                  <a:pt x="5130" y="189661"/>
                </a:lnTo>
                <a:lnTo>
                  <a:pt x="4038" y="188391"/>
                </a:lnTo>
                <a:lnTo>
                  <a:pt x="5499" y="183311"/>
                </a:lnTo>
                <a:lnTo>
                  <a:pt x="7327" y="182041"/>
                </a:lnTo>
                <a:lnTo>
                  <a:pt x="10998" y="183311"/>
                </a:lnTo>
                <a:lnTo>
                  <a:pt x="11734" y="185851"/>
                </a:lnTo>
                <a:lnTo>
                  <a:pt x="11734" y="71869"/>
                </a:lnTo>
                <a:lnTo>
                  <a:pt x="11366" y="72821"/>
                </a:lnTo>
                <a:lnTo>
                  <a:pt x="9169" y="74091"/>
                </a:lnTo>
                <a:lnTo>
                  <a:pt x="7696" y="72821"/>
                </a:lnTo>
                <a:lnTo>
                  <a:pt x="5867" y="71551"/>
                </a:lnTo>
                <a:lnTo>
                  <a:pt x="5130" y="69011"/>
                </a:lnTo>
                <a:lnTo>
                  <a:pt x="6235" y="67741"/>
                </a:lnTo>
                <a:lnTo>
                  <a:pt x="6972" y="66471"/>
                </a:lnTo>
                <a:lnTo>
                  <a:pt x="9169" y="65201"/>
                </a:lnTo>
                <a:lnTo>
                  <a:pt x="10629" y="66471"/>
                </a:lnTo>
                <a:lnTo>
                  <a:pt x="12090" y="66471"/>
                </a:lnTo>
                <a:lnTo>
                  <a:pt x="12827" y="69011"/>
                </a:lnTo>
                <a:lnTo>
                  <a:pt x="12827" y="24561"/>
                </a:lnTo>
                <a:lnTo>
                  <a:pt x="9525" y="24561"/>
                </a:lnTo>
                <a:lnTo>
                  <a:pt x="7327" y="23291"/>
                </a:lnTo>
                <a:lnTo>
                  <a:pt x="7327" y="19481"/>
                </a:lnTo>
                <a:lnTo>
                  <a:pt x="9525" y="18211"/>
                </a:lnTo>
                <a:lnTo>
                  <a:pt x="14655" y="18211"/>
                </a:lnTo>
                <a:lnTo>
                  <a:pt x="16865" y="19481"/>
                </a:lnTo>
                <a:lnTo>
                  <a:pt x="16865" y="5270"/>
                </a:lnTo>
                <a:lnTo>
                  <a:pt x="8839" y="10591"/>
                </a:lnTo>
                <a:lnTo>
                  <a:pt x="2374" y="19481"/>
                </a:lnTo>
                <a:lnTo>
                  <a:pt x="0" y="30911"/>
                </a:lnTo>
                <a:lnTo>
                  <a:pt x="0" y="274751"/>
                </a:lnTo>
                <a:lnTo>
                  <a:pt x="368" y="274751"/>
                </a:lnTo>
                <a:lnTo>
                  <a:pt x="3302" y="273481"/>
                </a:lnTo>
                <a:lnTo>
                  <a:pt x="7327" y="274751"/>
                </a:lnTo>
                <a:lnTo>
                  <a:pt x="11734" y="282371"/>
                </a:lnTo>
                <a:lnTo>
                  <a:pt x="11366" y="287451"/>
                </a:lnTo>
                <a:lnTo>
                  <a:pt x="8064" y="288721"/>
                </a:lnTo>
                <a:lnTo>
                  <a:pt x="5499" y="289991"/>
                </a:lnTo>
                <a:lnTo>
                  <a:pt x="2197" y="288721"/>
                </a:lnTo>
                <a:lnTo>
                  <a:pt x="0" y="287451"/>
                </a:lnTo>
                <a:lnTo>
                  <a:pt x="0" y="352221"/>
                </a:lnTo>
                <a:lnTo>
                  <a:pt x="2374" y="363651"/>
                </a:lnTo>
                <a:lnTo>
                  <a:pt x="8839" y="373811"/>
                </a:lnTo>
                <a:lnTo>
                  <a:pt x="18402" y="380161"/>
                </a:lnTo>
                <a:lnTo>
                  <a:pt x="30048" y="381431"/>
                </a:lnTo>
                <a:lnTo>
                  <a:pt x="132283" y="381431"/>
                </a:lnTo>
                <a:lnTo>
                  <a:pt x="133743" y="375081"/>
                </a:lnTo>
                <a:lnTo>
                  <a:pt x="138874" y="372541"/>
                </a:lnTo>
                <a:lnTo>
                  <a:pt x="141439" y="371271"/>
                </a:lnTo>
                <a:lnTo>
                  <a:pt x="149136" y="373811"/>
                </a:lnTo>
                <a:lnTo>
                  <a:pt x="153898" y="375081"/>
                </a:lnTo>
                <a:lnTo>
                  <a:pt x="157924" y="377621"/>
                </a:lnTo>
                <a:lnTo>
                  <a:pt x="159397" y="381431"/>
                </a:lnTo>
                <a:lnTo>
                  <a:pt x="184315" y="381431"/>
                </a:lnTo>
                <a:lnTo>
                  <a:pt x="185775" y="378891"/>
                </a:lnTo>
                <a:lnTo>
                  <a:pt x="188709" y="376351"/>
                </a:lnTo>
                <a:lnTo>
                  <a:pt x="192366" y="375081"/>
                </a:lnTo>
                <a:lnTo>
                  <a:pt x="193573" y="374611"/>
                </a:lnTo>
                <a:lnTo>
                  <a:pt x="188709" y="373811"/>
                </a:lnTo>
                <a:lnTo>
                  <a:pt x="183210" y="366191"/>
                </a:lnTo>
                <a:lnTo>
                  <a:pt x="184670" y="357301"/>
                </a:lnTo>
                <a:lnTo>
                  <a:pt x="186143" y="349681"/>
                </a:lnTo>
                <a:lnTo>
                  <a:pt x="192011" y="344601"/>
                </a:lnTo>
                <a:lnTo>
                  <a:pt x="193471" y="343331"/>
                </a:lnTo>
                <a:lnTo>
                  <a:pt x="201168" y="345871"/>
                </a:lnTo>
                <a:lnTo>
                  <a:pt x="204825" y="345871"/>
                </a:lnTo>
                <a:lnTo>
                  <a:pt x="207759" y="348411"/>
                </a:lnTo>
                <a:lnTo>
                  <a:pt x="209588" y="350951"/>
                </a:lnTo>
                <a:lnTo>
                  <a:pt x="209905" y="343331"/>
                </a:lnTo>
                <a:lnTo>
                  <a:pt x="209956" y="342061"/>
                </a:lnTo>
                <a:lnTo>
                  <a:pt x="214579" y="334670"/>
                </a:lnTo>
                <a:lnTo>
                  <a:pt x="205930" y="333171"/>
                </a:lnTo>
                <a:lnTo>
                  <a:pt x="204673" y="330631"/>
                </a:lnTo>
                <a:lnTo>
                  <a:pt x="201536" y="324281"/>
                </a:lnTo>
                <a:lnTo>
                  <a:pt x="202996" y="314121"/>
                </a:lnTo>
                <a:lnTo>
                  <a:pt x="204457" y="305231"/>
                </a:lnTo>
                <a:lnTo>
                  <a:pt x="207975" y="302031"/>
                </a:lnTo>
                <a:lnTo>
                  <a:pt x="196037" y="300151"/>
                </a:lnTo>
                <a:lnTo>
                  <a:pt x="194564" y="297611"/>
                </a:lnTo>
                <a:lnTo>
                  <a:pt x="190906" y="291261"/>
                </a:lnTo>
                <a:lnTo>
                  <a:pt x="192366" y="281101"/>
                </a:lnTo>
                <a:lnTo>
                  <a:pt x="192570" y="279831"/>
                </a:lnTo>
                <a:lnTo>
                  <a:pt x="193840" y="272211"/>
                </a:lnTo>
                <a:lnTo>
                  <a:pt x="201536" y="265861"/>
                </a:lnTo>
                <a:lnTo>
                  <a:pt x="217652" y="268401"/>
                </a:lnTo>
                <a:lnTo>
                  <a:pt x="222783" y="277291"/>
                </a:lnTo>
                <a:lnTo>
                  <a:pt x="219849" y="296341"/>
                </a:lnTo>
                <a:lnTo>
                  <a:pt x="215836" y="299643"/>
                </a:lnTo>
                <a:lnTo>
                  <a:pt x="224650" y="301180"/>
                </a:lnTo>
                <a:lnTo>
                  <a:pt x="226085" y="292531"/>
                </a:lnTo>
                <a:lnTo>
                  <a:pt x="227545" y="282371"/>
                </a:lnTo>
                <a:lnTo>
                  <a:pt x="234505" y="276021"/>
                </a:lnTo>
                <a:lnTo>
                  <a:pt x="245503" y="277291"/>
                </a:lnTo>
                <a:lnTo>
                  <a:pt x="248793" y="281101"/>
                </a:lnTo>
                <a:lnTo>
                  <a:pt x="249897" y="286181"/>
                </a:lnTo>
                <a:lnTo>
                  <a:pt x="250266" y="284911"/>
                </a:lnTo>
                <a:lnTo>
                  <a:pt x="250266" y="283641"/>
                </a:lnTo>
                <a:lnTo>
                  <a:pt x="251726" y="277291"/>
                </a:lnTo>
                <a:lnTo>
                  <a:pt x="252463" y="276021"/>
                </a:lnTo>
                <a:lnTo>
                  <a:pt x="254660" y="272211"/>
                </a:lnTo>
                <a:lnTo>
                  <a:pt x="257962" y="269671"/>
                </a:lnTo>
                <a:lnTo>
                  <a:pt x="251358" y="268401"/>
                </a:lnTo>
                <a:lnTo>
                  <a:pt x="250101" y="265861"/>
                </a:lnTo>
                <a:lnTo>
                  <a:pt x="246964" y="259511"/>
                </a:lnTo>
                <a:lnTo>
                  <a:pt x="248069" y="248081"/>
                </a:lnTo>
                <a:lnTo>
                  <a:pt x="248335" y="244271"/>
                </a:lnTo>
                <a:lnTo>
                  <a:pt x="248704" y="239191"/>
                </a:lnTo>
                <a:lnTo>
                  <a:pt x="248793" y="237921"/>
                </a:lnTo>
                <a:lnTo>
                  <a:pt x="255028" y="229031"/>
                </a:lnTo>
                <a:lnTo>
                  <a:pt x="261620" y="229031"/>
                </a:lnTo>
                <a:lnTo>
                  <a:pt x="266382" y="230301"/>
                </a:lnTo>
                <a:lnTo>
                  <a:pt x="270052" y="235381"/>
                </a:lnTo>
                <a:lnTo>
                  <a:pt x="271145" y="241731"/>
                </a:lnTo>
                <a:lnTo>
                  <a:pt x="271881" y="234111"/>
                </a:lnTo>
                <a:lnTo>
                  <a:pt x="274815" y="226491"/>
                </a:lnTo>
                <a:lnTo>
                  <a:pt x="278104" y="223951"/>
                </a:lnTo>
                <a:lnTo>
                  <a:pt x="272986" y="221411"/>
                </a:lnTo>
                <a:lnTo>
                  <a:pt x="268998" y="213880"/>
                </a:lnTo>
                <a:lnTo>
                  <a:pt x="269316" y="218871"/>
                </a:lnTo>
                <a:lnTo>
                  <a:pt x="264553" y="227761"/>
                </a:lnTo>
                <a:lnTo>
                  <a:pt x="250634" y="229031"/>
                </a:lnTo>
                <a:lnTo>
                  <a:pt x="244398" y="221411"/>
                </a:lnTo>
                <a:lnTo>
                  <a:pt x="243306" y="209981"/>
                </a:lnTo>
                <a:lnTo>
                  <a:pt x="242570" y="198551"/>
                </a:lnTo>
                <a:lnTo>
                  <a:pt x="243243" y="197281"/>
                </a:lnTo>
                <a:lnTo>
                  <a:pt x="247332" y="189661"/>
                </a:lnTo>
                <a:lnTo>
                  <a:pt x="254292" y="188391"/>
                </a:lnTo>
                <a:lnTo>
                  <a:pt x="261620" y="188391"/>
                </a:lnTo>
                <a:lnTo>
                  <a:pt x="267335" y="196557"/>
                </a:lnTo>
                <a:lnTo>
                  <a:pt x="267119" y="193471"/>
                </a:lnTo>
                <a:lnTo>
                  <a:pt x="268947" y="188391"/>
                </a:lnTo>
                <a:lnTo>
                  <a:pt x="270776" y="183311"/>
                </a:lnTo>
                <a:lnTo>
                  <a:pt x="276644" y="182041"/>
                </a:lnTo>
                <a:lnTo>
                  <a:pt x="270421" y="182041"/>
                </a:lnTo>
                <a:lnTo>
                  <a:pt x="263817" y="174421"/>
                </a:lnTo>
                <a:lnTo>
                  <a:pt x="261251" y="164261"/>
                </a:lnTo>
                <a:lnTo>
                  <a:pt x="260997" y="159181"/>
                </a:lnTo>
                <a:lnTo>
                  <a:pt x="260807" y="155371"/>
                </a:lnTo>
                <a:lnTo>
                  <a:pt x="261340" y="152831"/>
                </a:lnTo>
                <a:lnTo>
                  <a:pt x="262128" y="149021"/>
                </a:lnTo>
                <a:lnTo>
                  <a:pt x="265010" y="142671"/>
                </a:lnTo>
                <a:lnTo>
                  <a:pt x="269316" y="140131"/>
                </a:lnTo>
                <a:lnTo>
                  <a:pt x="275183" y="138861"/>
                </a:lnTo>
                <a:lnTo>
                  <a:pt x="281774" y="145211"/>
                </a:lnTo>
                <a:lnTo>
                  <a:pt x="285076" y="154101"/>
                </a:lnTo>
                <a:lnTo>
                  <a:pt x="284467" y="147751"/>
                </a:lnTo>
                <a:lnTo>
                  <a:pt x="284581" y="143941"/>
                </a:lnTo>
                <a:lnTo>
                  <a:pt x="285076" y="138861"/>
                </a:lnTo>
                <a:lnTo>
                  <a:pt x="287642" y="136321"/>
                </a:lnTo>
                <a:close/>
              </a:path>
              <a:path extrusionOk="0" h="381634" w="407670">
                <a:moveTo>
                  <a:pt x="290931" y="91973"/>
                </a:moveTo>
                <a:lnTo>
                  <a:pt x="287997" y="89763"/>
                </a:lnTo>
                <a:lnTo>
                  <a:pt x="284340" y="86106"/>
                </a:lnTo>
                <a:lnTo>
                  <a:pt x="281038" y="80975"/>
                </a:lnTo>
                <a:lnTo>
                  <a:pt x="282498" y="86474"/>
                </a:lnTo>
                <a:lnTo>
                  <a:pt x="282143" y="91236"/>
                </a:lnTo>
                <a:lnTo>
                  <a:pt x="279577" y="93065"/>
                </a:lnTo>
                <a:lnTo>
                  <a:pt x="283603" y="94526"/>
                </a:lnTo>
                <a:lnTo>
                  <a:pt x="287629" y="98933"/>
                </a:lnTo>
                <a:lnTo>
                  <a:pt x="290931" y="105524"/>
                </a:lnTo>
                <a:lnTo>
                  <a:pt x="289826" y="99656"/>
                </a:lnTo>
                <a:lnTo>
                  <a:pt x="289826" y="94526"/>
                </a:lnTo>
                <a:lnTo>
                  <a:pt x="290931" y="91973"/>
                </a:lnTo>
                <a:close/>
              </a:path>
              <a:path extrusionOk="0" h="381634" w="407670">
                <a:moveTo>
                  <a:pt x="292773" y="259410"/>
                </a:moveTo>
                <a:lnTo>
                  <a:pt x="290931" y="257213"/>
                </a:lnTo>
                <a:lnTo>
                  <a:pt x="289839" y="253187"/>
                </a:lnTo>
                <a:lnTo>
                  <a:pt x="289471" y="248424"/>
                </a:lnTo>
                <a:lnTo>
                  <a:pt x="288734" y="253555"/>
                </a:lnTo>
                <a:lnTo>
                  <a:pt x="286905" y="257581"/>
                </a:lnTo>
                <a:lnTo>
                  <a:pt x="284708" y="259778"/>
                </a:lnTo>
                <a:lnTo>
                  <a:pt x="286537" y="260883"/>
                </a:lnTo>
                <a:lnTo>
                  <a:pt x="288010" y="264172"/>
                </a:lnTo>
                <a:lnTo>
                  <a:pt x="288010" y="268211"/>
                </a:lnTo>
                <a:lnTo>
                  <a:pt x="289471" y="264172"/>
                </a:lnTo>
                <a:lnTo>
                  <a:pt x="290931" y="261239"/>
                </a:lnTo>
                <a:lnTo>
                  <a:pt x="292773" y="259410"/>
                </a:lnTo>
                <a:close/>
              </a:path>
              <a:path extrusionOk="0" h="381634" w="407670">
                <a:moveTo>
                  <a:pt x="293865" y="290931"/>
                </a:moveTo>
                <a:lnTo>
                  <a:pt x="292760" y="293128"/>
                </a:lnTo>
                <a:lnTo>
                  <a:pt x="291668" y="294970"/>
                </a:lnTo>
                <a:lnTo>
                  <a:pt x="290563" y="296062"/>
                </a:lnTo>
                <a:lnTo>
                  <a:pt x="290931" y="297167"/>
                </a:lnTo>
                <a:lnTo>
                  <a:pt x="290931" y="299732"/>
                </a:lnTo>
                <a:lnTo>
                  <a:pt x="292036" y="298627"/>
                </a:lnTo>
                <a:lnTo>
                  <a:pt x="292760" y="297167"/>
                </a:lnTo>
                <a:lnTo>
                  <a:pt x="293497" y="296430"/>
                </a:lnTo>
                <a:lnTo>
                  <a:pt x="293497" y="293128"/>
                </a:lnTo>
                <a:lnTo>
                  <a:pt x="293865" y="290931"/>
                </a:lnTo>
                <a:close/>
              </a:path>
              <a:path extrusionOk="0" h="381634" w="407670">
                <a:moveTo>
                  <a:pt x="295325" y="177711"/>
                </a:moveTo>
                <a:lnTo>
                  <a:pt x="292036" y="175145"/>
                </a:lnTo>
                <a:lnTo>
                  <a:pt x="289102" y="169646"/>
                </a:lnTo>
                <a:lnTo>
                  <a:pt x="286905" y="162687"/>
                </a:lnTo>
                <a:lnTo>
                  <a:pt x="287274" y="171488"/>
                </a:lnTo>
                <a:lnTo>
                  <a:pt x="284340" y="178816"/>
                </a:lnTo>
                <a:lnTo>
                  <a:pt x="278841" y="180276"/>
                </a:lnTo>
                <a:lnTo>
                  <a:pt x="283235" y="179908"/>
                </a:lnTo>
                <a:lnTo>
                  <a:pt x="287997" y="185407"/>
                </a:lnTo>
                <a:lnTo>
                  <a:pt x="290195" y="193103"/>
                </a:lnTo>
                <a:lnTo>
                  <a:pt x="290931" y="186867"/>
                </a:lnTo>
                <a:lnTo>
                  <a:pt x="292760" y="181013"/>
                </a:lnTo>
                <a:lnTo>
                  <a:pt x="293624" y="179908"/>
                </a:lnTo>
                <a:lnTo>
                  <a:pt x="295325" y="177711"/>
                </a:lnTo>
                <a:close/>
              </a:path>
              <a:path extrusionOk="0" h="381634" w="407670">
                <a:moveTo>
                  <a:pt x="296430" y="220205"/>
                </a:moveTo>
                <a:lnTo>
                  <a:pt x="293865" y="218744"/>
                </a:lnTo>
                <a:lnTo>
                  <a:pt x="292036" y="215442"/>
                </a:lnTo>
                <a:lnTo>
                  <a:pt x="290931" y="210680"/>
                </a:lnTo>
                <a:lnTo>
                  <a:pt x="289826" y="215442"/>
                </a:lnTo>
                <a:lnTo>
                  <a:pt x="287997" y="219113"/>
                </a:lnTo>
                <a:lnTo>
                  <a:pt x="285432" y="220941"/>
                </a:lnTo>
                <a:lnTo>
                  <a:pt x="288366" y="222770"/>
                </a:lnTo>
                <a:lnTo>
                  <a:pt x="290195" y="227164"/>
                </a:lnTo>
                <a:lnTo>
                  <a:pt x="290931" y="233400"/>
                </a:lnTo>
                <a:lnTo>
                  <a:pt x="292036" y="227533"/>
                </a:lnTo>
                <a:lnTo>
                  <a:pt x="294233" y="222770"/>
                </a:lnTo>
                <a:lnTo>
                  <a:pt x="296430" y="220205"/>
                </a:lnTo>
                <a:close/>
              </a:path>
              <a:path extrusionOk="0" h="381634" w="407670">
                <a:moveTo>
                  <a:pt x="299732" y="295325"/>
                </a:moveTo>
                <a:lnTo>
                  <a:pt x="298996" y="296430"/>
                </a:lnTo>
                <a:lnTo>
                  <a:pt x="297535" y="297891"/>
                </a:lnTo>
                <a:lnTo>
                  <a:pt x="297535" y="300824"/>
                </a:lnTo>
                <a:lnTo>
                  <a:pt x="298259" y="300088"/>
                </a:lnTo>
                <a:lnTo>
                  <a:pt x="298996" y="298627"/>
                </a:lnTo>
                <a:lnTo>
                  <a:pt x="298996" y="297522"/>
                </a:lnTo>
                <a:lnTo>
                  <a:pt x="299732" y="295325"/>
                </a:lnTo>
                <a:close/>
              </a:path>
              <a:path extrusionOk="0" h="381634" w="407670">
                <a:moveTo>
                  <a:pt x="302653" y="93065"/>
                </a:moveTo>
                <a:lnTo>
                  <a:pt x="300824" y="91605"/>
                </a:lnTo>
                <a:lnTo>
                  <a:pt x="299351" y="89039"/>
                </a:lnTo>
                <a:lnTo>
                  <a:pt x="297891" y="86106"/>
                </a:lnTo>
                <a:lnTo>
                  <a:pt x="298627" y="89039"/>
                </a:lnTo>
                <a:lnTo>
                  <a:pt x="298627" y="91236"/>
                </a:lnTo>
                <a:lnTo>
                  <a:pt x="297891" y="92329"/>
                </a:lnTo>
                <a:lnTo>
                  <a:pt x="299351" y="93802"/>
                </a:lnTo>
                <a:lnTo>
                  <a:pt x="300824" y="95631"/>
                </a:lnTo>
                <a:lnTo>
                  <a:pt x="302285" y="97828"/>
                </a:lnTo>
                <a:lnTo>
                  <a:pt x="302285" y="94170"/>
                </a:lnTo>
                <a:lnTo>
                  <a:pt x="302653" y="93065"/>
                </a:lnTo>
                <a:close/>
              </a:path>
              <a:path extrusionOk="0" h="381634" w="407670">
                <a:moveTo>
                  <a:pt x="303758" y="134112"/>
                </a:moveTo>
                <a:lnTo>
                  <a:pt x="301193" y="131546"/>
                </a:lnTo>
                <a:lnTo>
                  <a:pt x="298627" y="127139"/>
                </a:lnTo>
                <a:lnTo>
                  <a:pt x="296075" y="121653"/>
                </a:lnTo>
                <a:lnTo>
                  <a:pt x="296799" y="127139"/>
                </a:lnTo>
                <a:lnTo>
                  <a:pt x="296075" y="131546"/>
                </a:lnTo>
                <a:lnTo>
                  <a:pt x="294233" y="134112"/>
                </a:lnTo>
                <a:lnTo>
                  <a:pt x="297535" y="135940"/>
                </a:lnTo>
                <a:lnTo>
                  <a:pt x="300469" y="141071"/>
                </a:lnTo>
                <a:lnTo>
                  <a:pt x="302298" y="147662"/>
                </a:lnTo>
                <a:lnTo>
                  <a:pt x="301929" y="141795"/>
                </a:lnTo>
                <a:lnTo>
                  <a:pt x="302666" y="136664"/>
                </a:lnTo>
                <a:lnTo>
                  <a:pt x="303758" y="134112"/>
                </a:lnTo>
                <a:close/>
              </a:path>
              <a:path extrusionOk="0" h="381634" w="407670">
                <a:moveTo>
                  <a:pt x="304850" y="258686"/>
                </a:moveTo>
                <a:lnTo>
                  <a:pt x="304114" y="257594"/>
                </a:lnTo>
                <a:lnTo>
                  <a:pt x="303758" y="256120"/>
                </a:lnTo>
                <a:lnTo>
                  <a:pt x="303390" y="253923"/>
                </a:lnTo>
                <a:lnTo>
                  <a:pt x="301917" y="256120"/>
                </a:lnTo>
                <a:lnTo>
                  <a:pt x="300824" y="257594"/>
                </a:lnTo>
                <a:lnTo>
                  <a:pt x="300088" y="259054"/>
                </a:lnTo>
                <a:lnTo>
                  <a:pt x="301193" y="260159"/>
                </a:lnTo>
                <a:lnTo>
                  <a:pt x="301548" y="261988"/>
                </a:lnTo>
                <a:lnTo>
                  <a:pt x="301548" y="264553"/>
                </a:lnTo>
                <a:lnTo>
                  <a:pt x="302653" y="261988"/>
                </a:lnTo>
                <a:lnTo>
                  <a:pt x="303758" y="260159"/>
                </a:lnTo>
                <a:lnTo>
                  <a:pt x="304850" y="258686"/>
                </a:lnTo>
                <a:close/>
              </a:path>
              <a:path extrusionOk="0" h="381634" w="407670">
                <a:moveTo>
                  <a:pt x="309981" y="218008"/>
                </a:moveTo>
                <a:lnTo>
                  <a:pt x="308876" y="216547"/>
                </a:lnTo>
                <a:lnTo>
                  <a:pt x="307416" y="211416"/>
                </a:lnTo>
                <a:lnTo>
                  <a:pt x="306311" y="214706"/>
                </a:lnTo>
                <a:lnTo>
                  <a:pt x="304850" y="217639"/>
                </a:lnTo>
                <a:lnTo>
                  <a:pt x="303390" y="219468"/>
                </a:lnTo>
                <a:lnTo>
                  <a:pt x="304850" y="220573"/>
                </a:lnTo>
                <a:lnTo>
                  <a:pt x="305955" y="222770"/>
                </a:lnTo>
                <a:lnTo>
                  <a:pt x="306679" y="225704"/>
                </a:lnTo>
                <a:lnTo>
                  <a:pt x="307416" y="222034"/>
                </a:lnTo>
                <a:lnTo>
                  <a:pt x="308521" y="219468"/>
                </a:lnTo>
                <a:lnTo>
                  <a:pt x="309981" y="218008"/>
                </a:lnTo>
                <a:close/>
              </a:path>
              <a:path extrusionOk="0" h="381634" w="407670">
                <a:moveTo>
                  <a:pt x="310362" y="175133"/>
                </a:moveTo>
                <a:lnTo>
                  <a:pt x="308165" y="172567"/>
                </a:lnTo>
                <a:lnTo>
                  <a:pt x="306324" y="167805"/>
                </a:lnTo>
                <a:lnTo>
                  <a:pt x="304863" y="162687"/>
                </a:lnTo>
                <a:lnTo>
                  <a:pt x="305231" y="168173"/>
                </a:lnTo>
                <a:lnTo>
                  <a:pt x="304126" y="173304"/>
                </a:lnTo>
                <a:lnTo>
                  <a:pt x="302298" y="176237"/>
                </a:lnTo>
                <a:lnTo>
                  <a:pt x="304126" y="178066"/>
                </a:lnTo>
                <a:lnTo>
                  <a:pt x="305968" y="181737"/>
                </a:lnTo>
                <a:lnTo>
                  <a:pt x="307060" y="186131"/>
                </a:lnTo>
                <a:lnTo>
                  <a:pt x="307797" y="181737"/>
                </a:lnTo>
                <a:lnTo>
                  <a:pt x="308889" y="177698"/>
                </a:lnTo>
                <a:lnTo>
                  <a:pt x="310362" y="175133"/>
                </a:lnTo>
                <a:close/>
              </a:path>
              <a:path extrusionOk="0" h="381634" w="407670">
                <a:moveTo>
                  <a:pt x="311810" y="256120"/>
                </a:moveTo>
                <a:lnTo>
                  <a:pt x="311086" y="257594"/>
                </a:lnTo>
                <a:lnTo>
                  <a:pt x="310349" y="258686"/>
                </a:lnTo>
                <a:lnTo>
                  <a:pt x="309613" y="259422"/>
                </a:lnTo>
                <a:lnTo>
                  <a:pt x="309981" y="260159"/>
                </a:lnTo>
                <a:lnTo>
                  <a:pt x="309981" y="261988"/>
                </a:lnTo>
                <a:lnTo>
                  <a:pt x="310718" y="260883"/>
                </a:lnTo>
                <a:lnTo>
                  <a:pt x="311086" y="260159"/>
                </a:lnTo>
                <a:lnTo>
                  <a:pt x="311810" y="259791"/>
                </a:lnTo>
                <a:lnTo>
                  <a:pt x="311810" y="256120"/>
                </a:lnTo>
                <a:close/>
              </a:path>
              <a:path extrusionOk="0" h="381634" w="407670">
                <a:moveTo>
                  <a:pt x="315849" y="135572"/>
                </a:moveTo>
                <a:lnTo>
                  <a:pt x="314388" y="133743"/>
                </a:lnTo>
                <a:lnTo>
                  <a:pt x="312915" y="131178"/>
                </a:lnTo>
                <a:lnTo>
                  <a:pt x="311454" y="127876"/>
                </a:lnTo>
                <a:lnTo>
                  <a:pt x="311454" y="130810"/>
                </a:lnTo>
                <a:lnTo>
                  <a:pt x="311086" y="133007"/>
                </a:lnTo>
                <a:lnTo>
                  <a:pt x="310349" y="134467"/>
                </a:lnTo>
                <a:lnTo>
                  <a:pt x="311823" y="136309"/>
                </a:lnTo>
                <a:lnTo>
                  <a:pt x="313283" y="139242"/>
                </a:lnTo>
                <a:lnTo>
                  <a:pt x="314388" y="142532"/>
                </a:lnTo>
                <a:lnTo>
                  <a:pt x="314744" y="139598"/>
                </a:lnTo>
                <a:lnTo>
                  <a:pt x="315112" y="137401"/>
                </a:lnTo>
                <a:lnTo>
                  <a:pt x="315849" y="135572"/>
                </a:lnTo>
                <a:close/>
              </a:path>
              <a:path extrusionOk="0" h="381634" w="407670">
                <a:moveTo>
                  <a:pt x="319874" y="219481"/>
                </a:moveTo>
                <a:lnTo>
                  <a:pt x="319138" y="218020"/>
                </a:lnTo>
                <a:lnTo>
                  <a:pt x="318414" y="214350"/>
                </a:lnTo>
                <a:lnTo>
                  <a:pt x="317677" y="216179"/>
                </a:lnTo>
                <a:lnTo>
                  <a:pt x="316941" y="217652"/>
                </a:lnTo>
                <a:lnTo>
                  <a:pt x="316217" y="218376"/>
                </a:lnTo>
                <a:lnTo>
                  <a:pt x="316941" y="220218"/>
                </a:lnTo>
                <a:lnTo>
                  <a:pt x="317309" y="222046"/>
                </a:lnTo>
                <a:lnTo>
                  <a:pt x="317677" y="224243"/>
                </a:lnTo>
                <a:lnTo>
                  <a:pt x="319138" y="220573"/>
                </a:lnTo>
                <a:lnTo>
                  <a:pt x="319874" y="219481"/>
                </a:lnTo>
                <a:close/>
              </a:path>
              <a:path extrusionOk="0" h="381634" w="407670">
                <a:moveTo>
                  <a:pt x="321716" y="176237"/>
                </a:moveTo>
                <a:lnTo>
                  <a:pt x="320611" y="174777"/>
                </a:lnTo>
                <a:lnTo>
                  <a:pt x="319519" y="172935"/>
                </a:lnTo>
                <a:lnTo>
                  <a:pt x="318782" y="170370"/>
                </a:lnTo>
                <a:lnTo>
                  <a:pt x="318414" y="172567"/>
                </a:lnTo>
                <a:lnTo>
                  <a:pt x="318046" y="174409"/>
                </a:lnTo>
                <a:lnTo>
                  <a:pt x="317322" y="175501"/>
                </a:lnTo>
                <a:lnTo>
                  <a:pt x="318046" y="176974"/>
                </a:lnTo>
                <a:lnTo>
                  <a:pt x="318782" y="179171"/>
                </a:lnTo>
                <a:lnTo>
                  <a:pt x="319151" y="181368"/>
                </a:lnTo>
                <a:lnTo>
                  <a:pt x="319887" y="179171"/>
                </a:lnTo>
                <a:lnTo>
                  <a:pt x="320611" y="177342"/>
                </a:lnTo>
                <a:lnTo>
                  <a:pt x="321716" y="176237"/>
                </a:lnTo>
                <a:close/>
              </a:path>
              <a:path extrusionOk="0" h="381634" w="407670">
                <a:moveTo>
                  <a:pt x="407454" y="30048"/>
                </a:moveTo>
                <a:lnTo>
                  <a:pt x="404876" y="18402"/>
                </a:lnTo>
                <a:lnTo>
                  <a:pt x="398335" y="8839"/>
                </a:lnTo>
                <a:lnTo>
                  <a:pt x="388848" y="2374"/>
                </a:lnTo>
                <a:lnTo>
                  <a:pt x="377405" y="0"/>
                </a:lnTo>
                <a:lnTo>
                  <a:pt x="236334" y="0"/>
                </a:lnTo>
                <a:lnTo>
                  <a:pt x="273989" y="36614"/>
                </a:lnTo>
                <a:lnTo>
                  <a:pt x="302882" y="81622"/>
                </a:lnTo>
                <a:lnTo>
                  <a:pt x="321411" y="133350"/>
                </a:lnTo>
                <a:lnTo>
                  <a:pt x="327939" y="190169"/>
                </a:lnTo>
                <a:lnTo>
                  <a:pt x="321411" y="246989"/>
                </a:lnTo>
                <a:lnTo>
                  <a:pt x="302882" y="298716"/>
                </a:lnTo>
                <a:lnTo>
                  <a:pt x="273989" y="343712"/>
                </a:lnTo>
                <a:lnTo>
                  <a:pt x="236334" y="380339"/>
                </a:lnTo>
                <a:lnTo>
                  <a:pt x="377405" y="380339"/>
                </a:lnTo>
                <a:lnTo>
                  <a:pt x="389051" y="377964"/>
                </a:lnTo>
                <a:lnTo>
                  <a:pt x="398614" y="371500"/>
                </a:lnTo>
                <a:lnTo>
                  <a:pt x="405079" y="361937"/>
                </a:lnTo>
                <a:lnTo>
                  <a:pt x="407454" y="350291"/>
                </a:lnTo>
                <a:lnTo>
                  <a:pt x="407454" y="30048"/>
                </a:lnTo>
                <a:close/>
              </a:path>
            </a:pathLst>
          </a:custGeom>
          <a:solidFill>
            <a:srgbClr val="2375BB"/>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rgbClr val="000000"/>
              </a:solidFill>
              <a:latin typeface="Calibri"/>
              <a:ea typeface="Calibri"/>
              <a:cs typeface="Calibri"/>
              <a:sym typeface="Calibri"/>
            </a:endParaRPr>
          </a:p>
        </p:txBody>
      </p:sp>
      <p:pic>
        <p:nvPicPr>
          <p:cNvPr id="115" name="Google Shape;115;p14"/>
          <p:cNvPicPr preferRelativeResize="0"/>
          <p:nvPr/>
        </p:nvPicPr>
        <p:blipFill rotWithShape="1">
          <a:blip r:embed="rId3">
            <a:alphaModFix/>
          </a:blip>
          <a:srcRect b="0" l="0" r="0" t="0"/>
          <a:stretch/>
        </p:blipFill>
        <p:spPr>
          <a:xfrm>
            <a:off x="4980398" y="5138496"/>
            <a:ext cx="1053515" cy="313140"/>
          </a:xfrm>
          <a:prstGeom prst="rect">
            <a:avLst/>
          </a:prstGeom>
          <a:noFill/>
          <a:ln>
            <a:noFill/>
          </a:ln>
        </p:spPr>
      </p:pic>
      <p:pic>
        <p:nvPicPr>
          <p:cNvPr id="116" name="Google Shape;116;p14"/>
          <p:cNvPicPr preferRelativeResize="0"/>
          <p:nvPr/>
        </p:nvPicPr>
        <p:blipFill rotWithShape="1">
          <a:blip r:embed="rId4">
            <a:alphaModFix/>
          </a:blip>
          <a:srcRect b="0" l="0" r="0" t="0"/>
          <a:stretch/>
        </p:blipFill>
        <p:spPr>
          <a:xfrm>
            <a:off x="6285673" y="5109663"/>
            <a:ext cx="373304" cy="370816"/>
          </a:xfrm>
          <a:prstGeom prst="rect">
            <a:avLst/>
          </a:prstGeom>
          <a:noFill/>
          <a:ln>
            <a:noFill/>
          </a:ln>
        </p:spPr>
      </p:pic>
      <p:sp>
        <p:nvSpPr>
          <p:cNvPr id="117" name="Google Shape;117;p14"/>
          <p:cNvSpPr txBox="1"/>
          <p:nvPr/>
        </p:nvSpPr>
        <p:spPr>
          <a:xfrm>
            <a:off x="1832103" y="1381584"/>
            <a:ext cx="4645200" cy="1087200"/>
          </a:xfrm>
          <a:prstGeom prst="rect">
            <a:avLst/>
          </a:prstGeom>
          <a:noFill/>
          <a:ln>
            <a:noFill/>
          </a:ln>
        </p:spPr>
        <p:txBody>
          <a:bodyPr anchorCtr="0" anchor="t" bIns="0" lIns="0" spcFirstLastPara="1" rIns="0" wrap="square" tIns="9525">
            <a:spAutoFit/>
          </a:bodyPr>
          <a:lstStyle/>
          <a:p>
            <a:pPr indent="0" lvl="0" marL="25400" rtl="0" algn="l">
              <a:spcBef>
                <a:spcPts val="0"/>
              </a:spcBef>
              <a:spcAft>
                <a:spcPts val="0"/>
              </a:spcAft>
              <a:buNone/>
            </a:pPr>
            <a:r>
              <a:rPr lang="en" sz="7000">
                <a:solidFill>
                  <a:srgbClr val="FFFFFF"/>
                </a:solidFill>
                <a:latin typeface="Nunito ExtraBold"/>
                <a:ea typeface="Nunito ExtraBold"/>
                <a:cs typeface="Nunito ExtraBold"/>
                <a:sym typeface="Nunito ExtraBold"/>
              </a:rPr>
              <a:t>Effective</a:t>
            </a:r>
            <a:endParaRPr sz="7000">
              <a:latin typeface="Nunito ExtraBold"/>
              <a:ea typeface="Nunito ExtraBold"/>
              <a:cs typeface="Nunito ExtraBold"/>
              <a:sym typeface="Nunito ExtraBold"/>
            </a:endParaRPr>
          </a:p>
        </p:txBody>
      </p:sp>
      <p:sp>
        <p:nvSpPr>
          <p:cNvPr id="118" name="Google Shape;118;p14"/>
          <p:cNvSpPr txBox="1"/>
          <p:nvPr/>
        </p:nvSpPr>
        <p:spPr>
          <a:xfrm>
            <a:off x="1908312" y="1259739"/>
            <a:ext cx="1467000" cy="2406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1500">
                <a:solidFill>
                  <a:srgbClr val="FFFFFF"/>
                </a:solidFill>
                <a:latin typeface="Nunito ExtraBold"/>
                <a:ea typeface="Nunito ExtraBold"/>
                <a:cs typeface="Nunito ExtraBold"/>
                <a:sym typeface="Nunito ExtraBold"/>
              </a:rPr>
              <a:t>MODULE 2</a:t>
            </a:r>
            <a:endParaRPr sz="1500">
              <a:solidFill>
                <a:srgbClr val="000000"/>
              </a:solidFill>
              <a:latin typeface="Nunito ExtraBold"/>
              <a:ea typeface="Nunito ExtraBold"/>
              <a:cs typeface="Nunito ExtraBold"/>
              <a:sym typeface="Nunito ExtraBold"/>
            </a:endParaRPr>
          </a:p>
        </p:txBody>
      </p:sp>
      <p:sp>
        <p:nvSpPr>
          <p:cNvPr id="119" name="Google Shape;119;p14"/>
          <p:cNvSpPr txBox="1"/>
          <p:nvPr/>
        </p:nvSpPr>
        <p:spPr>
          <a:xfrm>
            <a:off x="568166" y="2116498"/>
            <a:ext cx="6943800" cy="1135800"/>
          </a:xfrm>
          <a:prstGeom prst="rect">
            <a:avLst/>
          </a:prstGeom>
          <a:noFill/>
          <a:ln>
            <a:noFill/>
          </a:ln>
        </p:spPr>
        <p:txBody>
          <a:bodyPr anchorCtr="0" anchor="t" bIns="0" lIns="0" spcFirstLastPara="1" rIns="0" wrap="square" tIns="11900">
            <a:spAutoFit/>
          </a:bodyPr>
          <a:lstStyle/>
          <a:p>
            <a:pPr indent="0" lvl="0" marL="25400" marR="0" rtl="0" algn="l">
              <a:lnSpc>
                <a:spcPct val="100000"/>
              </a:lnSpc>
              <a:spcBef>
                <a:spcPts val="0"/>
              </a:spcBef>
              <a:spcAft>
                <a:spcPts val="0"/>
              </a:spcAft>
              <a:buNone/>
            </a:pPr>
            <a:r>
              <a:rPr lang="en" sz="7300">
                <a:solidFill>
                  <a:srgbClr val="CDF8F0"/>
                </a:solidFill>
                <a:latin typeface="Nunito ExtraBold"/>
                <a:ea typeface="Nunito ExtraBold"/>
                <a:cs typeface="Nunito ExtraBold"/>
                <a:sym typeface="Nunito ExtraBold"/>
              </a:rPr>
              <a:t>Communication</a:t>
            </a:r>
            <a:endParaRPr sz="7300">
              <a:solidFill>
                <a:srgbClr val="CDF8F0"/>
              </a:solidFill>
              <a:latin typeface="Nunito ExtraBold"/>
              <a:ea typeface="Nunito ExtraBold"/>
              <a:cs typeface="Nunito ExtraBold"/>
              <a:sym typeface="Nunito ExtraBold"/>
            </a:endParaRPr>
          </a:p>
        </p:txBody>
      </p:sp>
      <p:pic>
        <p:nvPicPr>
          <p:cNvPr id="120" name="Google Shape;120;p14"/>
          <p:cNvPicPr preferRelativeResize="0"/>
          <p:nvPr/>
        </p:nvPicPr>
        <p:blipFill>
          <a:blip r:embed="rId5">
            <a:alphaModFix/>
          </a:blip>
          <a:stretch>
            <a:fillRect/>
          </a:stretch>
        </p:blipFill>
        <p:spPr>
          <a:xfrm flipH="1" rot="10800000">
            <a:off x="1908307" y="3206102"/>
            <a:ext cx="2707975" cy="234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23"/>
          <p:cNvPicPr preferRelativeResize="0"/>
          <p:nvPr/>
        </p:nvPicPr>
        <p:blipFill>
          <a:blip r:embed="rId3">
            <a:alphaModFix/>
          </a:blip>
          <a:stretch>
            <a:fillRect/>
          </a:stretch>
        </p:blipFill>
        <p:spPr>
          <a:xfrm>
            <a:off x="212425" y="431925"/>
            <a:ext cx="7179174" cy="5004975"/>
          </a:xfrm>
          <a:prstGeom prst="rect">
            <a:avLst/>
          </a:prstGeom>
          <a:noFill/>
          <a:ln>
            <a:noFill/>
          </a:ln>
        </p:spPr>
      </p:pic>
      <p:sp>
        <p:nvSpPr>
          <p:cNvPr id="268" name="Google Shape;268;p23"/>
          <p:cNvSpPr txBox="1"/>
          <p:nvPr>
            <p:ph idx="3" type="subTitle"/>
          </p:nvPr>
        </p:nvSpPr>
        <p:spPr>
          <a:xfrm>
            <a:off x="953875" y="1120075"/>
            <a:ext cx="5103600" cy="36777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n" sz="1600"/>
              <a:t>When we reduce a person’s story into a simple ‘they were in this super traumatic experience and now they’re free and everything’s great’—it doesn’t tell the whole story. So, when we tell the story of an individual, we want to acknowledge their strength, their courage, their resilience, and also identify the challenges that they still experience, because we know that healing exists on a spectrum...We strive to remember that every story shared with us is the story of an individual who is worthy of dignity, and who is not defined by their story alone.”</a:t>
            </a:r>
            <a:endParaRPr sz="1600"/>
          </a:p>
          <a:p>
            <a:pPr indent="0" lvl="0" marL="0" rtl="0" algn="r">
              <a:lnSpc>
                <a:spcPct val="115000"/>
              </a:lnSpc>
              <a:spcBef>
                <a:spcPts val="900"/>
              </a:spcBef>
              <a:spcAft>
                <a:spcPts val="500"/>
              </a:spcAft>
              <a:buNone/>
            </a:pPr>
            <a:r>
              <a:rPr lang="en" sz="1350">
                <a:latin typeface="Raleway"/>
                <a:ea typeface="Raleway"/>
                <a:cs typeface="Raleway"/>
                <a:sym typeface="Raleway"/>
              </a:rPr>
              <a:t>—Madeline Kronenberg, Dressember Foundation Communications Manager</a:t>
            </a:r>
            <a:endParaRPr/>
          </a:p>
        </p:txBody>
      </p:sp>
      <p:sp>
        <p:nvSpPr>
          <p:cNvPr id="269" name="Google Shape;269;p23"/>
          <p:cNvSpPr txBox="1"/>
          <p:nvPr/>
        </p:nvSpPr>
        <p:spPr>
          <a:xfrm>
            <a:off x="541109" y="889310"/>
            <a:ext cx="706200" cy="954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900"/>
              </a:spcAft>
              <a:buClr>
                <a:schemeClr val="dk1"/>
              </a:buClr>
              <a:buSzPts val="1100"/>
              <a:buFont typeface="Arial"/>
              <a:buNone/>
            </a:pPr>
            <a:r>
              <a:rPr b="1" lang="en" sz="6200">
                <a:solidFill>
                  <a:srgbClr val="FFFFFF"/>
                </a:solidFill>
                <a:latin typeface="Nunito"/>
                <a:ea typeface="Nunito"/>
                <a:cs typeface="Nunito"/>
                <a:sym typeface="Nunito"/>
              </a:rPr>
              <a:t>“</a:t>
            </a:r>
            <a:endParaRPr sz="6000"/>
          </a:p>
        </p:txBody>
      </p:sp>
      <p:sp>
        <p:nvSpPr>
          <p:cNvPr id="270" name="Google Shape;270;p23"/>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id="275" name="Google Shape;275;p24"/>
          <p:cNvPicPr preferRelativeResize="0"/>
          <p:nvPr/>
        </p:nvPicPr>
        <p:blipFill>
          <a:blip r:embed="rId3">
            <a:alphaModFix/>
          </a:blip>
          <a:stretch>
            <a:fillRect/>
          </a:stretch>
        </p:blipFill>
        <p:spPr>
          <a:xfrm>
            <a:off x="212425" y="428475"/>
            <a:ext cx="7584050" cy="5025999"/>
          </a:xfrm>
          <a:prstGeom prst="rect">
            <a:avLst/>
          </a:prstGeom>
          <a:noFill/>
          <a:ln>
            <a:noFill/>
          </a:ln>
        </p:spPr>
      </p:pic>
      <p:pic>
        <p:nvPicPr>
          <p:cNvPr id="276" name="Google Shape;276;p24"/>
          <p:cNvPicPr preferRelativeResize="0"/>
          <p:nvPr/>
        </p:nvPicPr>
        <p:blipFill>
          <a:blip r:embed="rId4">
            <a:alphaModFix/>
          </a:blip>
          <a:stretch>
            <a:fillRect/>
          </a:stretch>
        </p:blipFill>
        <p:spPr>
          <a:xfrm rot="7599372">
            <a:off x="4627831" y="1668482"/>
            <a:ext cx="1379702" cy="159750"/>
          </a:xfrm>
          <a:prstGeom prst="rect">
            <a:avLst/>
          </a:prstGeom>
          <a:noFill/>
          <a:ln>
            <a:noFill/>
          </a:ln>
        </p:spPr>
      </p:pic>
      <p:pic>
        <p:nvPicPr>
          <p:cNvPr id="277" name="Google Shape;277;p24"/>
          <p:cNvPicPr preferRelativeResize="0"/>
          <p:nvPr/>
        </p:nvPicPr>
        <p:blipFill>
          <a:blip r:embed="rId5">
            <a:alphaModFix/>
          </a:blip>
          <a:stretch>
            <a:fillRect/>
          </a:stretch>
        </p:blipFill>
        <p:spPr>
          <a:xfrm rot="4079999">
            <a:off x="3304031" y="1600069"/>
            <a:ext cx="1379701" cy="159750"/>
          </a:xfrm>
          <a:prstGeom prst="rect">
            <a:avLst/>
          </a:prstGeom>
          <a:noFill/>
          <a:ln>
            <a:noFill/>
          </a:ln>
        </p:spPr>
      </p:pic>
      <p:pic>
        <p:nvPicPr>
          <p:cNvPr id="278" name="Google Shape;278;p24"/>
          <p:cNvPicPr preferRelativeResize="0"/>
          <p:nvPr/>
        </p:nvPicPr>
        <p:blipFill>
          <a:blip r:embed="rId5">
            <a:alphaModFix/>
          </a:blip>
          <a:stretch>
            <a:fillRect/>
          </a:stretch>
        </p:blipFill>
        <p:spPr>
          <a:xfrm rot="10467766">
            <a:off x="5514055" y="2456932"/>
            <a:ext cx="1379702" cy="159750"/>
          </a:xfrm>
          <a:prstGeom prst="rect">
            <a:avLst/>
          </a:prstGeom>
          <a:noFill/>
          <a:ln>
            <a:noFill/>
          </a:ln>
        </p:spPr>
      </p:pic>
      <p:pic>
        <p:nvPicPr>
          <p:cNvPr id="279" name="Google Shape;279;p24"/>
          <p:cNvPicPr preferRelativeResize="0"/>
          <p:nvPr/>
        </p:nvPicPr>
        <p:blipFill>
          <a:blip r:embed="rId4">
            <a:alphaModFix/>
          </a:blip>
          <a:stretch>
            <a:fillRect/>
          </a:stretch>
        </p:blipFill>
        <p:spPr>
          <a:xfrm rot="-8747836">
            <a:off x="5382205" y="3671482"/>
            <a:ext cx="1379702" cy="159750"/>
          </a:xfrm>
          <a:prstGeom prst="rect">
            <a:avLst/>
          </a:prstGeom>
          <a:noFill/>
          <a:ln>
            <a:noFill/>
          </a:ln>
        </p:spPr>
      </p:pic>
      <p:pic>
        <p:nvPicPr>
          <p:cNvPr id="280" name="Google Shape;280;p24"/>
          <p:cNvPicPr preferRelativeResize="0"/>
          <p:nvPr/>
        </p:nvPicPr>
        <p:blipFill>
          <a:blip r:embed="rId5">
            <a:alphaModFix/>
          </a:blip>
          <a:stretch>
            <a:fillRect/>
          </a:stretch>
        </p:blipFill>
        <p:spPr>
          <a:xfrm rot="-5671537">
            <a:off x="4081593" y="4138957"/>
            <a:ext cx="1379702" cy="159750"/>
          </a:xfrm>
          <a:prstGeom prst="rect">
            <a:avLst/>
          </a:prstGeom>
          <a:noFill/>
          <a:ln>
            <a:noFill/>
          </a:ln>
        </p:spPr>
      </p:pic>
      <p:pic>
        <p:nvPicPr>
          <p:cNvPr id="281" name="Google Shape;281;p24"/>
          <p:cNvPicPr preferRelativeResize="0"/>
          <p:nvPr/>
        </p:nvPicPr>
        <p:blipFill>
          <a:blip r:embed="rId4">
            <a:alphaModFix/>
          </a:blip>
          <a:stretch>
            <a:fillRect/>
          </a:stretch>
        </p:blipFill>
        <p:spPr>
          <a:xfrm rot="-3890365">
            <a:off x="2630280" y="3941144"/>
            <a:ext cx="1379702" cy="159750"/>
          </a:xfrm>
          <a:prstGeom prst="rect">
            <a:avLst/>
          </a:prstGeom>
          <a:noFill/>
          <a:ln>
            <a:noFill/>
          </a:ln>
        </p:spPr>
      </p:pic>
      <p:pic>
        <p:nvPicPr>
          <p:cNvPr id="282" name="Google Shape;282;p24"/>
          <p:cNvPicPr preferRelativeResize="0"/>
          <p:nvPr/>
        </p:nvPicPr>
        <p:blipFill>
          <a:blip r:embed="rId5">
            <a:alphaModFix/>
          </a:blip>
          <a:stretch>
            <a:fillRect/>
          </a:stretch>
        </p:blipFill>
        <p:spPr>
          <a:xfrm rot="-865951">
            <a:off x="2044655" y="3191144"/>
            <a:ext cx="1379702" cy="159750"/>
          </a:xfrm>
          <a:prstGeom prst="rect">
            <a:avLst/>
          </a:prstGeom>
          <a:noFill/>
          <a:ln>
            <a:noFill/>
          </a:ln>
        </p:spPr>
      </p:pic>
      <p:sp>
        <p:nvSpPr>
          <p:cNvPr id="283" name="Google Shape;283;p24"/>
          <p:cNvSpPr/>
          <p:nvPr/>
        </p:nvSpPr>
        <p:spPr>
          <a:xfrm>
            <a:off x="-137750" y="428475"/>
            <a:ext cx="3316878" cy="2898540"/>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rPr lang="en" sz="1300">
                <a:solidFill>
                  <a:schemeClr val="dk1"/>
                </a:solidFill>
                <a:latin typeface="Calibri"/>
                <a:ea typeface="Calibri"/>
                <a:cs typeface="Calibri"/>
                <a:sym typeface="Calibri"/>
              </a:rPr>
              <a:t> </a:t>
            </a:r>
            <a:endParaRPr sz="1300">
              <a:solidFill>
                <a:schemeClr val="dk1"/>
              </a:solidFill>
              <a:latin typeface="Calibri"/>
              <a:ea typeface="Calibri"/>
              <a:cs typeface="Calibri"/>
              <a:sym typeface="Calibri"/>
            </a:endParaRPr>
          </a:p>
        </p:txBody>
      </p:sp>
      <p:sp>
        <p:nvSpPr>
          <p:cNvPr id="284" name="Google Shape;284;p24"/>
          <p:cNvSpPr txBox="1"/>
          <p:nvPr>
            <p:ph type="title"/>
          </p:nvPr>
        </p:nvSpPr>
        <p:spPr>
          <a:xfrm>
            <a:off x="519450" y="1184200"/>
            <a:ext cx="2435100" cy="14547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Common Story Pitfalls</a:t>
            </a:r>
            <a:endParaRPr/>
          </a:p>
        </p:txBody>
      </p:sp>
      <p:sp>
        <p:nvSpPr>
          <p:cNvPr id="285" name="Google Shape;285;p24"/>
          <p:cNvSpPr txBox="1"/>
          <p:nvPr>
            <p:ph idx="4"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PHOTO BY ROSARIO NUÑEZ ON UNSPLASH</a:t>
            </a:r>
            <a:endParaRPr/>
          </a:p>
        </p:txBody>
      </p:sp>
      <p:grpSp>
        <p:nvGrpSpPr>
          <p:cNvPr id="286" name="Google Shape;286;p24"/>
          <p:cNvGrpSpPr/>
          <p:nvPr/>
        </p:nvGrpSpPr>
        <p:grpSpPr>
          <a:xfrm>
            <a:off x="4190988" y="4205188"/>
            <a:ext cx="1318587" cy="1310400"/>
            <a:chOff x="4190988" y="4205188"/>
            <a:chExt cx="1318587" cy="1310400"/>
          </a:xfrm>
        </p:grpSpPr>
        <p:sp>
          <p:nvSpPr>
            <p:cNvPr id="287" name="Google Shape;287;p24"/>
            <p:cNvSpPr/>
            <p:nvPr/>
          </p:nvSpPr>
          <p:spPr>
            <a:xfrm>
              <a:off x="4190988" y="4205188"/>
              <a:ext cx="1310400" cy="13104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4"/>
            <p:cNvSpPr txBox="1"/>
            <p:nvPr/>
          </p:nvSpPr>
          <p:spPr>
            <a:xfrm>
              <a:off x="4199174" y="4394333"/>
              <a:ext cx="1310400" cy="870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500"/>
                </a:spcAft>
                <a:buClr>
                  <a:schemeClr val="dk1"/>
                </a:buClr>
                <a:buSzPts val="1100"/>
                <a:buFont typeface="Arial"/>
                <a:buNone/>
              </a:pPr>
              <a:r>
                <a:rPr lang="en" sz="1350">
                  <a:solidFill>
                    <a:schemeClr val="lt1"/>
                  </a:solidFill>
                  <a:latin typeface="Raleway"/>
                  <a:ea typeface="Raleway"/>
                  <a:cs typeface="Raleway"/>
                  <a:sym typeface="Raleway"/>
                </a:rPr>
                <a:t>Harmful stereotypes or messaging</a:t>
              </a:r>
              <a:endParaRPr/>
            </a:p>
          </p:txBody>
        </p:sp>
      </p:grpSp>
      <p:grpSp>
        <p:nvGrpSpPr>
          <p:cNvPr id="289" name="Google Shape;289;p24"/>
          <p:cNvGrpSpPr/>
          <p:nvPr/>
        </p:nvGrpSpPr>
        <p:grpSpPr>
          <a:xfrm>
            <a:off x="1207038" y="2961363"/>
            <a:ext cx="1109400" cy="1109400"/>
            <a:chOff x="3193263" y="2819563"/>
            <a:chExt cx="1109400" cy="1109400"/>
          </a:xfrm>
        </p:grpSpPr>
        <p:sp>
          <p:nvSpPr>
            <p:cNvPr id="290" name="Google Shape;290;p24"/>
            <p:cNvSpPr/>
            <p:nvPr/>
          </p:nvSpPr>
          <p:spPr>
            <a:xfrm>
              <a:off x="3193263" y="2819563"/>
              <a:ext cx="1109400" cy="11094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4"/>
            <p:cNvSpPr txBox="1"/>
            <p:nvPr/>
          </p:nvSpPr>
          <p:spPr>
            <a:xfrm>
              <a:off x="3261663" y="3150925"/>
              <a:ext cx="972600" cy="4467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Clr>
                  <a:schemeClr val="dk1"/>
                </a:buClr>
                <a:buSzPts val="1100"/>
                <a:buFont typeface="Arial"/>
                <a:buNone/>
              </a:pPr>
              <a:r>
                <a:rPr lang="en" sz="1350">
                  <a:solidFill>
                    <a:schemeClr val="lt1"/>
                  </a:solidFill>
                  <a:latin typeface="Raleway"/>
                  <a:ea typeface="Raleway"/>
                  <a:cs typeface="Raleway"/>
                  <a:sym typeface="Raleway"/>
                </a:rPr>
                <a:t>Unethical storytelling</a:t>
              </a:r>
              <a:endParaRPr/>
            </a:p>
          </p:txBody>
        </p:sp>
      </p:grpSp>
      <p:grpSp>
        <p:nvGrpSpPr>
          <p:cNvPr id="292" name="Google Shape;292;p24"/>
          <p:cNvGrpSpPr/>
          <p:nvPr/>
        </p:nvGrpSpPr>
        <p:grpSpPr>
          <a:xfrm>
            <a:off x="2357315" y="4051344"/>
            <a:ext cx="1109400" cy="1109400"/>
            <a:chOff x="2357315" y="4051344"/>
            <a:chExt cx="1109400" cy="1109400"/>
          </a:xfrm>
        </p:grpSpPr>
        <p:sp>
          <p:nvSpPr>
            <p:cNvPr id="293" name="Google Shape;293;p24"/>
            <p:cNvSpPr/>
            <p:nvPr/>
          </p:nvSpPr>
          <p:spPr>
            <a:xfrm>
              <a:off x="2357315" y="4051344"/>
              <a:ext cx="1109400" cy="11094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4"/>
            <p:cNvSpPr txBox="1"/>
            <p:nvPr/>
          </p:nvSpPr>
          <p:spPr>
            <a:xfrm>
              <a:off x="2423258" y="4415675"/>
              <a:ext cx="964200" cy="446700"/>
            </a:xfrm>
            <a:prstGeom prst="rect">
              <a:avLst/>
            </a:prstGeom>
            <a:solidFill>
              <a:schemeClr val="lt1"/>
            </a:solidFill>
            <a:ln>
              <a:noFill/>
            </a:ln>
          </p:spPr>
          <p:txBody>
            <a:bodyPr anchorCtr="0" anchor="t" bIns="0" lIns="0" spcFirstLastPara="1" rIns="0" wrap="square" tIns="0">
              <a:spAutoFit/>
            </a:bodyPr>
            <a:lstStyle/>
            <a:p>
              <a:pPr indent="0" lvl="0" marL="0" rtl="0" algn="ctr">
                <a:lnSpc>
                  <a:spcPct val="115000"/>
                </a:lnSpc>
                <a:spcBef>
                  <a:spcPts val="0"/>
                </a:spcBef>
                <a:spcAft>
                  <a:spcPts val="500"/>
                </a:spcAft>
                <a:buClr>
                  <a:schemeClr val="dk1"/>
                </a:buClr>
                <a:buSzPts val="1100"/>
                <a:buFont typeface="Arial"/>
                <a:buNone/>
              </a:pPr>
              <a:r>
                <a:rPr lang="en" sz="1350">
                  <a:solidFill>
                    <a:srgbClr val="3F51F5"/>
                  </a:solidFill>
                  <a:latin typeface="Raleway"/>
                  <a:ea typeface="Raleway"/>
                  <a:cs typeface="Raleway"/>
                  <a:sym typeface="Raleway"/>
                </a:rPr>
                <a:t>No call to action</a:t>
              </a:r>
              <a:endParaRPr>
                <a:solidFill>
                  <a:srgbClr val="3F51F5"/>
                </a:solidFill>
              </a:endParaRPr>
            </a:p>
          </p:txBody>
        </p:sp>
      </p:grpSp>
      <p:grpSp>
        <p:nvGrpSpPr>
          <p:cNvPr id="295" name="Google Shape;295;p24"/>
          <p:cNvGrpSpPr/>
          <p:nvPr/>
        </p:nvGrpSpPr>
        <p:grpSpPr>
          <a:xfrm>
            <a:off x="6204512" y="3699437"/>
            <a:ext cx="1109400" cy="1109400"/>
            <a:chOff x="6896812" y="3653575"/>
            <a:chExt cx="1109400" cy="1109400"/>
          </a:xfrm>
        </p:grpSpPr>
        <p:sp>
          <p:nvSpPr>
            <p:cNvPr id="296" name="Google Shape;296;p24"/>
            <p:cNvSpPr/>
            <p:nvPr/>
          </p:nvSpPr>
          <p:spPr>
            <a:xfrm>
              <a:off x="6896812" y="3653575"/>
              <a:ext cx="1109400" cy="11094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4"/>
            <p:cNvSpPr txBox="1"/>
            <p:nvPr/>
          </p:nvSpPr>
          <p:spPr>
            <a:xfrm>
              <a:off x="6938738" y="4109283"/>
              <a:ext cx="1001400" cy="207900"/>
            </a:xfrm>
            <a:prstGeom prst="rect">
              <a:avLst/>
            </a:prstGeom>
            <a:solidFill>
              <a:schemeClr val="lt1"/>
            </a:solidFill>
            <a:ln>
              <a:noFill/>
            </a:ln>
          </p:spPr>
          <p:txBody>
            <a:bodyPr anchorCtr="0" anchor="t" bIns="0" lIns="0" spcFirstLastPara="1" rIns="0" wrap="square" tIns="0">
              <a:spAutoFit/>
            </a:bodyPr>
            <a:lstStyle/>
            <a:p>
              <a:pPr indent="0" lvl="0" marL="0" rtl="0" algn="ctr">
                <a:lnSpc>
                  <a:spcPct val="115000"/>
                </a:lnSpc>
                <a:spcBef>
                  <a:spcPts val="0"/>
                </a:spcBef>
                <a:spcAft>
                  <a:spcPts val="500"/>
                </a:spcAft>
                <a:buClr>
                  <a:schemeClr val="dk1"/>
                </a:buClr>
                <a:buSzPts val="1100"/>
                <a:buFont typeface="Arial"/>
                <a:buNone/>
              </a:pPr>
              <a:r>
                <a:rPr lang="en" sz="1350">
                  <a:solidFill>
                    <a:srgbClr val="3F51F5"/>
                  </a:solidFill>
                  <a:latin typeface="Raleway"/>
                  <a:ea typeface="Raleway"/>
                  <a:cs typeface="Raleway"/>
                  <a:sym typeface="Raleway"/>
                </a:rPr>
                <a:t>Inauthentic</a:t>
              </a:r>
              <a:endParaRPr>
                <a:solidFill>
                  <a:srgbClr val="3F51F5"/>
                </a:solidFill>
              </a:endParaRPr>
            </a:p>
          </p:txBody>
        </p:sp>
      </p:grpSp>
      <p:grpSp>
        <p:nvGrpSpPr>
          <p:cNvPr id="298" name="Google Shape;298;p24"/>
          <p:cNvGrpSpPr/>
          <p:nvPr/>
        </p:nvGrpSpPr>
        <p:grpSpPr>
          <a:xfrm>
            <a:off x="5159208" y="740699"/>
            <a:ext cx="1013700" cy="1013700"/>
            <a:chOff x="5159208" y="740699"/>
            <a:chExt cx="1013700" cy="1013700"/>
          </a:xfrm>
        </p:grpSpPr>
        <p:sp>
          <p:nvSpPr>
            <p:cNvPr id="299" name="Google Shape;299;p24"/>
            <p:cNvSpPr/>
            <p:nvPr/>
          </p:nvSpPr>
          <p:spPr>
            <a:xfrm>
              <a:off x="5159208" y="740699"/>
              <a:ext cx="1013700" cy="1013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4"/>
            <p:cNvSpPr txBox="1"/>
            <p:nvPr/>
          </p:nvSpPr>
          <p:spPr>
            <a:xfrm>
              <a:off x="5208700" y="999959"/>
              <a:ext cx="914700" cy="4467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Clr>
                  <a:schemeClr val="dk1"/>
                </a:buClr>
                <a:buSzPts val="1100"/>
                <a:buFont typeface="Arial"/>
                <a:buNone/>
              </a:pPr>
              <a:r>
                <a:rPr lang="en" sz="1350">
                  <a:solidFill>
                    <a:srgbClr val="3F51F5"/>
                  </a:solidFill>
                  <a:latin typeface="Raleway"/>
                  <a:ea typeface="Raleway"/>
                  <a:cs typeface="Raleway"/>
                  <a:sym typeface="Raleway"/>
                </a:rPr>
                <a:t>Too simplistic</a:t>
              </a:r>
              <a:endParaRPr>
                <a:solidFill>
                  <a:srgbClr val="3F51F5"/>
                </a:solidFill>
              </a:endParaRPr>
            </a:p>
          </p:txBody>
        </p:sp>
      </p:grpSp>
      <p:grpSp>
        <p:nvGrpSpPr>
          <p:cNvPr id="301" name="Google Shape;301;p24"/>
          <p:cNvGrpSpPr/>
          <p:nvPr/>
        </p:nvGrpSpPr>
        <p:grpSpPr>
          <a:xfrm>
            <a:off x="3336200" y="770700"/>
            <a:ext cx="953700" cy="953700"/>
            <a:chOff x="5905550" y="876575"/>
            <a:chExt cx="953700" cy="953700"/>
          </a:xfrm>
        </p:grpSpPr>
        <p:sp>
          <p:nvSpPr>
            <p:cNvPr id="302" name="Google Shape;302;p24"/>
            <p:cNvSpPr/>
            <p:nvPr/>
          </p:nvSpPr>
          <p:spPr>
            <a:xfrm>
              <a:off x="5905550" y="876575"/>
              <a:ext cx="953700" cy="9537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4"/>
            <p:cNvSpPr txBox="1"/>
            <p:nvPr/>
          </p:nvSpPr>
          <p:spPr>
            <a:xfrm>
              <a:off x="6007400" y="1107426"/>
              <a:ext cx="750000" cy="4467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Clr>
                  <a:schemeClr val="dk1"/>
                </a:buClr>
                <a:buSzPts val="1100"/>
                <a:buFont typeface="Arial"/>
                <a:buNone/>
              </a:pPr>
              <a:r>
                <a:rPr lang="en" sz="1350">
                  <a:solidFill>
                    <a:schemeClr val="lt1"/>
                  </a:solidFill>
                  <a:latin typeface="Raleway"/>
                  <a:ea typeface="Raleway"/>
                  <a:cs typeface="Raleway"/>
                  <a:sym typeface="Raleway"/>
                </a:rPr>
                <a:t>Too complex</a:t>
              </a:r>
              <a:endParaRPr/>
            </a:p>
          </p:txBody>
        </p:sp>
      </p:grpSp>
      <p:grpSp>
        <p:nvGrpSpPr>
          <p:cNvPr id="304" name="Google Shape;304;p24"/>
          <p:cNvGrpSpPr/>
          <p:nvPr/>
        </p:nvGrpSpPr>
        <p:grpSpPr>
          <a:xfrm>
            <a:off x="6385188" y="1910982"/>
            <a:ext cx="1013850" cy="1013700"/>
            <a:chOff x="4234163" y="1622532"/>
            <a:chExt cx="1013850" cy="1013700"/>
          </a:xfrm>
        </p:grpSpPr>
        <p:sp>
          <p:nvSpPr>
            <p:cNvPr id="305" name="Google Shape;305;p24"/>
            <p:cNvSpPr/>
            <p:nvPr/>
          </p:nvSpPr>
          <p:spPr>
            <a:xfrm>
              <a:off x="4234163" y="1622532"/>
              <a:ext cx="1013700" cy="10137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4"/>
            <p:cNvSpPr txBox="1"/>
            <p:nvPr/>
          </p:nvSpPr>
          <p:spPr>
            <a:xfrm>
              <a:off x="4270313" y="2019650"/>
              <a:ext cx="977700" cy="2079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Clr>
                  <a:schemeClr val="dk1"/>
                </a:buClr>
                <a:buSzPts val="1100"/>
                <a:buFont typeface="Arial"/>
                <a:buNone/>
              </a:pPr>
              <a:r>
                <a:rPr lang="en" sz="1350">
                  <a:solidFill>
                    <a:schemeClr val="lt1"/>
                  </a:solidFill>
                  <a:latin typeface="Raleway"/>
                  <a:ea typeface="Raleway"/>
                  <a:cs typeface="Raleway"/>
                  <a:sym typeface="Raleway"/>
                </a:rPr>
                <a:t>Inaccurate</a:t>
              </a:r>
              <a:endParaRPr/>
            </a:p>
          </p:txBody>
        </p:sp>
      </p:grpSp>
      <p:sp>
        <p:nvSpPr>
          <p:cNvPr id="307" name="Google Shape;307;p24"/>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08" name="Google Shape;308;p24"/>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id="313" name="Google Shape;313;p25"/>
          <p:cNvPicPr preferRelativeResize="0"/>
          <p:nvPr/>
        </p:nvPicPr>
        <p:blipFill rotWithShape="1">
          <a:blip r:embed="rId3">
            <a:alphaModFix/>
          </a:blip>
          <a:srcRect b="7270" l="0" r="3966" t="0"/>
          <a:stretch/>
        </p:blipFill>
        <p:spPr>
          <a:xfrm>
            <a:off x="2823925" y="1547750"/>
            <a:ext cx="4989025" cy="3573850"/>
          </a:xfrm>
          <a:prstGeom prst="rect">
            <a:avLst/>
          </a:prstGeom>
          <a:noFill/>
          <a:ln>
            <a:noFill/>
          </a:ln>
        </p:spPr>
      </p:pic>
      <p:sp>
        <p:nvSpPr>
          <p:cNvPr id="314" name="Google Shape;314;p25"/>
          <p:cNvSpPr/>
          <p:nvPr/>
        </p:nvSpPr>
        <p:spPr>
          <a:xfrm>
            <a:off x="154837" y="428475"/>
            <a:ext cx="3316878" cy="2898540"/>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rPr lang="en" sz="1300">
                <a:solidFill>
                  <a:schemeClr val="dk1"/>
                </a:solidFill>
                <a:latin typeface="Calibri"/>
                <a:ea typeface="Calibri"/>
                <a:cs typeface="Calibri"/>
                <a:sym typeface="Calibri"/>
              </a:rPr>
              <a:t> </a:t>
            </a:r>
            <a:endParaRPr sz="1300">
              <a:solidFill>
                <a:schemeClr val="dk1"/>
              </a:solidFill>
              <a:latin typeface="Calibri"/>
              <a:ea typeface="Calibri"/>
              <a:cs typeface="Calibri"/>
              <a:sym typeface="Calibri"/>
            </a:endParaRPr>
          </a:p>
        </p:txBody>
      </p:sp>
      <p:sp>
        <p:nvSpPr>
          <p:cNvPr id="315" name="Google Shape;315;p25"/>
          <p:cNvSpPr txBox="1"/>
          <p:nvPr>
            <p:ph type="title"/>
          </p:nvPr>
        </p:nvSpPr>
        <p:spPr>
          <a:xfrm>
            <a:off x="519450" y="1184200"/>
            <a:ext cx="2719500" cy="969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Ethical Storytelling</a:t>
            </a:r>
            <a:endParaRPr/>
          </a:p>
        </p:txBody>
      </p:sp>
      <p:sp>
        <p:nvSpPr>
          <p:cNvPr id="316" name="Google Shape;316;p25"/>
          <p:cNvSpPr txBox="1"/>
          <p:nvPr>
            <p:ph idx="1" type="subTitle"/>
          </p:nvPr>
        </p:nvSpPr>
        <p:spPr>
          <a:xfrm>
            <a:off x="567620" y="3519346"/>
            <a:ext cx="2256300" cy="1641600"/>
          </a:xfrm>
          <a:prstGeom prst="rect">
            <a:avLst/>
          </a:prstGeom>
        </p:spPr>
        <p:txBody>
          <a:bodyPr anchorCtr="0" anchor="t" bIns="0" lIns="0" spcFirstLastPara="1" rIns="0" wrap="square" tIns="0">
            <a:spAutoFit/>
          </a:bodyPr>
          <a:lstStyle/>
          <a:p>
            <a:pPr indent="-222884" lvl="0" marL="137160" rtl="0" algn="l">
              <a:lnSpc>
                <a:spcPct val="115000"/>
              </a:lnSpc>
              <a:spcBef>
                <a:spcPts val="0"/>
              </a:spcBef>
              <a:spcAft>
                <a:spcPts val="0"/>
              </a:spcAft>
              <a:buClr>
                <a:srgbClr val="59585B"/>
              </a:buClr>
              <a:buSzPts val="1350"/>
              <a:buChar char="●"/>
            </a:pPr>
            <a:r>
              <a:rPr lang="en" sz="1350">
                <a:solidFill>
                  <a:srgbClr val="59585B"/>
                </a:solidFill>
              </a:rPr>
              <a:t>Consent</a:t>
            </a:r>
            <a:endParaRPr sz="1350">
              <a:solidFill>
                <a:srgbClr val="59585B"/>
              </a:solidFill>
            </a:endParaRPr>
          </a:p>
          <a:p>
            <a:pPr indent="-222884" lvl="0" marL="137160" rtl="0" algn="l">
              <a:lnSpc>
                <a:spcPct val="115000"/>
              </a:lnSpc>
              <a:spcBef>
                <a:spcPts val="0"/>
              </a:spcBef>
              <a:spcAft>
                <a:spcPts val="0"/>
              </a:spcAft>
              <a:buClr>
                <a:srgbClr val="59585B"/>
              </a:buClr>
              <a:buSzPts val="1350"/>
              <a:buChar char="●"/>
            </a:pPr>
            <a:r>
              <a:rPr lang="en" sz="1350">
                <a:solidFill>
                  <a:srgbClr val="59585B"/>
                </a:solidFill>
              </a:rPr>
              <a:t>Respect for personal boundaries and cultural norms</a:t>
            </a:r>
            <a:endParaRPr sz="1350">
              <a:solidFill>
                <a:srgbClr val="59585B"/>
              </a:solidFill>
            </a:endParaRPr>
          </a:p>
          <a:p>
            <a:pPr indent="-222884" lvl="0" marL="137160" rtl="0" algn="l">
              <a:lnSpc>
                <a:spcPct val="115000"/>
              </a:lnSpc>
              <a:spcBef>
                <a:spcPts val="0"/>
              </a:spcBef>
              <a:spcAft>
                <a:spcPts val="0"/>
              </a:spcAft>
              <a:buClr>
                <a:srgbClr val="59585B"/>
              </a:buClr>
              <a:buSzPts val="1350"/>
              <a:buChar char="●"/>
            </a:pPr>
            <a:r>
              <a:rPr lang="en" sz="1350">
                <a:solidFill>
                  <a:srgbClr val="59585B"/>
                </a:solidFill>
              </a:rPr>
              <a:t>Review and approval</a:t>
            </a:r>
            <a:endParaRPr sz="1350">
              <a:solidFill>
                <a:srgbClr val="59585B"/>
              </a:solidFill>
            </a:endParaRPr>
          </a:p>
          <a:p>
            <a:pPr indent="-222884" lvl="0" marL="137160" rtl="0" algn="l">
              <a:lnSpc>
                <a:spcPct val="115000"/>
              </a:lnSpc>
              <a:spcBef>
                <a:spcPts val="0"/>
              </a:spcBef>
              <a:spcAft>
                <a:spcPts val="0"/>
              </a:spcAft>
              <a:buClr>
                <a:srgbClr val="59585B"/>
              </a:buClr>
              <a:buSzPts val="1350"/>
              <a:buChar char="●"/>
            </a:pPr>
            <a:r>
              <a:rPr lang="en" sz="1350">
                <a:solidFill>
                  <a:srgbClr val="59585B"/>
                </a:solidFill>
              </a:rPr>
              <a:t>Honesty and accuracy</a:t>
            </a:r>
            <a:endParaRPr sz="1350">
              <a:solidFill>
                <a:srgbClr val="59585B"/>
              </a:solidFill>
            </a:endParaRPr>
          </a:p>
          <a:p>
            <a:pPr indent="-222884" lvl="0" marL="137160" rtl="0" algn="l">
              <a:lnSpc>
                <a:spcPct val="115000"/>
              </a:lnSpc>
              <a:spcBef>
                <a:spcPts val="0"/>
              </a:spcBef>
              <a:spcAft>
                <a:spcPts val="0"/>
              </a:spcAft>
              <a:buClr>
                <a:srgbClr val="59585B"/>
              </a:buClr>
              <a:buSzPts val="1350"/>
              <a:buChar char="●"/>
            </a:pPr>
            <a:r>
              <a:rPr lang="en" sz="1350">
                <a:solidFill>
                  <a:srgbClr val="59585B"/>
                </a:solidFill>
              </a:rPr>
              <a:t>Citations and credit</a:t>
            </a:r>
            <a:endParaRPr/>
          </a:p>
        </p:txBody>
      </p:sp>
      <p:sp>
        <p:nvSpPr>
          <p:cNvPr id="317" name="Google Shape;317;p25"/>
          <p:cNvSpPr txBox="1"/>
          <p:nvPr>
            <p:ph idx="4"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PHOTO BY DAVID ALEXANDER, CCP</a:t>
            </a:r>
            <a:endParaRPr/>
          </a:p>
        </p:txBody>
      </p:sp>
      <p:sp>
        <p:nvSpPr>
          <p:cNvPr id="318" name="Google Shape;318;p25"/>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19" name="Google Shape;319;p25"/>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pic>
        <p:nvPicPr>
          <p:cNvPr id="320" name="Google Shape;320;p25"/>
          <p:cNvPicPr preferRelativeResize="0"/>
          <p:nvPr/>
        </p:nvPicPr>
        <p:blipFill>
          <a:blip r:embed="rId4">
            <a:alphaModFix/>
          </a:blip>
          <a:stretch>
            <a:fillRect/>
          </a:stretch>
        </p:blipFill>
        <p:spPr>
          <a:xfrm>
            <a:off x="559382" y="2239048"/>
            <a:ext cx="1728188" cy="200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26"/>
          <p:cNvSpPr txBox="1"/>
          <p:nvPr>
            <p:ph idx="4"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PHOTO BY LEOHOHO ON UNSPLASH</a:t>
            </a:r>
            <a:endParaRPr/>
          </a:p>
        </p:txBody>
      </p:sp>
      <p:sp>
        <p:nvSpPr>
          <p:cNvPr id="326" name="Google Shape;326;p26"/>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327" name="Google Shape;327;p26"/>
          <p:cNvSpPr/>
          <p:nvPr/>
        </p:nvSpPr>
        <p:spPr>
          <a:xfrm>
            <a:off x="-511767" y="428475"/>
            <a:ext cx="4295629" cy="3753847"/>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28" name="Google Shape;328;p26"/>
          <p:cNvSpPr txBox="1"/>
          <p:nvPr>
            <p:ph type="title"/>
          </p:nvPr>
        </p:nvSpPr>
        <p:spPr>
          <a:xfrm>
            <a:off x="519450" y="1184200"/>
            <a:ext cx="2711100" cy="1745400"/>
          </a:xfrm>
          <a:prstGeom prst="rect">
            <a:avLst/>
          </a:prstGeom>
        </p:spPr>
        <p:txBody>
          <a:bodyPr anchorCtr="0" anchor="t" bIns="0" lIns="0" spcFirstLastPara="1" rIns="0" wrap="square" tIns="0">
            <a:spAutoFit/>
          </a:bodyPr>
          <a:lstStyle/>
          <a:p>
            <a:pPr indent="0" lvl="0" marL="0" rtl="0" algn="l">
              <a:lnSpc>
                <a:spcPct val="90000"/>
              </a:lnSpc>
              <a:spcBef>
                <a:spcPts val="0"/>
              </a:spcBef>
              <a:spcAft>
                <a:spcPts val="900"/>
              </a:spcAft>
              <a:buNone/>
            </a:pPr>
            <a:r>
              <a:rPr lang="en" sz="4200"/>
              <a:t>Who Will Hear Your</a:t>
            </a:r>
            <a:r>
              <a:rPr lang="en" sz="4200"/>
              <a:t> Story?</a:t>
            </a:r>
            <a:endParaRPr sz="4200"/>
          </a:p>
        </p:txBody>
      </p:sp>
      <p:pic>
        <p:nvPicPr>
          <p:cNvPr id="329" name="Google Shape;329;p26"/>
          <p:cNvPicPr preferRelativeResize="0"/>
          <p:nvPr/>
        </p:nvPicPr>
        <p:blipFill>
          <a:blip r:embed="rId3">
            <a:alphaModFix/>
          </a:blip>
          <a:stretch>
            <a:fillRect/>
          </a:stretch>
        </p:blipFill>
        <p:spPr>
          <a:xfrm>
            <a:off x="526299" y="2980692"/>
            <a:ext cx="1728188" cy="200100"/>
          </a:xfrm>
          <a:prstGeom prst="rect">
            <a:avLst/>
          </a:prstGeom>
          <a:noFill/>
          <a:ln>
            <a:noFill/>
          </a:ln>
        </p:spPr>
      </p:pic>
      <p:pic>
        <p:nvPicPr>
          <p:cNvPr id="330" name="Google Shape;330;p26"/>
          <p:cNvPicPr preferRelativeResize="0"/>
          <p:nvPr/>
        </p:nvPicPr>
        <p:blipFill>
          <a:blip r:embed="rId4">
            <a:alphaModFix/>
          </a:blip>
          <a:stretch>
            <a:fillRect/>
          </a:stretch>
        </p:blipFill>
        <p:spPr>
          <a:xfrm>
            <a:off x="2769147" y="428475"/>
            <a:ext cx="5025400" cy="5016975"/>
          </a:xfrm>
          <a:prstGeom prst="rect">
            <a:avLst/>
          </a:prstGeom>
          <a:noFill/>
          <a:ln>
            <a:noFill/>
          </a:ln>
        </p:spPr>
      </p:pic>
      <p:sp>
        <p:nvSpPr>
          <p:cNvPr id="331" name="Google Shape;331;p26"/>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32" name="Google Shape;332;p26"/>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27"/>
          <p:cNvSpPr/>
          <p:nvPr/>
        </p:nvSpPr>
        <p:spPr>
          <a:xfrm>
            <a:off x="2540950" y="1040600"/>
            <a:ext cx="2937000" cy="29367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7"/>
          <p:cNvSpPr txBox="1"/>
          <p:nvPr>
            <p:ph idx="1" type="subTitle"/>
          </p:nvPr>
        </p:nvSpPr>
        <p:spPr>
          <a:xfrm>
            <a:off x="625045" y="1625296"/>
            <a:ext cx="2256300" cy="169200"/>
          </a:xfrm>
          <a:prstGeom prst="rect">
            <a:avLst/>
          </a:prstGeom>
        </p:spPr>
        <p:txBody>
          <a:bodyPr anchorCtr="0" anchor="t" bIns="0" lIns="0" spcFirstLastPara="1" rIns="0" wrap="square" tIns="0">
            <a:spAutoFit/>
          </a:bodyPr>
          <a:lstStyle/>
          <a:p>
            <a:pPr indent="-63500" lvl="0" marL="63500" rtl="0" algn="ctr">
              <a:lnSpc>
                <a:spcPct val="115000"/>
              </a:lnSpc>
              <a:spcBef>
                <a:spcPts val="0"/>
              </a:spcBef>
              <a:spcAft>
                <a:spcPts val="500"/>
              </a:spcAft>
              <a:buNone/>
            </a:pPr>
            <a:r>
              <a:rPr lang="en" sz="1100">
                <a:solidFill>
                  <a:srgbClr val="59585B"/>
                </a:solidFill>
              </a:rPr>
              <a:t>Age range</a:t>
            </a:r>
            <a:endParaRPr sz="1100"/>
          </a:p>
        </p:txBody>
      </p:sp>
      <p:sp>
        <p:nvSpPr>
          <p:cNvPr id="339" name="Google Shape;339;p27"/>
          <p:cNvSpPr txBox="1"/>
          <p:nvPr>
            <p:ph idx="5" type="title"/>
          </p:nvPr>
        </p:nvSpPr>
        <p:spPr>
          <a:xfrm>
            <a:off x="2907288" y="1764848"/>
            <a:ext cx="2204400" cy="9696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The Audience</a:t>
            </a:r>
            <a:endParaRPr/>
          </a:p>
        </p:txBody>
      </p:sp>
      <p:sp>
        <p:nvSpPr>
          <p:cNvPr id="340" name="Google Shape;340;p27"/>
          <p:cNvSpPr txBox="1"/>
          <p:nvPr>
            <p:ph idx="6" type="subTitle"/>
          </p:nvPr>
        </p:nvSpPr>
        <p:spPr>
          <a:xfrm>
            <a:off x="3111738" y="2750930"/>
            <a:ext cx="1795500" cy="6465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Who is my story for?</a:t>
            </a:r>
            <a:endParaRPr/>
          </a:p>
        </p:txBody>
      </p:sp>
      <p:sp>
        <p:nvSpPr>
          <p:cNvPr id="341" name="Google Shape;341;p27"/>
          <p:cNvSpPr txBox="1"/>
          <p:nvPr>
            <p:ph idx="1" type="subTitle"/>
          </p:nvPr>
        </p:nvSpPr>
        <p:spPr>
          <a:xfrm>
            <a:off x="625045" y="2746930"/>
            <a:ext cx="2256300" cy="169200"/>
          </a:xfrm>
          <a:prstGeom prst="rect">
            <a:avLst/>
          </a:prstGeom>
        </p:spPr>
        <p:txBody>
          <a:bodyPr anchorCtr="0" anchor="t" bIns="0" lIns="0" spcFirstLastPara="1" rIns="0" wrap="square" tIns="0">
            <a:spAutoFit/>
          </a:bodyPr>
          <a:lstStyle/>
          <a:p>
            <a:pPr indent="-63500" lvl="0" marL="63500" rtl="0" algn="ctr">
              <a:lnSpc>
                <a:spcPct val="115000"/>
              </a:lnSpc>
              <a:spcBef>
                <a:spcPts val="0"/>
              </a:spcBef>
              <a:spcAft>
                <a:spcPts val="500"/>
              </a:spcAft>
              <a:buNone/>
            </a:pPr>
            <a:r>
              <a:rPr lang="en" sz="1100">
                <a:solidFill>
                  <a:srgbClr val="59585B"/>
                </a:solidFill>
              </a:rPr>
              <a:t>Gender</a:t>
            </a:r>
            <a:endParaRPr sz="1100"/>
          </a:p>
        </p:txBody>
      </p:sp>
      <p:sp>
        <p:nvSpPr>
          <p:cNvPr id="342" name="Google Shape;342;p27"/>
          <p:cNvSpPr txBox="1"/>
          <p:nvPr>
            <p:ph idx="1" type="subTitle"/>
          </p:nvPr>
        </p:nvSpPr>
        <p:spPr>
          <a:xfrm>
            <a:off x="625045" y="3868565"/>
            <a:ext cx="2256300" cy="169200"/>
          </a:xfrm>
          <a:prstGeom prst="rect">
            <a:avLst/>
          </a:prstGeom>
        </p:spPr>
        <p:txBody>
          <a:bodyPr anchorCtr="0" anchor="t" bIns="0" lIns="0" spcFirstLastPara="1" rIns="0" wrap="square" tIns="0">
            <a:spAutoFit/>
          </a:bodyPr>
          <a:lstStyle/>
          <a:p>
            <a:pPr indent="-63500" lvl="0" marL="63500" rtl="0" algn="ctr">
              <a:lnSpc>
                <a:spcPct val="115000"/>
              </a:lnSpc>
              <a:spcBef>
                <a:spcPts val="0"/>
              </a:spcBef>
              <a:spcAft>
                <a:spcPts val="500"/>
              </a:spcAft>
              <a:buNone/>
            </a:pPr>
            <a:r>
              <a:rPr lang="en" sz="1100">
                <a:solidFill>
                  <a:srgbClr val="59585B"/>
                </a:solidFill>
              </a:rPr>
              <a:t>Geographical context</a:t>
            </a:r>
            <a:endParaRPr sz="1100"/>
          </a:p>
        </p:txBody>
      </p:sp>
      <p:sp>
        <p:nvSpPr>
          <p:cNvPr id="343" name="Google Shape;343;p27"/>
          <p:cNvSpPr txBox="1"/>
          <p:nvPr>
            <p:ph idx="1" type="subTitle"/>
          </p:nvPr>
        </p:nvSpPr>
        <p:spPr>
          <a:xfrm>
            <a:off x="2801402" y="4990200"/>
            <a:ext cx="2576100" cy="169200"/>
          </a:xfrm>
          <a:prstGeom prst="rect">
            <a:avLst/>
          </a:prstGeom>
        </p:spPr>
        <p:txBody>
          <a:bodyPr anchorCtr="0" anchor="t" bIns="0" lIns="0" spcFirstLastPara="1" rIns="0" wrap="square" tIns="0">
            <a:spAutoFit/>
          </a:bodyPr>
          <a:lstStyle/>
          <a:p>
            <a:pPr indent="-63500" lvl="0" marL="63500" rtl="0" algn="ctr">
              <a:lnSpc>
                <a:spcPct val="115000"/>
              </a:lnSpc>
              <a:spcBef>
                <a:spcPts val="0"/>
              </a:spcBef>
              <a:spcAft>
                <a:spcPts val="500"/>
              </a:spcAft>
              <a:buNone/>
            </a:pPr>
            <a:r>
              <a:rPr lang="en" sz="1100">
                <a:solidFill>
                  <a:srgbClr val="59585B"/>
                </a:solidFill>
              </a:rPr>
              <a:t>Social, cultural, and religious context</a:t>
            </a:r>
            <a:endParaRPr sz="1100"/>
          </a:p>
        </p:txBody>
      </p:sp>
      <p:sp>
        <p:nvSpPr>
          <p:cNvPr id="344" name="Google Shape;344;p27"/>
          <p:cNvSpPr txBox="1"/>
          <p:nvPr>
            <p:ph idx="1" type="subTitle"/>
          </p:nvPr>
        </p:nvSpPr>
        <p:spPr>
          <a:xfrm>
            <a:off x="401710" y="4990200"/>
            <a:ext cx="2703000" cy="169200"/>
          </a:xfrm>
          <a:prstGeom prst="rect">
            <a:avLst/>
          </a:prstGeom>
        </p:spPr>
        <p:txBody>
          <a:bodyPr anchorCtr="0" anchor="t" bIns="0" lIns="0" spcFirstLastPara="1" rIns="0" wrap="square" tIns="0">
            <a:spAutoFit/>
          </a:bodyPr>
          <a:lstStyle/>
          <a:p>
            <a:pPr indent="-63500" lvl="0" marL="63500" rtl="0" algn="ctr">
              <a:lnSpc>
                <a:spcPct val="115000"/>
              </a:lnSpc>
              <a:spcBef>
                <a:spcPts val="0"/>
              </a:spcBef>
              <a:spcAft>
                <a:spcPts val="500"/>
              </a:spcAft>
              <a:buNone/>
            </a:pPr>
            <a:r>
              <a:rPr lang="en" sz="1100">
                <a:solidFill>
                  <a:srgbClr val="59585B"/>
                </a:solidFill>
              </a:rPr>
              <a:t>Level of education</a:t>
            </a:r>
            <a:endParaRPr sz="1100"/>
          </a:p>
        </p:txBody>
      </p:sp>
      <p:sp>
        <p:nvSpPr>
          <p:cNvPr id="345" name="Google Shape;345;p27"/>
          <p:cNvSpPr txBox="1"/>
          <p:nvPr>
            <p:ph idx="1" type="subTitle"/>
          </p:nvPr>
        </p:nvSpPr>
        <p:spPr>
          <a:xfrm>
            <a:off x="5409618" y="4990200"/>
            <a:ext cx="2081400" cy="169200"/>
          </a:xfrm>
          <a:prstGeom prst="rect">
            <a:avLst/>
          </a:prstGeom>
        </p:spPr>
        <p:txBody>
          <a:bodyPr anchorCtr="0" anchor="t" bIns="0" lIns="0" spcFirstLastPara="1" rIns="0" wrap="square" tIns="0">
            <a:spAutoFit/>
          </a:bodyPr>
          <a:lstStyle/>
          <a:p>
            <a:pPr indent="-63500" lvl="0" marL="63500" rtl="0" algn="ctr">
              <a:lnSpc>
                <a:spcPct val="115000"/>
              </a:lnSpc>
              <a:spcBef>
                <a:spcPts val="0"/>
              </a:spcBef>
              <a:spcAft>
                <a:spcPts val="500"/>
              </a:spcAft>
              <a:buNone/>
            </a:pPr>
            <a:r>
              <a:rPr lang="en" sz="1100">
                <a:solidFill>
                  <a:srgbClr val="59585B"/>
                </a:solidFill>
              </a:rPr>
              <a:t>Access to technology</a:t>
            </a:r>
            <a:endParaRPr sz="1100"/>
          </a:p>
        </p:txBody>
      </p:sp>
      <p:sp>
        <p:nvSpPr>
          <p:cNvPr id="346" name="Google Shape;346;p27"/>
          <p:cNvSpPr txBox="1"/>
          <p:nvPr>
            <p:ph idx="1" type="subTitle"/>
          </p:nvPr>
        </p:nvSpPr>
        <p:spPr>
          <a:xfrm>
            <a:off x="5322168" y="2746930"/>
            <a:ext cx="2256300" cy="169200"/>
          </a:xfrm>
          <a:prstGeom prst="rect">
            <a:avLst/>
          </a:prstGeom>
        </p:spPr>
        <p:txBody>
          <a:bodyPr anchorCtr="0" anchor="t" bIns="0" lIns="0" spcFirstLastPara="1" rIns="0" wrap="square" tIns="0">
            <a:spAutoFit/>
          </a:bodyPr>
          <a:lstStyle/>
          <a:p>
            <a:pPr indent="-63500" lvl="0" marL="63500" rtl="0" algn="ctr">
              <a:lnSpc>
                <a:spcPct val="115000"/>
              </a:lnSpc>
              <a:spcBef>
                <a:spcPts val="0"/>
              </a:spcBef>
              <a:spcAft>
                <a:spcPts val="500"/>
              </a:spcAft>
              <a:buNone/>
            </a:pPr>
            <a:r>
              <a:rPr lang="en" sz="1100">
                <a:solidFill>
                  <a:srgbClr val="59585B"/>
                </a:solidFill>
              </a:rPr>
              <a:t>Networks and influencers</a:t>
            </a:r>
            <a:endParaRPr sz="1100"/>
          </a:p>
        </p:txBody>
      </p:sp>
      <p:sp>
        <p:nvSpPr>
          <p:cNvPr id="347" name="Google Shape;347;p27"/>
          <p:cNvSpPr txBox="1"/>
          <p:nvPr>
            <p:ph idx="1" type="subTitle"/>
          </p:nvPr>
        </p:nvSpPr>
        <p:spPr>
          <a:xfrm>
            <a:off x="4966968" y="3868565"/>
            <a:ext cx="2966700" cy="169200"/>
          </a:xfrm>
          <a:prstGeom prst="rect">
            <a:avLst/>
          </a:prstGeom>
        </p:spPr>
        <p:txBody>
          <a:bodyPr anchorCtr="0" anchor="t" bIns="0" lIns="0" spcFirstLastPara="1" rIns="0" wrap="square" tIns="0">
            <a:spAutoFit/>
          </a:bodyPr>
          <a:lstStyle/>
          <a:p>
            <a:pPr indent="-63500" lvl="0" marL="63500" rtl="0" algn="ctr">
              <a:lnSpc>
                <a:spcPct val="115000"/>
              </a:lnSpc>
              <a:spcBef>
                <a:spcPts val="0"/>
              </a:spcBef>
              <a:spcAft>
                <a:spcPts val="500"/>
              </a:spcAft>
              <a:buNone/>
            </a:pPr>
            <a:r>
              <a:rPr lang="en" sz="1100">
                <a:solidFill>
                  <a:srgbClr val="59585B"/>
                </a:solidFill>
              </a:rPr>
              <a:t>Format and channel preference</a:t>
            </a:r>
            <a:endParaRPr sz="1100"/>
          </a:p>
        </p:txBody>
      </p:sp>
      <p:sp>
        <p:nvSpPr>
          <p:cNvPr id="348" name="Google Shape;348;p27"/>
          <p:cNvSpPr txBox="1"/>
          <p:nvPr>
            <p:ph idx="1" type="subTitle"/>
          </p:nvPr>
        </p:nvSpPr>
        <p:spPr>
          <a:xfrm>
            <a:off x="5322168" y="1625296"/>
            <a:ext cx="2256300" cy="169200"/>
          </a:xfrm>
          <a:prstGeom prst="rect">
            <a:avLst/>
          </a:prstGeom>
        </p:spPr>
        <p:txBody>
          <a:bodyPr anchorCtr="0" anchor="t" bIns="0" lIns="0" spcFirstLastPara="1" rIns="0" wrap="square" tIns="0">
            <a:spAutoFit/>
          </a:bodyPr>
          <a:lstStyle/>
          <a:p>
            <a:pPr indent="-63500" lvl="0" marL="63500" rtl="0" algn="ctr">
              <a:lnSpc>
                <a:spcPct val="115000"/>
              </a:lnSpc>
              <a:spcBef>
                <a:spcPts val="0"/>
              </a:spcBef>
              <a:spcAft>
                <a:spcPts val="500"/>
              </a:spcAft>
              <a:buNone/>
            </a:pPr>
            <a:r>
              <a:rPr lang="en" sz="1100">
                <a:solidFill>
                  <a:srgbClr val="59585B"/>
                </a:solidFill>
              </a:rPr>
              <a:t>Time and attention span</a:t>
            </a:r>
            <a:endParaRPr sz="1100"/>
          </a:p>
        </p:txBody>
      </p:sp>
      <p:sp>
        <p:nvSpPr>
          <p:cNvPr id="349" name="Google Shape;349;p27"/>
          <p:cNvSpPr/>
          <p:nvPr/>
        </p:nvSpPr>
        <p:spPr>
          <a:xfrm>
            <a:off x="1369195" y="816250"/>
            <a:ext cx="768000" cy="7680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7"/>
          <p:cNvSpPr/>
          <p:nvPr/>
        </p:nvSpPr>
        <p:spPr>
          <a:xfrm>
            <a:off x="1369195" y="1941992"/>
            <a:ext cx="768000" cy="7680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7"/>
          <p:cNvSpPr/>
          <p:nvPr/>
        </p:nvSpPr>
        <p:spPr>
          <a:xfrm>
            <a:off x="1369195" y="3073304"/>
            <a:ext cx="768000" cy="7680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7"/>
          <p:cNvSpPr/>
          <p:nvPr/>
        </p:nvSpPr>
        <p:spPr>
          <a:xfrm>
            <a:off x="3625488" y="4176363"/>
            <a:ext cx="768000" cy="7680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7"/>
          <p:cNvSpPr/>
          <p:nvPr/>
        </p:nvSpPr>
        <p:spPr>
          <a:xfrm>
            <a:off x="1369188" y="4176363"/>
            <a:ext cx="768000" cy="7680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7"/>
          <p:cNvSpPr/>
          <p:nvPr/>
        </p:nvSpPr>
        <p:spPr>
          <a:xfrm>
            <a:off x="6066318" y="4176363"/>
            <a:ext cx="768000" cy="7680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7"/>
          <p:cNvSpPr/>
          <p:nvPr/>
        </p:nvSpPr>
        <p:spPr>
          <a:xfrm>
            <a:off x="6066318" y="816250"/>
            <a:ext cx="768000" cy="7680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7"/>
          <p:cNvSpPr/>
          <p:nvPr/>
        </p:nvSpPr>
        <p:spPr>
          <a:xfrm>
            <a:off x="6066318" y="1941992"/>
            <a:ext cx="768000" cy="7680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7"/>
          <p:cNvSpPr/>
          <p:nvPr/>
        </p:nvSpPr>
        <p:spPr>
          <a:xfrm>
            <a:off x="6066318" y="3073304"/>
            <a:ext cx="768000" cy="7680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7"/>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pic>
        <p:nvPicPr>
          <p:cNvPr id="359" name="Google Shape;359;p27"/>
          <p:cNvPicPr preferRelativeResize="0"/>
          <p:nvPr/>
        </p:nvPicPr>
        <p:blipFill>
          <a:blip r:embed="rId3">
            <a:alphaModFix/>
          </a:blip>
          <a:stretch>
            <a:fillRect/>
          </a:stretch>
        </p:blipFill>
        <p:spPr>
          <a:xfrm>
            <a:off x="1533909" y="886317"/>
            <a:ext cx="395462" cy="557242"/>
          </a:xfrm>
          <a:prstGeom prst="rect">
            <a:avLst/>
          </a:prstGeom>
          <a:noFill/>
          <a:ln>
            <a:noFill/>
          </a:ln>
        </p:spPr>
      </p:pic>
      <p:pic>
        <p:nvPicPr>
          <p:cNvPr id="360" name="Google Shape;360;p27"/>
          <p:cNvPicPr preferRelativeResize="0"/>
          <p:nvPr/>
        </p:nvPicPr>
        <p:blipFill>
          <a:blip r:embed="rId4">
            <a:alphaModFix/>
          </a:blip>
          <a:stretch>
            <a:fillRect/>
          </a:stretch>
        </p:blipFill>
        <p:spPr>
          <a:xfrm>
            <a:off x="1493200" y="2144613"/>
            <a:ext cx="519988" cy="368325"/>
          </a:xfrm>
          <a:prstGeom prst="rect">
            <a:avLst/>
          </a:prstGeom>
          <a:noFill/>
          <a:ln>
            <a:noFill/>
          </a:ln>
        </p:spPr>
      </p:pic>
      <p:pic>
        <p:nvPicPr>
          <p:cNvPr id="361" name="Google Shape;361;p27"/>
          <p:cNvPicPr preferRelativeResize="0"/>
          <p:nvPr/>
        </p:nvPicPr>
        <p:blipFill>
          <a:blip r:embed="rId5">
            <a:alphaModFix/>
          </a:blip>
          <a:stretch>
            <a:fillRect/>
          </a:stretch>
        </p:blipFill>
        <p:spPr>
          <a:xfrm>
            <a:off x="1502829" y="3204929"/>
            <a:ext cx="492986" cy="492986"/>
          </a:xfrm>
          <a:prstGeom prst="rect">
            <a:avLst/>
          </a:prstGeom>
          <a:noFill/>
          <a:ln>
            <a:noFill/>
          </a:ln>
        </p:spPr>
      </p:pic>
      <p:pic>
        <p:nvPicPr>
          <p:cNvPr id="362" name="Google Shape;362;p27"/>
          <p:cNvPicPr preferRelativeResize="0"/>
          <p:nvPr/>
        </p:nvPicPr>
        <p:blipFill>
          <a:blip r:embed="rId6">
            <a:alphaModFix/>
          </a:blip>
          <a:stretch>
            <a:fillRect/>
          </a:stretch>
        </p:blipFill>
        <p:spPr>
          <a:xfrm>
            <a:off x="1493316" y="4283467"/>
            <a:ext cx="495539" cy="477519"/>
          </a:xfrm>
          <a:prstGeom prst="rect">
            <a:avLst/>
          </a:prstGeom>
          <a:noFill/>
          <a:ln>
            <a:noFill/>
          </a:ln>
        </p:spPr>
      </p:pic>
      <p:pic>
        <p:nvPicPr>
          <p:cNvPr id="363" name="Google Shape;363;p27"/>
          <p:cNvPicPr preferRelativeResize="0"/>
          <p:nvPr/>
        </p:nvPicPr>
        <p:blipFill>
          <a:blip r:embed="rId7">
            <a:alphaModFix/>
          </a:blip>
          <a:stretch>
            <a:fillRect/>
          </a:stretch>
        </p:blipFill>
        <p:spPr>
          <a:xfrm>
            <a:off x="6191578" y="4325083"/>
            <a:ext cx="445392" cy="463950"/>
          </a:xfrm>
          <a:prstGeom prst="rect">
            <a:avLst/>
          </a:prstGeom>
          <a:noFill/>
          <a:ln>
            <a:noFill/>
          </a:ln>
        </p:spPr>
      </p:pic>
      <p:pic>
        <p:nvPicPr>
          <p:cNvPr id="364" name="Google Shape;364;p27"/>
          <p:cNvPicPr preferRelativeResize="0"/>
          <p:nvPr/>
        </p:nvPicPr>
        <p:blipFill>
          <a:blip r:embed="rId8">
            <a:alphaModFix/>
          </a:blip>
          <a:stretch>
            <a:fillRect/>
          </a:stretch>
        </p:blipFill>
        <p:spPr>
          <a:xfrm>
            <a:off x="6243050" y="3165100"/>
            <a:ext cx="412389" cy="542000"/>
          </a:xfrm>
          <a:prstGeom prst="rect">
            <a:avLst/>
          </a:prstGeom>
          <a:noFill/>
          <a:ln>
            <a:noFill/>
          </a:ln>
        </p:spPr>
      </p:pic>
      <p:pic>
        <p:nvPicPr>
          <p:cNvPr id="365" name="Google Shape;365;p27"/>
          <p:cNvPicPr preferRelativeResize="0"/>
          <p:nvPr/>
        </p:nvPicPr>
        <p:blipFill>
          <a:blip r:embed="rId9">
            <a:alphaModFix/>
          </a:blip>
          <a:stretch>
            <a:fillRect/>
          </a:stretch>
        </p:blipFill>
        <p:spPr>
          <a:xfrm>
            <a:off x="6188345" y="2055749"/>
            <a:ext cx="523945" cy="542012"/>
          </a:xfrm>
          <a:prstGeom prst="rect">
            <a:avLst/>
          </a:prstGeom>
          <a:noFill/>
          <a:ln>
            <a:noFill/>
          </a:ln>
        </p:spPr>
      </p:pic>
      <p:pic>
        <p:nvPicPr>
          <p:cNvPr id="366" name="Google Shape;366;p27"/>
          <p:cNvPicPr preferRelativeResize="0"/>
          <p:nvPr/>
        </p:nvPicPr>
        <p:blipFill rotWithShape="1">
          <a:blip r:embed="rId10">
            <a:alphaModFix/>
          </a:blip>
          <a:srcRect b="28315" l="0" r="0" t="0"/>
          <a:stretch/>
        </p:blipFill>
        <p:spPr>
          <a:xfrm flipH="1" rot="10800000">
            <a:off x="3925500" y="3462473"/>
            <a:ext cx="175500" cy="691950"/>
          </a:xfrm>
          <a:prstGeom prst="rect">
            <a:avLst/>
          </a:prstGeom>
          <a:noFill/>
          <a:ln>
            <a:noFill/>
          </a:ln>
        </p:spPr>
      </p:pic>
      <p:pic>
        <p:nvPicPr>
          <p:cNvPr id="367" name="Google Shape;367;p27"/>
          <p:cNvPicPr preferRelativeResize="0"/>
          <p:nvPr/>
        </p:nvPicPr>
        <p:blipFill rotWithShape="1">
          <a:blip r:embed="rId10">
            <a:alphaModFix/>
          </a:blip>
          <a:srcRect b="28315" l="0" r="0" t="0"/>
          <a:stretch/>
        </p:blipFill>
        <p:spPr>
          <a:xfrm flipH="1" rot="-5400000">
            <a:off x="2473575" y="2162973"/>
            <a:ext cx="175500" cy="691950"/>
          </a:xfrm>
          <a:prstGeom prst="rect">
            <a:avLst/>
          </a:prstGeom>
          <a:noFill/>
          <a:ln>
            <a:noFill/>
          </a:ln>
        </p:spPr>
      </p:pic>
      <p:pic>
        <p:nvPicPr>
          <p:cNvPr id="368" name="Google Shape;368;p27"/>
          <p:cNvPicPr preferRelativeResize="0"/>
          <p:nvPr/>
        </p:nvPicPr>
        <p:blipFill rotWithShape="1">
          <a:blip r:embed="rId10">
            <a:alphaModFix/>
          </a:blip>
          <a:srcRect b="28315" l="0" r="0" t="0"/>
          <a:stretch/>
        </p:blipFill>
        <p:spPr>
          <a:xfrm rot="5400000">
            <a:off x="5381425" y="2162973"/>
            <a:ext cx="175500" cy="691950"/>
          </a:xfrm>
          <a:prstGeom prst="rect">
            <a:avLst/>
          </a:prstGeom>
          <a:noFill/>
          <a:ln>
            <a:noFill/>
          </a:ln>
        </p:spPr>
      </p:pic>
      <p:pic>
        <p:nvPicPr>
          <p:cNvPr id="369" name="Google Shape;369;p27"/>
          <p:cNvPicPr preferRelativeResize="0"/>
          <p:nvPr/>
        </p:nvPicPr>
        <p:blipFill rotWithShape="1">
          <a:blip r:embed="rId10">
            <a:alphaModFix/>
          </a:blip>
          <a:srcRect b="28315" l="0" r="0" t="0"/>
          <a:stretch/>
        </p:blipFill>
        <p:spPr>
          <a:xfrm flipH="1" rot="-8100002">
            <a:off x="2759900" y="3204248"/>
            <a:ext cx="175500" cy="691950"/>
          </a:xfrm>
          <a:prstGeom prst="rect">
            <a:avLst/>
          </a:prstGeom>
          <a:noFill/>
          <a:ln>
            <a:noFill/>
          </a:ln>
        </p:spPr>
      </p:pic>
      <p:pic>
        <p:nvPicPr>
          <p:cNvPr id="370" name="Google Shape;370;p27"/>
          <p:cNvPicPr preferRelativeResize="0"/>
          <p:nvPr/>
        </p:nvPicPr>
        <p:blipFill rotWithShape="1">
          <a:blip r:embed="rId10">
            <a:alphaModFix/>
          </a:blip>
          <a:srcRect b="28315" l="0" r="0" t="0"/>
          <a:stretch/>
        </p:blipFill>
        <p:spPr>
          <a:xfrm rot="8100002">
            <a:off x="5083500" y="3204248"/>
            <a:ext cx="175500" cy="691950"/>
          </a:xfrm>
          <a:prstGeom prst="rect">
            <a:avLst/>
          </a:prstGeom>
          <a:noFill/>
          <a:ln>
            <a:noFill/>
          </a:ln>
        </p:spPr>
      </p:pic>
      <p:pic>
        <p:nvPicPr>
          <p:cNvPr id="371" name="Google Shape;371;p27"/>
          <p:cNvPicPr preferRelativeResize="0"/>
          <p:nvPr/>
        </p:nvPicPr>
        <p:blipFill rotWithShape="1">
          <a:blip r:embed="rId10">
            <a:alphaModFix/>
          </a:blip>
          <a:srcRect b="28315" l="0" r="0" t="0"/>
          <a:stretch/>
        </p:blipFill>
        <p:spPr>
          <a:xfrm rot="-2699998">
            <a:off x="2759900" y="1136923"/>
            <a:ext cx="175500" cy="691950"/>
          </a:xfrm>
          <a:prstGeom prst="rect">
            <a:avLst/>
          </a:prstGeom>
          <a:noFill/>
          <a:ln>
            <a:noFill/>
          </a:ln>
        </p:spPr>
      </p:pic>
      <p:pic>
        <p:nvPicPr>
          <p:cNvPr id="372" name="Google Shape;372;p27"/>
          <p:cNvPicPr preferRelativeResize="0"/>
          <p:nvPr/>
        </p:nvPicPr>
        <p:blipFill rotWithShape="1">
          <a:blip r:embed="rId10">
            <a:alphaModFix/>
          </a:blip>
          <a:srcRect b="28315" l="0" r="0" t="0"/>
          <a:stretch/>
        </p:blipFill>
        <p:spPr>
          <a:xfrm flipH="1" rot="2699998">
            <a:off x="5083500" y="1136923"/>
            <a:ext cx="175500" cy="691950"/>
          </a:xfrm>
          <a:prstGeom prst="rect">
            <a:avLst/>
          </a:prstGeom>
          <a:noFill/>
          <a:ln>
            <a:noFill/>
          </a:ln>
        </p:spPr>
      </p:pic>
      <p:pic>
        <p:nvPicPr>
          <p:cNvPr id="373" name="Google Shape;373;p27"/>
          <p:cNvPicPr preferRelativeResize="0"/>
          <p:nvPr/>
        </p:nvPicPr>
        <p:blipFill>
          <a:blip r:embed="rId11">
            <a:alphaModFix/>
          </a:blip>
          <a:stretch>
            <a:fillRect/>
          </a:stretch>
        </p:blipFill>
        <p:spPr>
          <a:xfrm>
            <a:off x="3721394" y="4293700"/>
            <a:ext cx="576114" cy="557225"/>
          </a:xfrm>
          <a:prstGeom prst="rect">
            <a:avLst/>
          </a:prstGeom>
          <a:noFill/>
          <a:ln>
            <a:noFill/>
          </a:ln>
        </p:spPr>
      </p:pic>
      <p:pic>
        <p:nvPicPr>
          <p:cNvPr id="374" name="Google Shape;374;p27"/>
          <p:cNvPicPr preferRelativeResize="0"/>
          <p:nvPr/>
        </p:nvPicPr>
        <p:blipFill>
          <a:blip r:embed="rId12">
            <a:alphaModFix/>
          </a:blip>
          <a:stretch>
            <a:fillRect/>
          </a:stretch>
        </p:blipFill>
        <p:spPr>
          <a:xfrm>
            <a:off x="6224524" y="977550"/>
            <a:ext cx="445400" cy="445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p28"/>
          <p:cNvPicPr preferRelativeResize="0"/>
          <p:nvPr/>
        </p:nvPicPr>
        <p:blipFill rotWithShape="1">
          <a:blip r:embed="rId3">
            <a:alphaModFix/>
          </a:blip>
          <a:srcRect b="606" l="0" r="0" t="0"/>
          <a:stretch/>
        </p:blipFill>
        <p:spPr>
          <a:xfrm>
            <a:off x="212425" y="419800"/>
            <a:ext cx="7589826" cy="5017100"/>
          </a:xfrm>
          <a:prstGeom prst="rect">
            <a:avLst/>
          </a:prstGeom>
          <a:noFill/>
          <a:ln>
            <a:noFill/>
          </a:ln>
        </p:spPr>
      </p:pic>
      <p:sp>
        <p:nvSpPr>
          <p:cNvPr id="380" name="Google Shape;380;p28"/>
          <p:cNvSpPr txBox="1"/>
          <p:nvPr>
            <p:ph type="title"/>
          </p:nvPr>
        </p:nvSpPr>
        <p:spPr>
          <a:xfrm>
            <a:off x="519450" y="1933933"/>
            <a:ext cx="2488800" cy="2031900"/>
          </a:xfrm>
          <a:prstGeom prst="rect">
            <a:avLst/>
          </a:prstGeom>
        </p:spPr>
        <p:txBody>
          <a:bodyPr anchorCtr="0" anchor="t" bIns="0" lIns="0" spcFirstLastPara="1" rIns="0" wrap="square" tIns="0">
            <a:spAutoFit/>
          </a:bodyPr>
          <a:lstStyle/>
          <a:p>
            <a:pPr indent="0" lvl="0" marL="0" rtl="0" algn="l">
              <a:lnSpc>
                <a:spcPct val="80000"/>
              </a:lnSpc>
              <a:spcBef>
                <a:spcPts val="0"/>
              </a:spcBef>
              <a:spcAft>
                <a:spcPts val="0"/>
              </a:spcAft>
              <a:buNone/>
            </a:pPr>
            <a:r>
              <a:rPr lang="en" sz="3300"/>
              <a:t>Segmenting and Narrowing Your Policy Audiences</a:t>
            </a:r>
            <a:endParaRPr sz="3300"/>
          </a:p>
        </p:txBody>
      </p:sp>
      <p:sp>
        <p:nvSpPr>
          <p:cNvPr id="381" name="Google Shape;381;p28"/>
          <p:cNvSpPr txBox="1"/>
          <p:nvPr>
            <p:ph idx="1" type="subTitle"/>
          </p:nvPr>
        </p:nvSpPr>
        <p:spPr>
          <a:xfrm>
            <a:off x="3627398" y="2688696"/>
            <a:ext cx="1424700" cy="12201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n" sz="1350">
                <a:solidFill>
                  <a:srgbClr val="59585B"/>
                </a:solidFill>
              </a:rPr>
              <a:t>People who have direct control and authority to affect policy change</a:t>
            </a:r>
            <a:endParaRPr sz="1350">
              <a:solidFill>
                <a:srgbClr val="59585B"/>
              </a:solidFill>
            </a:endParaRPr>
          </a:p>
          <a:p>
            <a:pPr indent="0" lvl="0" marL="0" rtl="0" algn="l">
              <a:spcBef>
                <a:spcPts val="500"/>
              </a:spcBef>
              <a:spcAft>
                <a:spcPts val="0"/>
              </a:spcAft>
              <a:buNone/>
            </a:pPr>
            <a:r>
              <a:t/>
            </a:r>
            <a:endParaRPr/>
          </a:p>
        </p:txBody>
      </p:sp>
      <p:sp>
        <p:nvSpPr>
          <p:cNvPr id="382" name="Google Shape;382;p28"/>
          <p:cNvSpPr txBox="1"/>
          <p:nvPr>
            <p:ph idx="2" type="subTitle"/>
          </p:nvPr>
        </p:nvSpPr>
        <p:spPr>
          <a:xfrm>
            <a:off x="3627400" y="2169168"/>
            <a:ext cx="1523700" cy="400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PRIMARY AUDIENCES</a:t>
            </a:r>
            <a:endParaRPr/>
          </a:p>
        </p:txBody>
      </p:sp>
      <p:sp>
        <p:nvSpPr>
          <p:cNvPr id="383" name="Google Shape;383;p28"/>
          <p:cNvSpPr txBox="1"/>
          <p:nvPr>
            <p:ph idx="1" type="subTitle"/>
          </p:nvPr>
        </p:nvSpPr>
        <p:spPr>
          <a:xfrm>
            <a:off x="5630724" y="2688693"/>
            <a:ext cx="1424700" cy="16980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0"/>
              </a:spcAft>
              <a:buClr>
                <a:schemeClr val="dk1"/>
              </a:buClr>
              <a:buSzPts val="1100"/>
              <a:buFont typeface="Arial"/>
              <a:buNone/>
            </a:pPr>
            <a:r>
              <a:rPr lang="en" sz="1350">
                <a:solidFill>
                  <a:srgbClr val="59585B"/>
                </a:solidFill>
              </a:rPr>
              <a:t>Individuals or groups who can indirectly influence or motivate primary audiences to act</a:t>
            </a:r>
            <a:endParaRPr sz="1350">
              <a:solidFill>
                <a:srgbClr val="59585B"/>
              </a:solidFill>
            </a:endParaRPr>
          </a:p>
          <a:p>
            <a:pPr indent="0" lvl="0" marL="0" rtl="0" algn="l">
              <a:spcBef>
                <a:spcPts val="500"/>
              </a:spcBef>
              <a:spcAft>
                <a:spcPts val="0"/>
              </a:spcAft>
              <a:buNone/>
            </a:pPr>
            <a:r>
              <a:t/>
            </a:r>
            <a:endParaRPr/>
          </a:p>
        </p:txBody>
      </p:sp>
      <p:sp>
        <p:nvSpPr>
          <p:cNvPr id="384" name="Google Shape;384;p28"/>
          <p:cNvSpPr txBox="1"/>
          <p:nvPr>
            <p:ph idx="2" type="subTitle"/>
          </p:nvPr>
        </p:nvSpPr>
        <p:spPr>
          <a:xfrm>
            <a:off x="5630723" y="2169168"/>
            <a:ext cx="1523700" cy="4002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SECONDARY</a:t>
            </a:r>
            <a:r>
              <a:rPr lang="en"/>
              <a:t> AUDIENCES</a:t>
            </a:r>
            <a:endParaRPr/>
          </a:p>
        </p:txBody>
      </p:sp>
      <p:pic>
        <p:nvPicPr>
          <p:cNvPr id="385" name="Google Shape;385;p28"/>
          <p:cNvPicPr preferRelativeResize="0"/>
          <p:nvPr/>
        </p:nvPicPr>
        <p:blipFill>
          <a:blip r:embed="rId4">
            <a:alphaModFix/>
          </a:blip>
          <a:stretch>
            <a:fillRect/>
          </a:stretch>
        </p:blipFill>
        <p:spPr>
          <a:xfrm>
            <a:off x="519449" y="4062349"/>
            <a:ext cx="1728188" cy="200100"/>
          </a:xfrm>
          <a:prstGeom prst="rect">
            <a:avLst/>
          </a:prstGeom>
          <a:noFill/>
          <a:ln>
            <a:noFill/>
          </a:ln>
        </p:spPr>
      </p:pic>
      <p:sp>
        <p:nvSpPr>
          <p:cNvPr id="386" name="Google Shape;386;p28"/>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p29" title="Cost Effective Investment in Family Planning for Youth">
            <a:hlinkClick r:id="rId3"/>
          </p:cNvPr>
          <p:cNvPicPr preferRelativeResize="0"/>
          <p:nvPr/>
        </p:nvPicPr>
        <p:blipFill>
          <a:blip r:embed="rId4">
            <a:alphaModFix/>
          </a:blip>
          <a:stretch>
            <a:fillRect/>
          </a:stretch>
        </p:blipFill>
        <p:spPr>
          <a:xfrm>
            <a:off x="2882875" y="1679750"/>
            <a:ext cx="4557676" cy="3418250"/>
          </a:xfrm>
          <a:prstGeom prst="rect">
            <a:avLst/>
          </a:prstGeom>
          <a:noFill/>
          <a:ln>
            <a:noFill/>
          </a:ln>
        </p:spPr>
      </p:pic>
      <p:sp>
        <p:nvSpPr>
          <p:cNvPr id="392" name="Google Shape;392;p29"/>
          <p:cNvSpPr/>
          <p:nvPr/>
        </p:nvSpPr>
        <p:spPr>
          <a:xfrm>
            <a:off x="-132950" y="420333"/>
            <a:ext cx="3493597" cy="3052970"/>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393" name="Google Shape;393;p29"/>
          <p:cNvSpPr txBox="1"/>
          <p:nvPr>
            <p:ph type="title"/>
          </p:nvPr>
        </p:nvSpPr>
        <p:spPr>
          <a:xfrm>
            <a:off x="519450" y="1200650"/>
            <a:ext cx="2435100" cy="1717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900"/>
              <a:t>Case Study</a:t>
            </a:r>
            <a:br>
              <a:rPr lang="en"/>
            </a:br>
            <a:r>
              <a:rPr lang="en"/>
              <a:t>Family Planning for Youth</a:t>
            </a:r>
            <a:endParaRPr/>
          </a:p>
        </p:txBody>
      </p:sp>
      <p:sp>
        <p:nvSpPr>
          <p:cNvPr id="394" name="Google Shape;394;p29"/>
          <p:cNvSpPr txBox="1"/>
          <p:nvPr>
            <p:ph idx="1" type="subTitle"/>
          </p:nvPr>
        </p:nvSpPr>
        <p:spPr>
          <a:xfrm>
            <a:off x="519450" y="4506438"/>
            <a:ext cx="2188800" cy="6003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Investing in contraceptives for young people to save money in Mombasa County</a:t>
            </a:r>
            <a:endParaRPr/>
          </a:p>
        </p:txBody>
      </p:sp>
      <p:sp>
        <p:nvSpPr>
          <p:cNvPr id="395" name="Google Shape;395;p29"/>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pic>
        <p:nvPicPr>
          <p:cNvPr id="396" name="Google Shape;396;p29"/>
          <p:cNvPicPr preferRelativeResize="0"/>
          <p:nvPr/>
        </p:nvPicPr>
        <p:blipFill>
          <a:blip r:embed="rId5">
            <a:alphaModFix/>
          </a:blip>
          <a:stretch>
            <a:fillRect/>
          </a:stretch>
        </p:blipFill>
        <p:spPr>
          <a:xfrm>
            <a:off x="1243950" y="2940700"/>
            <a:ext cx="1141625" cy="1166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1000"/>
                                        <p:tgtEl>
                                          <p:spTgt spid="3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30"/>
          <p:cNvPicPr preferRelativeResize="0"/>
          <p:nvPr/>
        </p:nvPicPr>
        <p:blipFill>
          <a:blip r:embed="rId3">
            <a:alphaModFix/>
          </a:blip>
          <a:stretch>
            <a:fillRect/>
          </a:stretch>
        </p:blipFill>
        <p:spPr>
          <a:xfrm>
            <a:off x="2798590" y="436711"/>
            <a:ext cx="5013101" cy="5004710"/>
          </a:xfrm>
          <a:prstGeom prst="rect">
            <a:avLst/>
          </a:prstGeom>
          <a:noFill/>
          <a:ln>
            <a:noFill/>
          </a:ln>
        </p:spPr>
      </p:pic>
      <p:sp>
        <p:nvSpPr>
          <p:cNvPr id="402" name="Google Shape;402;p30"/>
          <p:cNvSpPr txBox="1"/>
          <p:nvPr>
            <p:ph idx="4"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IMAGE: BREAK FREE FROM PLASTIC AWARENESS INITIATIVE</a:t>
            </a:r>
            <a:endParaRPr/>
          </a:p>
        </p:txBody>
      </p:sp>
      <p:sp>
        <p:nvSpPr>
          <p:cNvPr id="403" name="Google Shape;403;p30"/>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404" name="Google Shape;404;p30"/>
          <p:cNvSpPr/>
          <p:nvPr/>
        </p:nvSpPr>
        <p:spPr>
          <a:xfrm>
            <a:off x="0" y="428475"/>
            <a:ext cx="4445160" cy="3884519"/>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405" name="Google Shape;405;p30"/>
          <p:cNvSpPr txBox="1"/>
          <p:nvPr>
            <p:ph type="title"/>
          </p:nvPr>
        </p:nvSpPr>
        <p:spPr>
          <a:xfrm>
            <a:off x="519450" y="1184200"/>
            <a:ext cx="3856800" cy="1736400"/>
          </a:xfrm>
          <a:prstGeom prst="rect">
            <a:avLst/>
          </a:prstGeom>
        </p:spPr>
        <p:txBody>
          <a:bodyPr anchorCtr="0" anchor="t" bIns="0" lIns="0" spcFirstLastPara="1" rIns="0" wrap="square" tIns="0">
            <a:spAutoFit/>
          </a:bodyPr>
          <a:lstStyle/>
          <a:p>
            <a:pPr indent="0" lvl="0" marL="0" rtl="0" algn="l">
              <a:lnSpc>
                <a:spcPct val="80000"/>
              </a:lnSpc>
              <a:spcBef>
                <a:spcPts val="0"/>
              </a:spcBef>
              <a:spcAft>
                <a:spcPts val="900"/>
              </a:spcAft>
              <a:buNone/>
            </a:pPr>
            <a:r>
              <a:rPr lang="en" sz="4700"/>
              <a:t>Storytelling With Multimedia</a:t>
            </a:r>
            <a:endParaRPr sz="4700"/>
          </a:p>
        </p:txBody>
      </p:sp>
      <p:pic>
        <p:nvPicPr>
          <p:cNvPr id="406" name="Google Shape;406;p30"/>
          <p:cNvPicPr preferRelativeResize="0"/>
          <p:nvPr/>
        </p:nvPicPr>
        <p:blipFill>
          <a:blip r:embed="rId4">
            <a:alphaModFix/>
          </a:blip>
          <a:stretch>
            <a:fillRect/>
          </a:stretch>
        </p:blipFill>
        <p:spPr>
          <a:xfrm>
            <a:off x="564475" y="2973990"/>
            <a:ext cx="2692443" cy="200100"/>
          </a:xfrm>
          <a:prstGeom prst="rect">
            <a:avLst/>
          </a:prstGeom>
          <a:noFill/>
          <a:ln>
            <a:noFill/>
          </a:ln>
        </p:spPr>
      </p:pic>
      <p:sp>
        <p:nvSpPr>
          <p:cNvPr id="407" name="Google Shape;407;p30"/>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408" name="Google Shape;408;p30"/>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31"/>
          <p:cNvPicPr preferRelativeResize="0"/>
          <p:nvPr/>
        </p:nvPicPr>
        <p:blipFill>
          <a:blip r:embed="rId3">
            <a:alphaModFix/>
          </a:blip>
          <a:stretch>
            <a:fillRect/>
          </a:stretch>
        </p:blipFill>
        <p:spPr>
          <a:xfrm>
            <a:off x="1213025" y="434963"/>
            <a:ext cx="5394599" cy="2191150"/>
          </a:xfrm>
          <a:prstGeom prst="rect">
            <a:avLst/>
          </a:prstGeom>
          <a:noFill/>
          <a:ln>
            <a:noFill/>
          </a:ln>
        </p:spPr>
      </p:pic>
      <p:pic>
        <p:nvPicPr>
          <p:cNvPr id="414" name="Google Shape;414;p31"/>
          <p:cNvPicPr preferRelativeResize="0"/>
          <p:nvPr/>
        </p:nvPicPr>
        <p:blipFill rotWithShape="1">
          <a:blip r:embed="rId4">
            <a:alphaModFix/>
          </a:blip>
          <a:srcRect b="6002" l="0" r="4888" t="504"/>
          <a:stretch/>
        </p:blipFill>
        <p:spPr>
          <a:xfrm>
            <a:off x="2443675" y="1902525"/>
            <a:ext cx="5575327" cy="3767474"/>
          </a:xfrm>
          <a:prstGeom prst="rect">
            <a:avLst/>
          </a:prstGeom>
          <a:noFill/>
          <a:ln>
            <a:noFill/>
          </a:ln>
        </p:spPr>
      </p:pic>
      <p:sp>
        <p:nvSpPr>
          <p:cNvPr id="415" name="Google Shape;415;p31"/>
          <p:cNvSpPr txBox="1"/>
          <p:nvPr>
            <p:ph type="title"/>
          </p:nvPr>
        </p:nvSpPr>
        <p:spPr>
          <a:xfrm>
            <a:off x="2035675" y="1133950"/>
            <a:ext cx="3824400" cy="8865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sz="3200"/>
              <a:t>What is Multimedia Storytelling?</a:t>
            </a:r>
            <a:endParaRPr sz="3200"/>
          </a:p>
        </p:txBody>
      </p:sp>
      <p:sp>
        <p:nvSpPr>
          <p:cNvPr id="416" name="Google Shape;416;p31"/>
          <p:cNvSpPr txBox="1"/>
          <p:nvPr>
            <p:ph idx="1" type="subTitle"/>
          </p:nvPr>
        </p:nvSpPr>
        <p:spPr>
          <a:xfrm>
            <a:off x="664050" y="2740600"/>
            <a:ext cx="2286300" cy="2358600"/>
          </a:xfrm>
          <a:prstGeom prst="rect">
            <a:avLst/>
          </a:prstGeom>
        </p:spPr>
        <p:txBody>
          <a:bodyPr anchorCtr="0" anchor="t" bIns="0" lIns="0" spcFirstLastPara="1" rIns="0" wrap="square" tIns="0">
            <a:spAutoFit/>
          </a:bodyPr>
          <a:lstStyle/>
          <a:p>
            <a:pPr indent="-222884" lvl="0" marL="137160" rtl="0" algn="l">
              <a:lnSpc>
                <a:spcPct val="115000"/>
              </a:lnSpc>
              <a:spcBef>
                <a:spcPts val="0"/>
              </a:spcBef>
              <a:spcAft>
                <a:spcPts val="0"/>
              </a:spcAft>
              <a:buClr>
                <a:srgbClr val="59585B"/>
              </a:buClr>
              <a:buSzPts val="1350"/>
              <a:buChar char="●"/>
            </a:pPr>
            <a:r>
              <a:rPr lang="en" sz="1350">
                <a:solidFill>
                  <a:srgbClr val="59585B"/>
                </a:solidFill>
              </a:rPr>
              <a:t>A combination of text, photographs, video, audio, and/or graphics (such as maps, charts, and gifs)</a:t>
            </a:r>
            <a:endParaRPr sz="1350">
              <a:solidFill>
                <a:srgbClr val="59585B"/>
              </a:solidFill>
            </a:endParaRPr>
          </a:p>
          <a:p>
            <a:pPr indent="-222884" lvl="0" marL="137160" rtl="0" algn="l">
              <a:lnSpc>
                <a:spcPct val="115000"/>
              </a:lnSpc>
              <a:spcBef>
                <a:spcPts val="0"/>
              </a:spcBef>
              <a:spcAft>
                <a:spcPts val="0"/>
              </a:spcAft>
              <a:buClr>
                <a:srgbClr val="59585B"/>
              </a:buClr>
              <a:buSzPts val="1350"/>
              <a:buChar char="●"/>
            </a:pPr>
            <a:r>
              <a:rPr lang="en" sz="1350">
                <a:solidFill>
                  <a:srgbClr val="59585B"/>
                </a:solidFill>
              </a:rPr>
              <a:t>Interactive and nonlinear! </a:t>
            </a:r>
            <a:endParaRPr sz="1350">
              <a:solidFill>
                <a:srgbClr val="59585B"/>
              </a:solidFill>
            </a:endParaRPr>
          </a:p>
          <a:p>
            <a:pPr indent="-222884" lvl="0" marL="137160" rtl="0" algn="l">
              <a:lnSpc>
                <a:spcPct val="115000"/>
              </a:lnSpc>
              <a:spcBef>
                <a:spcPts val="0"/>
              </a:spcBef>
              <a:spcAft>
                <a:spcPts val="0"/>
              </a:spcAft>
              <a:buClr>
                <a:srgbClr val="59585B"/>
              </a:buClr>
              <a:buSzPts val="1350"/>
              <a:buChar char="●"/>
            </a:pPr>
            <a:r>
              <a:rPr lang="en" sz="1350">
                <a:solidFill>
                  <a:srgbClr val="59585B"/>
                </a:solidFill>
              </a:rPr>
              <a:t>Usually presented and shared online </a:t>
            </a:r>
            <a:endParaRPr sz="1350">
              <a:solidFill>
                <a:srgbClr val="59585B"/>
              </a:solidFill>
            </a:endParaRPr>
          </a:p>
          <a:p>
            <a:pPr indent="-222884" lvl="0" marL="137160" rtl="0" algn="l">
              <a:lnSpc>
                <a:spcPct val="115000"/>
              </a:lnSpc>
              <a:spcBef>
                <a:spcPts val="0"/>
              </a:spcBef>
              <a:spcAft>
                <a:spcPts val="0"/>
              </a:spcAft>
              <a:buClr>
                <a:srgbClr val="59585B"/>
              </a:buClr>
              <a:buSzPts val="1350"/>
              <a:buChar char="●"/>
            </a:pPr>
            <a:r>
              <a:rPr lang="en" sz="1350">
                <a:solidFill>
                  <a:srgbClr val="59585B"/>
                </a:solidFill>
              </a:rPr>
              <a:t>Includes complementary (not redundant) information and media</a:t>
            </a:r>
            <a:endParaRPr/>
          </a:p>
        </p:txBody>
      </p:sp>
      <p:sp>
        <p:nvSpPr>
          <p:cNvPr id="417" name="Google Shape;417;p31"/>
          <p:cNvSpPr txBox="1"/>
          <p:nvPr>
            <p:ph idx="4"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IMAGE: SHUTTERSTOCK</a:t>
            </a:r>
            <a:endParaRPr/>
          </a:p>
        </p:txBody>
      </p:sp>
      <p:sp>
        <p:nvSpPr>
          <p:cNvPr id="418" name="Google Shape;418;p31"/>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pic>
        <p:nvPicPr>
          <p:cNvPr id="419" name="Google Shape;419;p31"/>
          <p:cNvPicPr preferRelativeResize="0"/>
          <p:nvPr/>
        </p:nvPicPr>
        <p:blipFill rotWithShape="1">
          <a:blip r:embed="rId5">
            <a:alphaModFix/>
          </a:blip>
          <a:srcRect b="-10" l="51927" r="0" t="10"/>
          <a:stretch/>
        </p:blipFill>
        <p:spPr>
          <a:xfrm rot="5400000">
            <a:off x="3362350" y="2609269"/>
            <a:ext cx="1294300" cy="200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32"/>
          <p:cNvPicPr preferRelativeResize="0"/>
          <p:nvPr/>
        </p:nvPicPr>
        <p:blipFill rotWithShape="1">
          <a:blip r:embed="rId3">
            <a:alphaModFix/>
          </a:blip>
          <a:srcRect b="0" l="43126" r="0" t="0"/>
          <a:stretch/>
        </p:blipFill>
        <p:spPr>
          <a:xfrm rot="5400000">
            <a:off x="3521150" y="3191434"/>
            <a:ext cx="982900" cy="200100"/>
          </a:xfrm>
          <a:prstGeom prst="rect">
            <a:avLst/>
          </a:prstGeom>
          <a:noFill/>
          <a:ln>
            <a:noFill/>
          </a:ln>
        </p:spPr>
      </p:pic>
      <p:pic>
        <p:nvPicPr>
          <p:cNvPr id="425" name="Google Shape;425;p32"/>
          <p:cNvPicPr preferRelativeResize="0"/>
          <p:nvPr/>
        </p:nvPicPr>
        <p:blipFill rotWithShape="1">
          <a:blip r:embed="rId3">
            <a:alphaModFix/>
          </a:blip>
          <a:srcRect b="0" l="43126" r="0" t="0"/>
          <a:stretch/>
        </p:blipFill>
        <p:spPr>
          <a:xfrm rot="7199999">
            <a:off x="2379588" y="2892725"/>
            <a:ext cx="982901" cy="200100"/>
          </a:xfrm>
          <a:prstGeom prst="rect">
            <a:avLst/>
          </a:prstGeom>
          <a:noFill/>
          <a:ln>
            <a:noFill/>
          </a:ln>
        </p:spPr>
      </p:pic>
      <p:pic>
        <p:nvPicPr>
          <p:cNvPr id="426" name="Google Shape;426;p32"/>
          <p:cNvPicPr preferRelativeResize="0"/>
          <p:nvPr/>
        </p:nvPicPr>
        <p:blipFill rotWithShape="1">
          <a:blip r:embed="rId3">
            <a:alphaModFix/>
          </a:blip>
          <a:srcRect b="0" l="43126" r="0" t="0"/>
          <a:stretch/>
        </p:blipFill>
        <p:spPr>
          <a:xfrm flipH="1" rot="-7199999">
            <a:off x="4674896" y="2892725"/>
            <a:ext cx="982901" cy="200100"/>
          </a:xfrm>
          <a:prstGeom prst="rect">
            <a:avLst/>
          </a:prstGeom>
          <a:noFill/>
          <a:ln>
            <a:noFill/>
          </a:ln>
        </p:spPr>
      </p:pic>
      <p:pic>
        <p:nvPicPr>
          <p:cNvPr id="427" name="Google Shape;427;p32"/>
          <p:cNvPicPr preferRelativeResize="0"/>
          <p:nvPr/>
        </p:nvPicPr>
        <p:blipFill rotWithShape="1">
          <a:blip r:embed="rId3">
            <a:alphaModFix/>
          </a:blip>
          <a:srcRect b="0" l="43126" r="0" t="0"/>
          <a:stretch/>
        </p:blipFill>
        <p:spPr>
          <a:xfrm rot="9000001">
            <a:off x="1596312" y="2035276"/>
            <a:ext cx="982901" cy="200100"/>
          </a:xfrm>
          <a:prstGeom prst="rect">
            <a:avLst/>
          </a:prstGeom>
          <a:noFill/>
          <a:ln>
            <a:noFill/>
          </a:ln>
        </p:spPr>
      </p:pic>
      <p:pic>
        <p:nvPicPr>
          <p:cNvPr id="428" name="Google Shape;428;p32"/>
          <p:cNvPicPr preferRelativeResize="0"/>
          <p:nvPr/>
        </p:nvPicPr>
        <p:blipFill rotWithShape="1">
          <a:blip r:embed="rId3">
            <a:alphaModFix/>
          </a:blip>
          <a:srcRect b="0" l="43126" r="0" t="0"/>
          <a:stretch/>
        </p:blipFill>
        <p:spPr>
          <a:xfrm flipH="1" rot="-9000001">
            <a:off x="5439787" y="2035276"/>
            <a:ext cx="982901" cy="200100"/>
          </a:xfrm>
          <a:prstGeom prst="rect">
            <a:avLst/>
          </a:prstGeom>
          <a:noFill/>
          <a:ln>
            <a:noFill/>
          </a:ln>
        </p:spPr>
      </p:pic>
      <p:pic>
        <p:nvPicPr>
          <p:cNvPr id="429" name="Google Shape;429;p32"/>
          <p:cNvPicPr preferRelativeResize="0"/>
          <p:nvPr/>
        </p:nvPicPr>
        <p:blipFill>
          <a:blip r:embed="rId4">
            <a:alphaModFix/>
          </a:blip>
          <a:stretch>
            <a:fillRect/>
          </a:stretch>
        </p:blipFill>
        <p:spPr>
          <a:xfrm>
            <a:off x="968125" y="430516"/>
            <a:ext cx="6082749" cy="4110550"/>
          </a:xfrm>
          <a:prstGeom prst="rect">
            <a:avLst/>
          </a:prstGeom>
          <a:noFill/>
          <a:ln>
            <a:noFill/>
          </a:ln>
        </p:spPr>
      </p:pic>
      <p:sp>
        <p:nvSpPr>
          <p:cNvPr id="430" name="Google Shape;430;p32"/>
          <p:cNvSpPr txBox="1"/>
          <p:nvPr>
            <p:ph idx="1" type="subTitle"/>
          </p:nvPr>
        </p:nvSpPr>
        <p:spPr>
          <a:xfrm>
            <a:off x="643024" y="3339464"/>
            <a:ext cx="915900" cy="2001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Photos</a:t>
            </a:r>
            <a:endParaRPr/>
          </a:p>
        </p:txBody>
      </p:sp>
      <p:sp>
        <p:nvSpPr>
          <p:cNvPr id="431" name="Google Shape;431;p32"/>
          <p:cNvSpPr txBox="1"/>
          <p:nvPr>
            <p:ph idx="5" type="title"/>
          </p:nvPr>
        </p:nvSpPr>
        <p:spPr>
          <a:xfrm>
            <a:off x="2628150" y="1184200"/>
            <a:ext cx="2762700" cy="14547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Elements of Multimedia Stories </a:t>
            </a:r>
            <a:endParaRPr/>
          </a:p>
        </p:txBody>
      </p:sp>
      <p:sp>
        <p:nvSpPr>
          <p:cNvPr id="432" name="Google Shape;432;p32"/>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433" name="Google Shape;433;p32"/>
          <p:cNvSpPr/>
          <p:nvPr/>
        </p:nvSpPr>
        <p:spPr>
          <a:xfrm>
            <a:off x="520775" y="2094325"/>
            <a:ext cx="1160400" cy="1160400"/>
          </a:xfrm>
          <a:prstGeom prst="ellipse">
            <a:avLst/>
          </a:prstGeom>
          <a:solidFill>
            <a:srgbClr val="3F51F5"/>
          </a:solidFill>
          <a:ln cap="flat" cmpd="sng" w="9525">
            <a:solidFill>
              <a:srgbClr val="3F51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34" name="Google Shape;434;p32"/>
          <p:cNvSpPr/>
          <p:nvPr/>
        </p:nvSpPr>
        <p:spPr>
          <a:xfrm>
            <a:off x="6337825" y="2094325"/>
            <a:ext cx="1160400" cy="1160400"/>
          </a:xfrm>
          <a:prstGeom prst="ellipse">
            <a:avLst/>
          </a:prstGeom>
          <a:solidFill>
            <a:srgbClr val="3F51F5"/>
          </a:solidFill>
          <a:ln cap="flat" cmpd="sng" w="9525">
            <a:solidFill>
              <a:srgbClr val="3F51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35" name="Google Shape;435;p32"/>
          <p:cNvSpPr/>
          <p:nvPr/>
        </p:nvSpPr>
        <p:spPr>
          <a:xfrm>
            <a:off x="3429300" y="3808241"/>
            <a:ext cx="1160400" cy="1160400"/>
          </a:xfrm>
          <a:prstGeom prst="ellipse">
            <a:avLst/>
          </a:prstGeom>
          <a:solidFill>
            <a:srgbClr val="3F51F5"/>
          </a:solidFill>
          <a:ln cap="flat" cmpd="sng" w="9525">
            <a:solidFill>
              <a:srgbClr val="3F51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36" name="Google Shape;436;p32"/>
          <p:cNvSpPr/>
          <p:nvPr/>
        </p:nvSpPr>
        <p:spPr>
          <a:xfrm>
            <a:off x="1729533" y="3372425"/>
            <a:ext cx="1160400" cy="1160400"/>
          </a:xfrm>
          <a:prstGeom prst="ellipse">
            <a:avLst/>
          </a:prstGeom>
          <a:solidFill>
            <a:srgbClr val="3F51F5"/>
          </a:solidFill>
          <a:ln cap="flat" cmpd="sng" w="9525">
            <a:solidFill>
              <a:srgbClr val="3F51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37" name="Google Shape;437;p32"/>
          <p:cNvSpPr/>
          <p:nvPr/>
        </p:nvSpPr>
        <p:spPr>
          <a:xfrm>
            <a:off x="5135283" y="3372425"/>
            <a:ext cx="1160400" cy="1160400"/>
          </a:xfrm>
          <a:prstGeom prst="ellipse">
            <a:avLst/>
          </a:prstGeom>
          <a:solidFill>
            <a:srgbClr val="3F51F5"/>
          </a:solidFill>
          <a:ln cap="flat" cmpd="sng" w="9525">
            <a:solidFill>
              <a:srgbClr val="3F51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38" name="Google Shape;438;p32"/>
          <p:cNvSpPr txBox="1"/>
          <p:nvPr>
            <p:ph idx="1" type="subTitle"/>
          </p:nvPr>
        </p:nvSpPr>
        <p:spPr>
          <a:xfrm>
            <a:off x="1827050" y="4608656"/>
            <a:ext cx="915900" cy="2001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Audio</a:t>
            </a:r>
            <a:endParaRPr/>
          </a:p>
        </p:txBody>
      </p:sp>
      <p:sp>
        <p:nvSpPr>
          <p:cNvPr id="439" name="Google Shape;439;p32"/>
          <p:cNvSpPr txBox="1"/>
          <p:nvPr>
            <p:ph idx="1" type="subTitle"/>
          </p:nvPr>
        </p:nvSpPr>
        <p:spPr>
          <a:xfrm>
            <a:off x="3551549" y="5053689"/>
            <a:ext cx="915900" cy="2001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Video</a:t>
            </a:r>
            <a:endParaRPr/>
          </a:p>
        </p:txBody>
      </p:sp>
      <p:sp>
        <p:nvSpPr>
          <p:cNvPr id="440" name="Google Shape;440;p32"/>
          <p:cNvSpPr txBox="1"/>
          <p:nvPr>
            <p:ph idx="1" type="subTitle"/>
          </p:nvPr>
        </p:nvSpPr>
        <p:spPr>
          <a:xfrm>
            <a:off x="5251324" y="4608656"/>
            <a:ext cx="915900" cy="2001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Graphics</a:t>
            </a:r>
            <a:endParaRPr/>
          </a:p>
        </p:txBody>
      </p:sp>
      <p:sp>
        <p:nvSpPr>
          <p:cNvPr id="441" name="Google Shape;441;p32"/>
          <p:cNvSpPr txBox="1"/>
          <p:nvPr>
            <p:ph idx="1" type="subTitle"/>
          </p:nvPr>
        </p:nvSpPr>
        <p:spPr>
          <a:xfrm>
            <a:off x="6460074" y="3339464"/>
            <a:ext cx="915900" cy="2001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Text</a:t>
            </a:r>
            <a:endParaRPr/>
          </a:p>
        </p:txBody>
      </p:sp>
      <p:pic>
        <p:nvPicPr>
          <p:cNvPr id="442" name="Google Shape;442;p32"/>
          <p:cNvPicPr preferRelativeResize="0"/>
          <p:nvPr/>
        </p:nvPicPr>
        <p:blipFill>
          <a:blip r:embed="rId5">
            <a:alphaModFix/>
          </a:blip>
          <a:stretch>
            <a:fillRect/>
          </a:stretch>
        </p:blipFill>
        <p:spPr>
          <a:xfrm>
            <a:off x="766904" y="2383982"/>
            <a:ext cx="682690" cy="518844"/>
          </a:xfrm>
          <a:prstGeom prst="rect">
            <a:avLst/>
          </a:prstGeom>
          <a:noFill/>
          <a:ln>
            <a:noFill/>
          </a:ln>
        </p:spPr>
      </p:pic>
      <p:pic>
        <p:nvPicPr>
          <p:cNvPr id="443" name="Google Shape;443;p32"/>
          <p:cNvPicPr preferRelativeResize="0"/>
          <p:nvPr/>
        </p:nvPicPr>
        <p:blipFill>
          <a:blip r:embed="rId6">
            <a:alphaModFix/>
          </a:blip>
          <a:stretch>
            <a:fillRect/>
          </a:stretch>
        </p:blipFill>
        <p:spPr>
          <a:xfrm>
            <a:off x="1933750" y="3653129"/>
            <a:ext cx="751938" cy="634165"/>
          </a:xfrm>
          <a:prstGeom prst="rect">
            <a:avLst/>
          </a:prstGeom>
          <a:noFill/>
          <a:ln>
            <a:noFill/>
          </a:ln>
        </p:spPr>
      </p:pic>
      <p:pic>
        <p:nvPicPr>
          <p:cNvPr id="444" name="Google Shape;444;p32"/>
          <p:cNvPicPr preferRelativeResize="0"/>
          <p:nvPr/>
        </p:nvPicPr>
        <p:blipFill>
          <a:blip r:embed="rId7">
            <a:alphaModFix/>
          </a:blip>
          <a:stretch>
            <a:fillRect/>
          </a:stretch>
        </p:blipFill>
        <p:spPr>
          <a:xfrm>
            <a:off x="3642466" y="4128266"/>
            <a:ext cx="734068" cy="520352"/>
          </a:xfrm>
          <a:prstGeom prst="rect">
            <a:avLst/>
          </a:prstGeom>
          <a:noFill/>
          <a:ln>
            <a:noFill/>
          </a:ln>
        </p:spPr>
      </p:pic>
      <p:pic>
        <p:nvPicPr>
          <p:cNvPr id="445" name="Google Shape;445;p32"/>
          <p:cNvPicPr preferRelativeResize="0"/>
          <p:nvPr/>
        </p:nvPicPr>
        <p:blipFill>
          <a:blip r:embed="rId8">
            <a:alphaModFix/>
          </a:blip>
          <a:stretch>
            <a:fillRect/>
          </a:stretch>
        </p:blipFill>
        <p:spPr>
          <a:xfrm>
            <a:off x="6659517" y="2299875"/>
            <a:ext cx="517017" cy="698426"/>
          </a:xfrm>
          <a:prstGeom prst="rect">
            <a:avLst/>
          </a:prstGeom>
          <a:noFill/>
          <a:ln>
            <a:noFill/>
          </a:ln>
        </p:spPr>
      </p:pic>
      <p:pic>
        <p:nvPicPr>
          <p:cNvPr id="446" name="Google Shape;446;p32"/>
          <p:cNvPicPr preferRelativeResize="0"/>
          <p:nvPr/>
        </p:nvPicPr>
        <p:blipFill>
          <a:blip r:embed="rId9">
            <a:alphaModFix/>
          </a:blip>
          <a:stretch>
            <a:fillRect/>
          </a:stretch>
        </p:blipFill>
        <p:spPr>
          <a:xfrm>
            <a:off x="5479551" y="3534333"/>
            <a:ext cx="471863" cy="815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4" name="Shape 124"/>
        <p:cNvGrpSpPr/>
        <p:nvPr/>
      </p:nvGrpSpPr>
      <p:grpSpPr>
        <a:xfrm>
          <a:off x="0" y="0"/>
          <a:ext cx="0" cy="0"/>
          <a:chOff x="0" y="0"/>
          <a:chExt cx="0" cy="0"/>
        </a:xfrm>
      </p:grpSpPr>
      <p:sp>
        <p:nvSpPr>
          <p:cNvPr id="125" name="Google Shape;125;p15"/>
          <p:cNvSpPr/>
          <p:nvPr/>
        </p:nvSpPr>
        <p:spPr>
          <a:xfrm>
            <a:off x="0" y="0"/>
            <a:ext cx="8017800" cy="5670000"/>
          </a:xfrm>
          <a:prstGeom prst="rect">
            <a:avLst/>
          </a:prstGeom>
          <a:solidFill>
            <a:srgbClr val="BBF6EB"/>
          </a:solidFill>
          <a:ln cap="flat" cmpd="sng" w="9525">
            <a:solidFill>
              <a:srgbClr val="BBF6E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5"/>
          <p:cNvSpPr/>
          <p:nvPr/>
        </p:nvSpPr>
        <p:spPr>
          <a:xfrm>
            <a:off x="288450" y="271975"/>
            <a:ext cx="7508100" cy="5167500"/>
          </a:xfrm>
          <a:prstGeom prst="rect">
            <a:avLst/>
          </a:prstGeom>
          <a:solidFill>
            <a:srgbClr val="009C8A"/>
          </a:solidFill>
          <a:ln cap="flat" cmpd="sng" w="9525">
            <a:solidFill>
              <a:srgbClr val="009C8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7" name="Google Shape;127;p15"/>
          <p:cNvPicPr preferRelativeResize="0"/>
          <p:nvPr/>
        </p:nvPicPr>
        <p:blipFill>
          <a:blip r:embed="rId3">
            <a:alphaModFix/>
          </a:blip>
          <a:stretch>
            <a:fillRect/>
          </a:stretch>
        </p:blipFill>
        <p:spPr>
          <a:xfrm>
            <a:off x="3876875" y="1535025"/>
            <a:ext cx="3919675" cy="3906550"/>
          </a:xfrm>
          <a:prstGeom prst="rect">
            <a:avLst/>
          </a:prstGeom>
          <a:noFill/>
          <a:ln>
            <a:noFill/>
          </a:ln>
        </p:spPr>
      </p:pic>
      <p:sp>
        <p:nvSpPr>
          <p:cNvPr id="128" name="Google Shape;128;p15"/>
          <p:cNvSpPr txBox="1"/>
          <p:nvPr/>
        </p:nvSpPr>
        <p:spPr>
          <a:xfrm>
            <a:off x="797975" y="1921552"/>
            <a:ext cx="4852200" cy="411600"/>
          </a:xfrm>
          <a:prstGeom prst="rect">
            <a:avLst/>
          </a:prstGeom>
          <a:noFill/>
          <a:ln>
            <a:noFill/>
          </a:ln>
        </p:spPr>
        <p:txBody>
          <a:bodyPr anchorCtr="0" anchor="t" bIns="0" lIns="0" spcFirstLastPara="1" rIns="0" wrap="square" tIns="12850">
            <a:spAutoFit/>
          </a:bodyPr>
          <a:lstStyle/>
          <a:p>
            <a:pPr indent="0" lvl="0" marL="12700" marR="0" rtl="0" algn="l">
              <a:lnSpc>
                <a:spcPct val="70000"/>
              </a:lnSpc>
              <a:spcBef>
                <a:spcPts val="0"/>
              </a:spcBef>
              <a:spcAft>
                <a:spcPts val="0"/>
              </a:spcAft>
              <a:buNone/>
            </a:pPr>
            <a:r>
              <a:rPr lang="en" sz="3700">
                <a:solidFill>
                  <a:srgbClr val="FFFFFF"/>
                </a:solidFill>
                <a:latin typeface="Nunito ExtraBold"/>
                <a:ea typeface="Nunito ExtraBold"/>
                <a:cs typeface="Nunito ExtraBold"/>
                <a:sym typeface="Nunito ExtraBold"/>
              </a:rPr>
              <a:t>for Policy Change</a:t>
            </a:r>
            <a:endParaRPr sz="3700">
              <a:solidFill>
                <a:schemeClr val="dk1"/>
              </a:solidFill>
              <a:latin typeface="Nunito ExtraBold"/>
              <a:ea typeface="Nunito ExtraBold"/>
              <a:cs typeface="Nunito ExtraBold"/>
              <a:sym typeface="Nunito ExtraBold"/>
            </a:endParaRPr>
          </a:p>
        </p:txBody>
      </p:sp>
      <p:sp>
        <p:nvSpPr>
          <p:cNvPr id="129" name="Google Shape;129;p15"/>
          <p:cNvSpPr txBox="1"/>
          <p:nvPr>
            <p:ph idx="1" type="body"/>
          </p:nvPr>
        </p:nvSpPr>
        <p:spPr>
          <a:xfrm>
            <a:off x="732800" y="892025"/>
            <a:ext cx="5608800" cy="1073700"/>
          </a:xfrm>
          <a:prstGeom prst="rect">
            <a:avLst/>
          </a:prstGeom>
          <a:noFill/>
          <a:ln>
            <a:noFill/>
          </a:ln>
        </p:spPr>
        <p:txBody>
          <a:bodyPr anchorCtr="0" anchor="t" bIns="0" lIns="0" spcFirstLastPara="1" rIns="0" wrap="square" tIns="11425">
            <a:spAutoFit/>
          </a:bodyPr>
          <a:lstStyle/>
          <a:p>
            <a:pPr indent="0" lvl="0" marL="12700" rtl="0" algn="l">
              <a:lnSpc>
                <a:spcPct val="100000"/>
              </a:lnSpc>
              <a:spcBef>
                <a:spcPts val="0"/>
              </a:spcBef>
              <a:spcAft>
                <a:spcPts val="0"/>
              </a:spcAft>
              <a:buNone/>
            </a:pPr>
            <a:r>
              <a:rPr lang="en" sz="6900">
                <a:solidFill>
                  <a:srgbClr val="BBF6EB"/>
                </a:solidFill>
              </a:rPr>
              <a:t>Storytelling</a:t>
            </a:r>
            <a:endParaRPr sz="6900">
              <a:solidFill>
                <a:srgbClr val="BBF6EB"/>
              </a:solidFill>
              <a:latin typeface="Nunito ExtraBold"/>
              <a:ea typeface="Nunito ExtraBold"/>
              <a:cs typeface="Nunito ExtraBold"/>
              <a:sym typeface="Nunito ExtraBold"/>
            </a:endParaRPr>
          </a:p>
        </p:txBody>
      </p:sp>
      <p:sp>
        <p:nvSpPr>
          <p:cNvPr id="130" name="Google Shape;130;p15"/>
          <p:cNvSpPr txBox="1"/>
          <p:nvPr/>
        </p:nvSpPr>
        <p:spPr>
          <a:xfrm>
            <a:off x="818518" y="755049"/>
            <a:ext cx="1533900" cy="2406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1500">
                <a:solidFill>
                  <a:srgbClr val="FFFFFF"/>
                </a:solidFill>
                <a:latin typeface="Nunito ExtraBold"/>
                <a:ea typeface="Nunito ExtraBold"/>
                <a:cs typeface="Nunito ExtraBold"/>
                <a:sym typeface="Nunito ExtraBold"/>
              </a:rPr>
              <a:t>Unit</a:t>
            </a:r>
            <a:r>
              <a:rPr lang="en" sz="1500">
                <a:solidFill>
                  <a:srgbClr val="FFFFFF"/>
                </a:solidFill>
                <a:latin typeface="Nunito ExtraBold"/>
                <a:ea typeface="Nunito ExtraBold"/>
                <a:cs typeface="Nunito ExtraBold"/>
                <a:sym typeface="Nunito ExtraBold"/>
              </a:rPr>
              <a:t> 2.1</a:t>
            </a:r>
            <a:endParaRPr sz="1500">
              <a:solidFill>
                <a:schemeClr val="dk1"/>
              </a:solidFill>
              <a:latin typeface="Nunito ExtraBold"/>
              <a:ea typeface="Nunito ExtraBold"/>
              <a:cs typeface="Nunito ExtraBold"/>
              <a:sym typeface="Nunito ExtraBold"/>
            </a:endParaRPr>
          </a:p>
        </p:txBody>
      </p:sp>
      <p:sp>
        <p:nvSpPr>
          <p:cNvPr id="131" name="Google Shape;131;p15"/>
          <p:cNvSpPr txBox="1"/>
          <p:nvPr/>
        </p:nvSpPr>
        <p:spPr>
          <a:xfrm>
            <a:off x="7761334" y="2752452"/>
            <a:ext cx="85237" cy="179003"/>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b="1" lang="en" sz="1000">
                <a:solidFill>
                  <a:srgbClr val="FFFFFF"/>
                </a:solidFill>
                <a:latin typeface="Raleway"/>
                <a:ea typeface="Raleway"/>
                <a:cs typeface="Raleway"/>
                <a:sym typeface="Raleway"/>
              </a:rPr>
              <a:t>1</a:t>
            </a:r>
            <a:endParaRPr sz="1000">
              <a:solidFill>
                <a:schemeClr val="dk1"/>
              </a:solidFill>
              <a:latin typeface="Raleway"/>
              <a:ea typeface="Raleway"/>
              <a:cs typeface="Raleway"/>
              <a:sym typeface="Raleway"/>
            </a:endParaRPr>
          </a:p>
        </p:txBody>
      </p:sp>
      <p:sp>
        <p:nvSpPr>
          <p:cNvPr id="132" name="Google Shape;132;p15"/>
          <p:cNvSpPr txBox="1"/>
          <p:nvPr/>
        </p:nvSpPr>
        <p:spPr>
          <a:xfrm>
            <a:off x="288287" y="5483267"/>
            <a:ext cx="826200" cy="86700"/>
          </a:xfrm>
          <a:prstGeom prst="rect">
            <a:avLst/>
          </a:prstGeom>
          <a:noFill/>
          <a:ln>
            <a:noFill/>
          </a:ln>
        </p:spPr>
        <p:txBody>
          <a:bodyPr anchorCtr="0" anchor="t" bIns="0" lIns="0" spcFirstLastPara="1" rIns="0" wrap="square" tIns="9525">
            <a:spAutoFit/>
          </a:bodyPr>
          <a:lstStyle/>
          <a:p>
            <a:pPr indent="0" lvl="0" marL="12700" marR="0" rtl="0" algn="l">
              <a:lnSpc>
                <a:spcPct val="100000"/>
              </a:lnSpc>
              <a:spcBef>
                <a:spcPts val="0"/>
              </a:spcBef>
              <a:spcAft>
                <a:spcPts val="0"/>
              </a:spcAft>
              <a:buNone/>
            </a:pPr>
            <a:r>
              <a:rPr lang="en" sz="500">
                <a:solidFill>
                  <a:srgbClr val="59585B"/>
                </a:solidFill>
                <a:latin typeface="Source Sans Pro"/>
                <a:ea typeface="Source Sans Pro"/>
                <a:cs typeface="Source Sans Pro"/>
                <a:sym typeface="Source Sans Pro"/>
              </a:rPr>
              <a:t>IMAGE: SHUTTERSTOCK</a:t>
            </a:r>
            <a:endParaRPr sz="500">
              <a:solidFill>
                <a:schemeClr val="dk1"/>
              </a:solidFill>
              <a:latin typeface="Source Sans Pro"/>
              <a:ea typeface="Source Sans Pro"/>
              <a:cs typeface="Source Sans Pro"/>
              <a:sym typeface="Source Sans Pro"/>
            </a:endParaRPr>
          </a:p>
        </p:txBody>
      </p:sp>
      <p:sp>
        <p:nvSpPr>
          <p:cNvPr id="133" name="Google Shape;133;p15"/>
          <p:cNvSpPr/>
          <p:nvPr/>
        </p:nvSpPr>
        <p:spPr>
          <a:xfrm>
            <a:off x="0" y="748729"/>
            <a:ext cx="480948" cy="961640"/>
          </a:xfrm>
          <a:custGeom>
            <a:rect b="b" l="l" r="r" t="t"/>
            <a:pathLst>
              <a:path extrusionOk="0" h="1282700" w="641350">
                <a:moveTo>
                  <a:pt x="0" y="0"/>
                </a:moveTo>
                <a:lnTo>
                  <a:pt x="0" y="1282699"/>
                </a:lnTo>
                <a:lnTo>
                  <a:pt x="47864" y="1280940"/>
                </a:lnTo>
                <a:lnTo>
                  <a:pt x="94772" y="1275746"/>
                </a:lnTo>
                <a:lnTo>
                  <a:pt x="140602" y="1267239"/>
                </a:lnTo>
                <a:lnTo>
                  <a:pt x="185228" y="1255545"/>
                </a:lnTo>
                <a:lnTo>
                  <a:pt x="228527" y="1240787"/>
                </a:lnTo>
                <a:lnTo>
                  <a:pt x="270374" y="1223090"/>
                </a:lnTo>
                <a:lnTo>
                  <a:pt x="310646" y="1202577"/>
                </a:lnTo>
                <a:lnTo>
                  <a:pt x="349219" y="1179373"/>
                </a:lnTo>
                <a:lnTo>
                  <a:pt x="385968" y="1153601"/>
                </a:lnTo>
                <a:lnTo>
                  <a:pt x="420770" y="1125386"/>
                </a:lnTo>
                <a:lnTo>
                  <a:pt x="453501" y="1094851"/>
                </a:lnTo>
                <a:lnTo>
                  <a:pt x="484036" y="1062120"/>
                </a:lnTo>
                <a:lnTo>
                  <a:pt x="512251" y="1027318"/>
                </a:lnTo>
                <a:lnTo>
                  <a:pt x="538023" y="990569"/>
                </a:lnTo>
                <a:lnTo>
                  <a:pt x="561227" y="951996"/>
                </a:lnTo>
                <a:lnTo>
                  <a:pt x="581740" y="911724"/>
                </a:lnTo>
                <a:lnTo>
                  <a:pt x="599437" y="869877"/>
                </a:lnTo>
                <a:lnTo>
                  <a:pt x="614195" y="826578"/>
                </a:lnTo>
                <a:lnTo>
                  <a:pt x="625889" y="781952"/>
                </a:lnTo>
                <a:lnTo>
                  <a:pt x="634396" y="736122"/>
                </a:lnTo>
                <a:lnTo>
                  <a:pt x="639590" y="689214"/>
                </a:lnTo>
                <a:lnTo>
                  <a:pt x="641350" y="641349"/>
                </a:lnTo>
                <a:lnTo>
                  <a:pt x="639590" y="593485"/>
                </a:lnTo>
                <a:lnTo>
                  <a:pt x="634396" y="546577"/>
                </a:lnTo>
                <a:lnTo>
                  <a:pt x="625889" y="500747"/>
                </a:lnTo>
                <a:lnTo>
                  <a:pt x="614195" y="456121"/>
                </a:lnTo>
                <a:lnTo>
                  <a:pt x="599437" y="412822"/>
                </a:lnTo>
                <a:lnTo>
                  <a:pt x="581740" y="370975"/>
                </a:lnTo>
                <a:lnTo>
                  <a:pt x="561227" y="330703"/>
                </a:lnTo>
                <a:lnTo>
                  <a:pt x="538023" y="292130"/>
                </a:lnTo>
                <a:lnTo>
                  <a:pt x="512251" y="255381"/>
                </a:lnTo>
                <a:lnTo>
                  <a:pt x="484036" y="220579"/>
                </a:lnTo>
                <a:lnTo>
                  <a:pt x="453501" y="187848"/>
                </a:lnTo>
                <a:lnTo>
                  <a:pt x="420770" y="157313"/>
                </a:lnTo>
                <a:lnTo>
                  <a:pt x="385968" y="129098"/>
                </a:lnTo>
                <a:lnTo>
                  <a:pt x="349219" y="103326"/>
                </a:lnTo>
                <a:lnTo>
                  <a:pt x="310646" y="80122"/>
                </a:lnTo>
                <a:lnTo>
                  <a:pt x="270374" y="59609"/>
                </a:lnTo>
                <a:lnTo>
                  <a:pt x="228527" y="41912"/>
                </a:lnTo>
                <a:lnTo>
                  <a:pt x="185228" y="27154"/>
                </a:lnTo>
                <a:lnTo>
                  <a:pt x="140602" y="15460"/>
                </a:lnTo>
                <a:lnTo>
                  <a:pt x="94772" y="6953"/>
                </a:lnTo>
                <a:lnTo>
                  <a:pt x="47864" y="1759"/>
                </a:lnTo>
                <a:lnTo>
                  <a:pt x="0" y="0"/>
                </a:lnTo>
                <a:close/>
              </a:path>
            </a:pathLst>
          </a:custGeom>
          <a:solidFill>
            <a:srgbClr val="3F51F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34" name="Google Shape;134;p15"/>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35" name="Google Shape;135;p15"/>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pic>
        <p:nvPicPr>
          <p:cNvPr id="136" name="Google Shape;136;p15"/>
          <p:cNvPicPr preferRelativeResize="0"/>
          <p:nvPr/>
        </p:nvPicPr>
        <p:blipFill>
          <a:blip r:embed="rId4">
            <a:alphaModFix/>
          </a:blip>
          <a:stretch>
            <a:fillRect/>
          </a:stretch>
        </p:blipFill>
        <p:spPr>
          <a:xfrm>
            <a:off x="848725" y="2420219"/>
            <a:ext cx="2201059" cy="200100"/>
          </a:xfrm>
          <a:prstGeom prst="rect">
            <a:avLst/>
          </a:prstGeom>
          <a:noFill/>
          <a:ln>
            <a:noFill/>
          </a:ln>
        </p:spPr>
      </p:pic>
      <p:pic>
        <p:nvPicPr>
          <p:cNvPr id="137" name="Google Shape;137;p15"/>
          <p:cNvPicPr preferRelativeResize="0"/>
          <p:nvPr/>
        </p:nvPicPr>
        <p:blipFill rotWithShape="1">
          <a:blip r:embed="rId5">
            <a:alphaModFix/>
          </a:blip>
          <a:srcRect b="5904" l="0" r="10506" t="-672"/>
          <a:stretch/>
        </p:blipFill>
        <p:spPr>
          <a:xfrm>
            <a:off x="2572375" y="1870000"/>
            <a:ext cx="5220326" cy="379999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33"/>
          <p:cNvSpPr/>
          <p:nvPr/>
        </p:nvSpPr>
        <p:spPr>
          <a:xfrm>
            <a:off x="2313300" y="738124"/>
            <a:ext cx="5145000" cy="5145000"/>
          </a:xfrm>
          <a:prstGeom prst="ellipse">
            <a:avLst/>
          </a:prstGeom>
          <a:solidFill>
            <a:srgbClr val="3F51F5"/>
          </a:solidFill>
          <a:ln cap="flat" cmpd="sng" w="9525">
            <a:solidFill>
              <a:srgbClr val="3F51F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52" name="Google Shape;452;p33"/>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pic>
        <p:nvPicPr>
          <p:cNvPr id="453" name="Google Shape;453;p33"/>
          <p:cNvPicPr preferRelativeResize="0"/>
          <p:nvPr/>
        </p:nvPicPr>
        <p:blipFill>
          <a:blip r:embed="rId3">
            <a:alphaModFix/>
          </a:blip>
          <a:stretch>
            <a:fillRect/>
          </a:stretch>
        </p:blipFill>
        <p:spPr>
          <a:xfrm>
            <a:off x="-814319" y="426650"/>
            <a:ext cx="3872150" cy="2341300"/>
          </a:xfrm>
          <a:prstGeom prst="rect">
            <a:avLst/>
          </a:prstGeom>
          <a:noFill/>
          <a:ln>
            <a:noFill/>
          </a:ln>
        </p:spPr>
      </p:pic>
      <p:sp>
        <p:nvSpPr>
          <p:cNvPr id="454" name="Google Shape;454;p33"/>
          <p:cNvSpPr txBox="1"/>
          <p:nvPr/>
        </p:nvSpPr>
        <p:spPr>
          <a:xfrm>
            <a:off x="3474108" y="2244674"/>
            <a:ext cx="2830800" cy="2230800"/>
          </a:xfrm>
          <a:prstGeom prst="rect">
            <a:avLst/>
          </a:prstGeom>
          <a:noFill/>
          <a:ln>
            <a:noFill/>
          </a:ln>
        </p:spPr>
        <p:txBody>
          <a:bodyPr anchorCtr="0" anchor="t" bIns="0" lIns="0" spcFirstLastPara="1" rIns="0" wrap="square" tIns="1900">
            <a:spAutoFit/>
          </a:bodyPr>
          <a:lstStyle/>
          <a:p>
            <a:pPr indent="0" lvl="0" marL="0" rtl="0" algn="l">
              <a:lnSpc>
                <a:spcPct val="115000"/>
              </a:lnSpc>
              <a:spcBef>
                <a:spcPts val="0"/>
              </a:spcBef>
              <a:spcAft>
                <a:spcPts val="900"/>
              </a:spcAft>
              <a:buSzPts val="1100"/>
              <a:buNone/>
            </a:pPr>
            <a:r>
              <a:rPr lang="en" sz="1600">
                <a:solidFill>
                  <a:srgbClr val="FFFFFF"/>
                </a:solidFill>
                <a:latin typeface="Nunito ExtraBold"/>
                <a:ea typeface="Nunito ExtraBold"/>
                <a:cs typeface="Nunito ExtraBold"/>
                <a:sym typeface="Nunito ExtraBold"/>
              </a:rPr>
              <a:t>Write a short story (less than one page) about an individual or family affected by your advocacy issue. This story can be true or from your imagination. Try to use the narrative arc structure and end with a call to action.</a:t>
            </a:r>
            <a:endParaRPr sz="1600">
              <a:solidFill>
                <a:srgbClr val="FFFFFF"/>
              </a:solidFill>
              <a:latin typeface="Nunito ExtraBold"/>
              <a:ea typeface="Nunito ExtraBold"/>
              <a:cs typeface="Nunito ExtraBold"/>
              <a:sym typeface="Nunito ExtraBold"/>
            </a:endParaRPr>
          </a:p>
        </p:txBody>
      </p:sp>
      <p:sp>
        <p:nvSpPr>
          <p:cNvPr id="455" name="Google Shape;455;p33"/>
          <p:cNvSpPr txBox="1"/>
          <p:nvPr/>
        </p:nvSpPr>
        <p:spPr>
          <a:xfrm>
            <a:off x="519450" y="1184200"/>
            <a:ext cx="2435100" cy="9696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 sz="3500">
                <a:solidFill>
                  <a:srgbClr val="009C8A"/>
                </a:solidFill>
                <a:latin typeface="Nunito ExtraBold"/>
                <a:ea typeface="Nunito ExtraBold"/>
                <a:cs typeface="Nunito ExtraBold"/>
                <a:sym typeface="Nunito ExtraBold"/>
              </a:rPr>
              <a:t>Do the Work!</a:t>
            </a:r>
            <a:endParaRPr sz="3500">
              <a:solidFill>
                <a:srgbClr val="009C8A"/>
              </a:solidFill>
              <a:latin typeface="Nunito ExtraBold"/>
              <a:ea typeface="Nunito ExtraBold"/>
              <a:cs typeface="Nunito ExtraBold"/>
              <a:sym typeface="Nunito ExtraBold"/>
            </a:endParaRPr>
          </a:p>
        </p:txBody>
      </p:sp>
      <p:pic>
        <p:nvPicPr>
          <p:cNvPr id="456" name="Google Shape;456;p33"/>
          <p:cNvPicPr preferRelativeResize="0"/>
          <p:nvPr/>
        </p:nvPicPr>
        <p:blipFill>
          <a:blip r:embed="rId4">
            <a:alphaModFix/>
          </a:blip>
          <a:stretch>
            <a:fillRect/>
          </a:stretch>
        </p:blipFill>
        <p:spPr>
          <a:xfrm>
            <a:off x="990509" y="2207858"/>
            <a:ext cx="1281500" cy="15547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34"/>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pic>
        <p:nvPicPr>
          <p:cNvPr id="462" name="Google Shape;462;p34"/>
          <p:cNvPicPr preferRelativeResize="0"/>
          <p:nvPr/>
        </p:nvPicPr>
        <p:blipFill>
          <a:blip r:embed="rId3">
            <a:alphaModFix/>
          </a:blip>
          <a:stretch>
            <a:fillRect/>
          </a:stretch>
        </p:blipFill>
        <p:spPr>
          <a:xfrm>
            <a:off x="1732988" y="425676"/>
            <a:ext cx="4553024" cy="1849325"/>
          </a:xfrm>
          <a:prstGeom prst="rect">
            <a:avLst/>
          </a:prstGeom>
          <a:noFill/>
          <a:ln>
            <a:noFill/>
          </a:ln>
        </p:spPr>
      </p:pic>
      <p:sp>
        <p:nvSpPr>
          <p:cNvPr id="463" name="Google Shape;463;p34"/>
          <p:cNvSpPr txBox="1"/>
          <p:nvPr/>
        </p:nvSpPr>
        <p:spPr>
          <a:xfrm>
            <a:off x="2791950" y="1184200"/>
            <a:ext cx="2435100" cy="484800"/>
          </a:xfrm>
          <a:prstGeom prst="rect">
            <a:avLst/>
          </a:prstGeom>
          <a:noFill/>
          <a:ln>
            <a:noFill/>
          </a:ln>
        </p:spPr>
        <p:txBody>
          <a:bodyPr anchorCtr="0" anchor="t" bIns="0" lIns="0" spcFirstLastPara="1" rIns="0" wrap="square" tIns="0">
            <a:spAutoFit/>
          </a:bodyPr>
          <a:lstStyle/>
          <a:p>
            <a:pPr indent="0" lvl="0" marL="0" rtl="0" algn="ctr">
              <a:lnSpc>
                <a:spcPct val="90000"/>
              </a:lnSpc>
              <a:spcBef>
                <a:spcPts val="0"/>
              </a:spcBef>
              <a:spcAft>
                <a:spcPts val="0"/>
              </a:spcAft>
              <a:buNone/>
            </a:pPr>
            <a:r>
              <a:rPr lang="en" sz="3500">
                <a:solidFill>
                  <a:srgbClr val="009C8A"/>
                </a:solidFill>
                <a:latin typeface="Nunito ExtraBold"/>
                <a:ea typeface="Nunito ExtraBold"/>
                <a:cs typeface="Nunito ExtraBold"/>
                <a:sym typeface="Nunito ExtraBold"/>
              </a:rPr>
              <a:t>Learn More</a:t>
            </a:r>
            <a:endParaRPr sz="3500">
              <a:solidFill>
                <a:srgbClr val="009C8A"/>
              </a:solidFill>
              <a:latin typeface="Nunito ExtraBold"/>
              <a:ea typeface="Nunito ExtraBold"/>
              <a:cs typeface="Nunito ExtraBold"/>
              <a:sym typeface="Nunito ExtraBold"/>
            </a:endParaRPr>
          </a:p>
        </p:txBody>
      </p:sp>
      <p:sp>
        <p:nvSpPr>
          <p:cNvPr id="464" name="Google Shape;464;p34"/>
          <p:cNvSpPr txBox="1"/>
          <p:nvPr/>
        </p:nvSpPr>
        <p:spPr>
          <a:xfrm>
            <a:off x="514283" y="2638597"/>
            <a:ext cx="3371400" cy="1530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SzPts val="1100"/>
              <a:buNone/>
            </a:pPr>
            <a:r>
              <a:rPr lang="en" sz="1350">
                <a:solidFill>
                  <a:srgbClr val="59585B"/>
                </a:solidFill>
                <a:latin typeface="Raleway"/>
                <a:ea typeface="Raleway"/>
                <a:cs typeface="Raleway"/>
                <a:sym typeface="Raleway"/>
              </a:rPr>
              <a:t>Knowledge for Health and Family Planning 2020. </a:t>
            </a:r>
            <a:r>
              <a:rPr i="1" lang="en" sz="1350" u="sng">
                <a:solidFill>
                  <a:schemeClr val="hlink"/>
                </a:solidFill>
                <a:latin typeface="Raleway"/>
                <a:ea typeface="Raleway"/>
                <a:cs typeface="Raleway"/>
                <a:sym typeface="Raleway"/>
                <a:hlinkClick r:id="rId4"/>
              </a:rPr>
              <a:t>Family Planning Voices Storytelling Toolkit</a:t>
            </a:r>
            <a:r>
              <a:rPr i="1" lang="en" sz="1350">
                <a:solidFill>
                  <a:srgbClr val="59585B"/>
                </a:solidFill>
                <a:latin typeface="Raleway"/>
                <a:ea typeface="Raleway"/>
                <a:cs typeface="Raleway"/>
                <a:sym typeface="Raleway"/>
              </a:rPr>
              <a:t>,</a:t>
            </a:r>
            <a:r>
              <a:rPr lang="en" sz="1350">
                <a:solidFill>
                  <a:srgbClr val="59585B"/>
                </a:solidFill>
                <a:latin typeface="Raleway"/>
                <a:ea typeface="Raleway"/>
                <a:cs typeface="Raleway"/>
                <a:sym typeface="Raleway"/>
              </a:rPr>
              <a:t> (2016).</a:t>
            </a:r>
            <a:endParaRPr sz="1350">
              <a:solidFill>
                <a:srgbClr val="59585B"/>
              </a:solidFill>
              <a:latin typeface="Raleway"/>
              <a:ea typeface="Raleway"/>
              <a:cs typeface="Raleway"/>
              <a:sym typeface="Raleway"/>
            </a:endParaRPr>
          </a:p>
          <a:p>
            <a:pPr indent="0" lvl="0" marL="0" rtl="0" algn="l">
              <a:lnSpc>
                <a:spcPct val="115000"/>
              </a:lnSpc>
              <a:spcBef>
                <a:spcPts val="500"/>
              </a:spcBef>
              <a:spcAft>
                <a:spcPts val="0"/>
              </a:spcAft>
              <a:buSzPts val="1100"/>
              <a:buNone/>
            </a:pPr>
            <a:r>
              <a:t/>
            </a:r>
            <a:endParaRPr sz="1350">
              <a:solidFill>
                <a:srgbClr val="59585B"/>
              </a:solidFill>
              <a:latin typeface="Raleway"/>
              <a:ea typeface="Raleway"/>
              <a:cs typeface="Raleway"/>
              <a:sym typeface="Raleway"/>
            </a:endParaRPr>
          </a:p>
          <a:p>
            <a:pPr indent="0" lvl="0" marL="0" rtl="0" algn="l">
              <a:lnSpc>
                <a:spcPct val="115000"/>
              </a:lnSpc>
              <a:spcBef>
                <a:spcPts val="500"/>
              </a:spcBef>
              <a:spcAft>
                <a:spcPts val="500"/>
              </a:spcAft>
              <a:buSzPts val="1100"/>
              <a:buNone/>
            </a:pPr>
            <a:r>
              <a:rPr lang="en" sz="1350">
                <a:solidFill>
                  <a:srgbClr val="59585B"/>
                </a:solidFill>
                <a:latin typeface="Raleway"/>
                <a:ea typeface="Raleway"/>
                <a:cs typeface="Raleway"/>
                <a:sym typeface="Raleway"/>
              </a:rPr>
              <a:t>Swipe Out Hunger, </a:t>
            </a:r>
            <a:r>
              <a:rPr lang="en" sz="1350" u="sng">
                <a:solidFill>
                  <a:schemeClr val="hlink"/>
                </a:solidFill>
                <a:latin typeface="Raleway"/>
                <a:ea typeface="Raleway"/>
                <a:cs typeface="Raleway"/>
                <a:sym typeface="Raleway"/>
                <a:hlinkClick r:id="rId5"/>
              </a:rPr>
              <a:t>Storytelling as an Advocacy Tool</a:t>
            </a:r>
            <a:r>
              <a:rPr lang="en" sz="1350">
                <a:solidFill>
                  <a:srgbClr val="59585B"/>
                </a:solidFill>
                <a:latin typeface="Raleway"/>
                <a:ea typeface="Raleway"/>
                <a:cs typeface="Raleway"/>
                <a:sym typeface="Raleway"/>
              </a:rPr>
              <a:t>. </a:t>
            </a:r>
            <a:endParaRPr i="1" sz="1350">
              <a:solidFill>
                <a:srgbClr val="59585B"/>
              </a:solidFill>
              <a:latin typeface="Raleway"/>
              <a:ea typeface="Raleway"/>
              <a:cs typeface="Raleway"/>
              <a:sym typeface="Raleway"/>
            </a:endParaRPr>
          </a:p>
        </p:txBody>
      </p:sp>
      <p:sp>
        <p:nvSpPr>
          <p:cNvPr id="465" name="Google Shape;465;p34"/>
          <p:cNvSpPr txBox="1"/>
          <p:nvPr/>
        </p:nvSpPr>
        <p:spPr>
          <a:xfrm>
            <a:off x="4118497" y="2638597"/>
            <a:ext cx="3322500" cy="960000"/>
          </a:xfrm>
          <a:prstGeom prst="rect">
            <a:avLst/>
          </a:prstGeom>
          <a:noFill/>
          <a:ln>
            <a:noFill/>
          </a:ln>
        </p:spPr>
        <p:txBody>
          <a:bodyPr anchorCtr="0" anchor="t" bIns="0" lIns="0" spcFirstLastPara="1" rIns="0" wrap="square" tIns="9525">
            <a:spAutoFit/>
          </a:bodyPr>
          <a:lstStyle/>
          <a:p>
            <a:pPr indent="0" lvl="0" marL="0" rtl="0" algn="l">
              <a:lnSpc>
                <a:spcPct val="115000"/>
              </a:lnSpc>
              <a:spcBef>
                <a:spcPts val="0"/>
              </a:spcBef>
              <a:spcAft>
                <a:spcPts val="0"/>
              </a:spcAft>
              <a:buSzPts val="1100"/>
              <a:buNone/>
            </a:pPr>
            <a:r>
              <a:rPr lang="en" sz="1350">
                <a:solidFill>
                  <a:srgbClr val="59585B"/>
                </a:solidFill>
                <a:latin typeface="Raleway"/>
                <a:ea typeface="Raleway"/>
                <a:cs typeface="Raleway"/>
                <a:sym typeface="Raleway"/>
              </a:rPr>
              <a:t>Jane Stevens. </a:t>
            </a:r>
            <a:r>
              <a:rPr lang="en" sz="1350" u="sng">
                <a:solidFill>
                  <a:schemeClr val="hlink"/>
                </a:solidFill>
                <a:latin typeface="Raleway"/>
                <a:ea typeface="Raleway"/>
                <a:cs typeface="Raleway"/>
                <a:sym typeface="Raleway"/>
                <a:hlinkClick r:id="rId6"/>
              </a:rPr>
              <a:t>Multimedia Storytelling: Learn the Secrets from Experts.</a:t>
            </a:r>
            <a:r>
              <a:rPr lang="en" sz="1350">
                <a:solidFill>
                  <a:srgbClr val="59585B"/>
                </a:solidFill>
                <a:latin typeface="Raleway"/>
                <a:ea typeface="Raleway"/>
                <a:cs typeface="Raleway"/>
                <a:sym typeface="Raleway"/>
              </a:rPr>
              <a:t> Berkeley Advanced Media Institute (2020).</a:t>
            </a:r>
            <a:endParaRPr sz="1100">
              <a:solidFill>
                <a:srgbClr val="59585B"/>
              </a:solidFill>
              <a:latin typeface="Raleway Medium"/>
              <a:ea typeface="Raleway Medium"/>
              <a:cs typeface="Raleway Medium"/>
              <a:sym typeface="Raleway Medium"/>
            </a:endParaRPr>
          </a:p>
          <a:p>
            <a:pPr indent="0" lvl="0" marL="0" marR="177800" rtl="0" algn="l">
              <a:lnSpc>
                <a:spcPct val="133300"/>
              </a:lnSpc>
              <a:spcBef>
                <a:spcPts val="500"/>
              </a:spcBef>
              <a:spcAft>
                <a:spcPts val="0"/>
              </a:spcAft>
              <a:buNone/>
            </a:pPr>
            <a:r>
              <a:t/>
            </a:r>
            <a:endParaRPr sz="1100">
              <a:solidFill>
                <a:srgbClr val="59585B"/>
              </a:solidFill>
              <a:latin typeface="Raleway Medium"/>
              <a:ea typeface="Raleway Medium"/>
              <a:cs typeface="Raleway Medium"/>
              <a:sym typeface="Raleway Medium"/>
            </a:endParaRPr>
          </a:p>
        </p:txBody>
      </p:sp>
      <p:pic>
        <p:nvPicPr>
          <p:cNvPr id="466" name="Google Shape;466;p34"/>
          <p:cNvPicPr preferRelativeResize="0"/>
          <p:nvPr/>
        </p:nvPicPr>
        <p:blipFill>
          <a:blip r:embed="rId7">
            <a:alphaModFix/>
          </a:blip>
          <a:stretch>
            <a:fillRect/>
          </a:stretch>
        </p:blipFill>
        <p:spPr>
          <a:xfrm>
            <a:off x="1417676" y="1405516"/>
            <a:ext cx="5184474" cy="1157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16"/>
          <p:cNvPicPr preferRelativeResize="0"/>
          <p:nvPr/>
        </p:nvPicPr>
        <p:blipFill>
          <a:blip r:embed="rId3">
            <a:alphaModFix/>
          </a:blip>
          <a:stretch>
            <a:fillRect/>
          </a:stretch>
        </p:blipFill>
        <p:spPr>
          <a:xfrm>
            <a:off x="1495375" y="425225"/>
            <a:ext cx="5028249" cy="2409775"/>
          </a:xfrm>
          <a:prstGeom prst="rect">
            <a:avLst/>
          </a:prstGeom>
          <a:noFill/>
          <a:ln>
            <a:noFill/>
          </a:ln>
        </p:spPr>
      </p:pic>
      <p:sp>
        <p:nvSpPr>
          <p:cNvPr id="143" name="Google Shape;143;p16"/>
          <p:cNvSpPr txBox="1"/>
          <p:nvPr>
            <p:ph idx="12" type="sldNum"/>
          </p:nvPr>
        </p:nvSpPr>
        <p:spPr>
          <a:xfrm>
            <a:off x="7536659" y="2740600"/>
            <a:ext cx="373800" cy="200100"/>
          </a:xfrm>
          <a:prstGeom prst="rect">
            <a:avLst/>
          </a:prstGeom>
        </p:spPr>
        <p:txBody>
          <a:bodyPr anchorCtr="0" anchor="t" bIns="0" lIns="0" spcFirstLastPara="1" rIns="0" wrap="square" tIns="0">
            <a:sp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
        <p:nvSpPr>
          <p:cNvPr id="144" name="Google Shape;144;p16"/>
          <p:cNvSpPr/>
          <p:nvPr/>
        </p:nvSpPr>
        <p:spPr>
          <a:xfrm>
            <a:off x="1516375" y="3203073"/>
            <a:ext cx="1364100" cy="1364100"/>
          </a:xfrm>
          <a:prstGeom prst="ellipse">
            <a:avLst/>
          </a:prstGeom>
          <a:solidFill>
            <a:srgbClr val="4040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6"/>
          <p:cNvSpPr/>
          <p:nvPr/>
        </p:nvSpPr>
        <p:spPr>
          <a:xfrm>
            <a:off x="3286014" y="3203073"/>
            <a:ext cx="1364100" cy="1364100"/>
          </a:xfrm>
          <a:prstGeom prst="ellipse">
            <a:avLst/>
          </a:prstGeom>
          <a:solidFill>
            <a:srgbClr val="009C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6"/>
          <p:cNvSpPr/>
          <p:nvPr/>
        </p:nvSpPr>
        <p:spPr>
          <a:xfrm>
            <a:off x="5055653" y="3203073"/>
            <a:ext cx="1364100" cy="13641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6"/>
          <p:cNvSpPr txBox="1"/>
          <p:nvPr>
            <p:ph idx="7" type="subTitle"/>
          </p:nvPr>
        </p:nvSpPr>
        <p:spPr>
          <a:xfrm>
            <a:off x="1486073" y="4660750"/>
            <a:ext cx="1424700" cy="4002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Identify Your Audiences</a:t>
            </a:r>
            <a:endParaRPr/>
          </a:p>
        </p:txBody>
      </p:sp>
      <p:sp>
        <p:nvSpPr>
          <p:cNvPr id="148" name="Google Shape;148;p16"/>
          <p:cNvSpPr txBox="1"/>
          <p:nvPr>
            <p:ph idx="7" type="subTitle"/>
          </p:nvPr>
        </p:nvSpPr>
        <p:spPr>
          <a:xfrm>
            <a:off x="3266523" y="4660750"/>
            <a:ext cx="1403100" cy="6003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Select Your Communication Strategies</a:t>
            </a:r>
            <a:endParaRPr/>
          </a:p>
        </p:txBody>
      </p:sp>
      <p:sp>
        <p:nvSpPr>
          <p:cNvPr id="149" name="Google Shape;149;p16"/>
          <p:cNvSpPr txBox="1"/>
          <p:nvPr>
            <p:ph idx="7" type="subTitle"/>
          </p:nvPr>
        </p:nvSpPr>
        <p:spPr>
          <a:xfrm>
            <a:off x="5103198" y="4660750"/>
            <a:ext cx="1269000" cy="4002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Craft Key Messages</a:t>
            </a:r>
            <a:endParaRPr/>
          </a:p>
        </p:txBody>
      </p:sp>
      <p:sp>
        <p:nvSpPr>
          <p:cNvPr id="150" name="Google Shape;150;p16"/>
          <p:cNvSpPr txBox="1"/>
          <p:nvPr>
            <p:ph idx="5" type="title"/>
          </p:nvPr>
        </p:nvSpPr>
        <p:spPr>
          <a:xfrm>
            <a:off x="1782063" y="1184200"/>
            <a:ext cx="4511400" cy="900600"/>
          </a:xfrm>
          <a:prstGeom prst="rect">
            <a:avLst/>
          </a:prstGeom>
        </p:spPr>
        <p:txBody>
          <a:bodyPr anchorCtr="0" anchor="t" bIns="0" lIns="0" spcFirstLastPara="1" rIns="0" wrap="square" tIns="0">
            <a:spAutoFit/>
          </a:bodyPr>
          <a:lstStyle/>
          <a:p>
            <a:pPr indent="0" lvl="0" marL="0" rtl="0" algn="ctr">
              <a:lnSpc>
                <a:spcPct val="90000"/>
              </a:lnSpc>
              <a:spcBef>
                <a:spcPts val="0"/>
              </a:spcBef>
              <a:spcAft>
                <a:spcPts val="900"/>
              </a:spcAft>
              <a:buNone/>
            </a:pPr>
            <a:r>
              <a:rPr lang="en" sz="3250"/>
              <a:t>Storytelling For</a:t>
            </a:r>
            <a:br>
              <a:rPr lang="en" sz="3250"/>
            </a:br>
            <a:r>
              <a:rPr lang="en" sz="3250"/>
              <a:t>Policy Advocacy</a:t>
            </a:r>
            <a:endParaRPr/>
          </a:p>
        </p:txBody>
      </p:sp>
      <p:pic>
        <p:nvPicPr>
          <p:cNvPr id="151" name="Google Shape;151;p16"/>
          <p:cNvPicPr preferRelativeResize="0"/>
          <p:nvPr/>
        </p:nvPicPr>
        <p:blipFill>
          <a:blip r:embed="rId4">
            <a:alphaModFix/>
          </a:blip>
          <a:stretch>
            <a:fillRect/>
          </a:stretch>
        </p:blipFill>
        <p:spPr>
          <a:xfrm>
            <a:off x="1914150" y="3584973"/>
            <a:ext cx="600300" cy="600300"/>
          </a:xfrm>
          <a:prstGeom prst="rect">
            <a:avLst/>
          </a:prstGeom>
          <a:noFill/>
          <a:ln>
            <a:noFill/>
          </a:ln>
        </p:spPr>
      </p:pic>
      <p:pic>
        <p:nvPicPr>
          <p:cNvPr id="152" name="Google Shape;152;p16"/>
          <p:cNvPicPr preferRelativeResize="0"/>
          <p:nvPr/>
        </p:nvPicPr>
        <p:blipFill>
          <a:blip r:embed="rId5">
            <a:alphaModFix/>
          </a:blip>
          <a:stretch>
            <a:fillRect/>
          </a:stretch>
        </p:blipFill>
        <p:spPr>
          <a:xfrm>
            <a:off x="3625050" y="3584973"/>
            <a:ext cx="686037" cy="600300"/>
          </a:xfrm>
          <a:prstGeom prst="rect">
            <a:avLst/>
          </a:prstGeom>
          <a:noFill/>
          <a:ln>
            <a:noFill/>
          </a:ln>
        </p:spPr>
      </p:pic>
      <p:pic>
        <p:nvPicPr>
          <p:cNvPr id="153" name="Google Shape;153;p16"/>
          <p:cNvPicPr preferRelativeResize="0"/>
          <p:nvPr/>
        </p:nvPicPr>
        <p:blipFill>
          <a:blip r:embed="rId6">
            <a:alphaModFix/>
          </a:blip>
          <a:stretch>
            <a:fillRect/>
          </a:stretch>
        </p:blipFill>
        <p:spPr>
          <a:xfrm>
            <a:off x="5370013" y="3603504"/>
            <a:ext cx="686025" cy="546013"/>
          </a:xfrm>
          <a:prstGeom prst="rect">
            <a:avLst/>
          </a:prstGeom>
          <a:noFill/>
          <a:ln>
            <a:noFill/>
          </a:ln>
        </p:spPr>
      </p:pic>
      <p:pic>
        <p:nvPicPr>
          <p:cNvPr id="154" name="Google Shape;154;p16"/>
          <p:cNvPicPr preferRelativeResize="0"/>
          <p:nvPr/>
        </p:nvPicPr>
        <p:blipFill rotWithShape="1">
          <a:blip r:embed="rId7">
            <a:alphaModFix/>
          </a:blip>
          <a:srcRect b="-91497" l="75923" r="0" t="0"/>
          <a:stretch/>
        </p:blipFill>
        <p:spPr>
          <a:xfrm rot="5400000">
            <a:off x="1806800" y="2636373"/>
            <a:ext cx="648225" cy="383175"/>
          </a:xfrm>
          <a:prstGeom prst="rect">
            <a:avLst/>
          </a:prstGeom>
          <a:noFill/>
          <a:ln>
            <a:noFill/>
          </a:ln>
        </p:spPr>
      </p:pic>
      <p:pic>
        <p:nvPicPr>
          <p:cNvPr id="155" name="Google Shape;155;p16"/>
          <p:cNvPicPr preferRelativeResize="0"/>
          <p:nvPr/>
        </p:nvPicPr>
        <p:blipFill rotWithShape="1">
          <a:blip r:embed="rId8">
            <a:alphaModFix/>
          </a:blip>
          <a:srcRect b="-318911" l="0" r="46475" t="-154154"/>
          <a:stretch/>
        </p:blipFill>
        <p:spPr>
          <a:xfrm>
            <a:off x="2191075" y="2434923"/>
            <a:ext cx="3607000" cy="361825"/>
          </a:xfrm>
          <a:prstGeom prst="rect">
            <a:avLst/>
          </a:prstGeom>
          <a:noFill/>
          <a:ln>
            <a:noFill/>
          </a:ln>
        </p:spPr>
      </p:pic>
      <p:pic>
        <p:nvPicPr>
          <p:cNvPr id="156" name="Google Shape;156;p16"/>
          <p:cNvPicPr preferRelativeResize="0"/>
          <p:nvPr/>
        </p:nvPicPr>
        <p:blipFill rotWithShape="1">
          <a:blip r:embed="rId7">
            <a:alphaModFix/>
          </a:blip>
          <a:srcRect b="-91497" l="75923" r="0" t="0"/>
          <a:stretch/>
        </p:blipFill>
        <p:spPr>
          <a:xfrm rot="5400000">
            <a:off x="5315508" y="2636373"/>
            <a:ext cx="648225" cy="383175"/>
          </a:xfrm>
          <a:prstGeom prst="rect">
            <a:avLst/>
          </a:prstGeom>
          <a:noFill/>
          <a:ln>
            <a:noFill/>
          </a:ln>
        </p:spPr>
      </p:pic>
      <p:pic>
        <p:nvPicPr>
          <p:cNvPr id="157" name="Google Shape;157;p16"/>
          <p:cNvPicPr preferRelativeResize="0"/>
          <p:nvPr/>
        </p:nvPicPr>
        <p:blipFill rotWithShape="1">
          <a:blip r:embed="rId7">
            <a:alphaModFix/>
          </a:blip>
          <a:srcRect b="-91497" l="64726" r="0" t="0"/>
          <a:stretch/>
        </p:blipFill>
        <p:spPr>
          <a:xfrm rot="5400000">
            <a:off x="3401813" y="2485636"/>
            <a:ext cx="949700" cy="383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17"/>
          <p:cNvPicPr preferRelativeResize="0"/>
          <p:nvPr/>
        </p:nvPicPr>
        <p:blipFill>
          <a:blip r:embed="rId3">
            <a:alphaModFix/>
          </a:blip>
          <a:stretch>
            <a:fillRect/>
          </a:stretch>
        </p:blipFill>
        <p:spPr>
          <a:xfrm>
            <a:off x="2769152" y="428475"/>
            <a:ext cx="5028001" cy="5019549"/>
          </a:xfrm>
          <a:prstGeom prst="rect">
            <a:avLst/>
          </a:prstGeom>
          <a:noFill/>
          <a:ln>
            <a:noFill/>
          </a:ln>
        </p:spPr>
      </p:pic>
      <p:sp>
        <p:nvSpPr>
          <p:cNvPr id="163" name="Google Shape;163;p17"/>
          <p:cNvSpPr/>
          <p:nvPr/>
        </p:nvSpPr>
        <p:spPr>
          <a:xfrm>
            <a:off x="-390733" y="428475"/>
            <a:ext cx="4200473" cy="3670692"/>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64" name="Google Shape;164;p17"/>
          <p:cNvSpPr txBox="1"/>
          <p:nvPr>
            <p:ph type="title"/>
          </p:nvPr>
        </p:nvSpPr>
        <p:spPr>
          <a:xfrm>
            <a:off x="519450" y="1184200"/>
            <a:ext cx="2435100" cy="1787100"/>
          </a:xfrm>
          <a:prstGeom prst="rect">
            <a:avLst/>
          </a:prstGeom>
        </p:spPr>
        <p:txBody>
          <a:bodyPr anchorCtr="0" anchor="t" bIns="0" lIns="0" spcFirstLastPara="1" rIns="0" wrap="square" tIns="0">
            <a:spAutoFit/>
          </a:bodyPr>
          <a:lstStyle/>
          <a:p>
            <a:pPr indent="0" lvl="0" marL="0" rtl="0" algn="l">
              <a:lnSpc>
                <a:spcPct val="90000"/>
              </a:lnSpc>
              <a:spcBef>
                <a:spcPts val="0"/>
              </a:spcBef>
              <a:spcAft>
                <a:spcPts val="900"/>
              </a:spcAft>
              <a:buNone/>
            </a:pPr>
            <a:r>
              <a:rPr lang="en" sz="4300"/>
              <a:t>Why Do We Tell Stories?</a:t>
            </a:r>
            <a:endParaRPr/>
          </a:p>
        </p:txBody>
      </p:sp>
      <p:sp>
        <p:nvSpPr>
          <p:cNvPr id="165" name="Google Shape;165;p17"/>
          <p:cNvSpPr txBox="1"/>
          <p:nvPr>
            <p:ph idx="4"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IMAGE: Bridge Connect Africa Initiative</a:t>
            </a:r>
            <a:endParaRPr/>
          </a:p>
        </p:txBody>
      </p:sp>
      <p:sp>
        <p:nvSpPr>
          <p:cNvPr id="166" name="Google Shape;166;p17"/>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167" name="Google Shape;167;p17"/>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68" name="Google Shape;168;p17"/>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pic>
        <p:nvPicPr>
          <p:cNvPr id="169" name="Google Shape;169;p17"/>
          <p:cNvPicPr preferRelativeResize="0"/>
          <p:nvPr/>
        </p:nvPicPr>
        <p:blipFill>
          <a:blip r:embed="rId4">
            <a:alphaModFix/>
          </a:blip>
          <a:stretch>
            <a:fillRect/>
          </a:stretch>
        </p:blipFill>
        <p:spPr>
          <a:xfrm>
            <a:off x="575749" y="3031025"/>
            <a:ext cx="1728188" cy="200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18"/>
          <p:cNvPicPr preferRelativeResize="0"/>
          <p:nvPr/>
        </p:nvPicPr>
        <p:blipFill>
          <a:blip r:embed="rId3">
            <a:alphaModFix/>
          </a:blip>
          <a:stretch>
            <a:fillRect/>
          </a:stretch>
        </p:blipFill>
        <p:spPr>
          <a:xfrm>
            <a:off x="2785641" y="428475"/>
            <a:ext cx="5015225" cy="5006800"/>
          </a:xfrm>
          <a:prstGeom prst="rect">
            <a:avLst/>
          </a:prstGeom>
          <a:noFill/>
          <a:ln>
            <a:noFill/>
          </a:ln>
        </p:spPr>
      </p:pic>
      <p:sp>
        <p:nvSpPr>
          <p:cNvPr id="175" name="Google Shape;175;p18"/>
          <p:cNvSpPr txBox="1"/>
          <p:nvPr>
            <p:ph idx="4"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PHOTO BY JAKOB OWENS ON UNSPLASH</a:t>
            </a:r>
            <a:endParaRPr/>
          </a:p>
        </p:txBody>
      </p:sp>
      <p:sp>
        <p:nvSpPr>
          <p:cNvPr id="176" name="Google Shape;176;p18"/>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177" name="Google Shape;177;p18"/>
          <p:cNvSpPr/>
          <p:nvPr/>
        </p:nvSpPr>
        <p:spPr>
          <a:xfrm>
            <a:off x="-489149" y="428475"/>
            <a:ext cx="4295629" cy="3753847"/>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78" name="Google Shape;178;p18"/>
          <p:cNvSpPr txBox="1"/>
          <p:nvPr>
            <p:ph type="title"/>
          </p:nvPr>
        </p:nvSpPr>
        <p:spPr>
          <a:xfrm>
            <a:off x="519450" y="1090624"/>
            <a:ext cx="2323800" cy="2118000"/>
          </a:xfrm>
          <a:prstGeom prst="rect">
            <a:avLst/>
          </a:prstGeom>
        </p:spPr>
        <p:txBody>
          <a:bodyPr anchorCtr="0" anchor="t" bIns="0" lIns="0" spcFirstLastPara="1" rIns="0" wrap="square" tIns="0">
            <a:spAutoFit/>
          </a:bodyPr>
          <a:lstStyle/>
          <a:p>
            <a:pPr indent="0" lvl="0" marL="0" rtl="0" algn="l">
              <a:lnSpc>
                <a:spcPct val="80000"/>
              </a:lnSpc>
              <a:spcBef>
                <a:spcPts val="0"/>
              </a:spcBef>
              <a:spcAft>
                <a:spcPts val="900"/>
              </a:spcAft>
              <a:buNone/>
            </a:pPr>
            <a:r>
              <a:rPr lang="en" sz="4300"/>
              <a:t>What Makes a Good Story?</a:t>
            </a:r>
            <a:endParaRPr sz="4300"/>
          </a:p>
        </p:txBody>
      </p:sp>
      <p:pic>
        <p:nvPicPr>
          <p:cNvPr id="179" name="Google Shape;179;p18"/>
          <p:cNvPicPr preferRelativeResize="0"/>
          <p:nvPr/>
        </p:nvPicPr>
        <p:blipFill>
          <a:blip r:embed="rId4">
            <a:alphaModFix/>
          </a:blip>
          <a:stretch>
            <a:fillRect/>
          </a:stretch>
        </p:blipFill>
        <p:spPr>
          <a:xfrm>
            <a:off x="526299" y="3295974"/>
            <a:ext cx="1728188" cy="200100"/>
          </a:xfrm>
          <a:prstGeom prst="rect">
            <a:avLst/>
          </a:prstGeom>
          <a:noFill/>
          <a:ln>
            <a:noFill/>
          </a:ln>
        </p:spPr>
      </p:pic>
      <p:sp>
        <p:nvSpPr>
          <p:cNvPr id="180" name="Google Shape;180;p18"/>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81" name="Google Shape;181;p18"/>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19"/>
          <p:cNvPicPr preferRelativeResize="0"/>
          <p:nvPr/>
        </p:nvPicPr>
        <p:blipFill rotWithShape="1">
          <a:blip r:embed="rId3">
            <a:alphaModFix amt="23000"/>
          </a:blip>
          <a:srcRect b="-14744" l="13058" r="0" t="0"/>
          <a:stretch/>
        </p:blipFill>
        <p:spPr>
          <a:xfrm flipH="1">
            <a:off x="214276" y="1916350"/>
            <a:ext cx="7582199" cy="3523050"/>
          </a:xfrm>
          <a:prstGeom prst="rect">
            <a:avLst/>
          </a:prstGeom>
          <a:noFill/>
          <a:ln>
            <a:noFill/>
          </a:ln>
        </p:spPr>
      </p:pic>
      <p:pic>
        <p:nvPicPr>
          <p:cNvPr id="187" name="Google Shape;187;p19"/>
          <p:cNvPicPr preferRelativeResize="0"/>
          <p:nvPr/>
        </p:nvPicPr>
        <p:blipFill>
          <a:blip r:embed="rId4">
            <a:alphaModFix/>
          </a:blip>
          <a:stretch>
            <a:fillRect/>
          </a:stretch>
        </p:blipFill>
        <p:spPr>
          <a:xfrm>
            <a:off x="214276" y="1457943"/>
            <a:ext cx="7582199" cy="3981458"/>
          </a:xfrm>
          <a:prstGeom prst="rect">
            <a:avLst/>
          </a:prstGeom>
          <a:noFill/>
          <a:ln>
            <a:noFill/>
          </a:ln>
        </p:spPr>
      </p:pic>
      <p:sp>
        <p:nvSpPr>
          <p:cNvPr id="188" name="Google Shape;188;p19"/>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189" name="Google Shape;189;p19"/>
          <p:cNvSpPr/>
          <p:nvPr/>
        </p:nvSpPr>
        <p:spPr>
          <a:xfrm>
            <a:off x="-774725" y="428475"/>
            <a:ext cx="3425628" cy="2993574"/>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190" name="Google Shape;190;p19"/>
          <p:cNvSpPr txBox="1"/>
          <p:nvPr>
            <p:ph type="title"/>
          </p:nvPr>
        </p:nvSpPr>
        <p:spPr>
          <a:xfrm>
            <a:off x="519450" y="1184200"/>
            <a:ext cx="1873200" cy="1329900"/>
          </a:xfrm>
          <a:prstGeom prst="rect">
            <a:avLst/>
          </a:prstGeom>
        </p:spPr>
        <p:txBody>
          <a:bodyPr anchorCtr="0" anchor="t" bIns="0" lIns="0" spcFirstLastPara="1" rIns="0" wrap="square" tIns="0">
            <a:spAutoFit/>
          </a:bodyPr>
          <a:lstStyle/>
          <a:p>
            <a:pPr indent="0" lvl="0" marL="0" rtl="0" algn="l">
              <a:lnSpc>
                <a:spcPct val="90000"/>
              </a:lnSpc>
              <a:spcBef>
                <a:spcPts val="0"/>
              </a:spcBef>
              <a:spcAft>
                <a:spcPts val="900"/>
              </a:spcAft>
              <a:buNone/>
            </a:pPr>
            <a:r>
              <a:rPr lang="en" sz="3200"/>
              <a:t>The Narrative Arc</a:t>
            </a:r>
            <a:endParaRPr sz="3200"/>
          </a:p>
        </p:txBody>
      </p:sp>
      <p:sp>
        <p:nvSpPr>
          <p:cNvPr id="191" name="Google Shape;191;p19"/>
          <p:cNvSpPr txBox="1"/>
          <p:nvPr>
            <p:ph idx="1" type="subTitle"/>
          </p:nvPr>
        </p:nvSpPr>
        <p:spPr>
          <a:xfrm>
            <a:off x="6189589" y="4065396"/>
            <a:ext cx="1057800" cy="200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a:t>Resolution</a:t>
            </a:r>
            <a:endParaRPr b="1"/>
          </a:p>
        </p:txBody>
      </p:sp>
      <p:sp>
        <p:nvSpPr>
          <p:cNvPr id="192" name="Google Shape;192;p19"/>
          <p:cNvSpPr txBox="1"/>
          <p:nvPr>
            <p:ph idx="1" type="subTitle"/>
          </p:nvPr>
        </p:nvSpPr>
        <p:spPr>
          <a:xfrm>
            <a:off x="392601" y="4182750"/>
            <a:ext cx="1414500" cy="200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a:t>Inciting incident</a:t>
            </a:r>
            <a:endParaRPr b="1"/>
          </a:p>
        </p:txBody>
      </p:sp>
      <p:sp>
        <p:nvSpPr>
          <p:cNvPr id="193" name="Google Shape;193;p19"/>
          <p:cNvSpPr txBox="1"/>
          <p:nvPr>
            <p:ph idx="2" type="subTitle"/>
          </p:nvPr>
        </p:nvSpPr>
        <p:spPr>
          <a:xfrm>
            <a:off x="494100" y="5041542"/>
            <a:ext cx="1169100" cy="200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a:solidFill>
                  <a:schemeClr val="lt1"/>
                </a:solidFill>
              </a:rPr>
              <a:t>EXPOSITION</a:t>
            </a:r>
            <a:endParaRPr>
              <a:solidFill>
                <a:schemeClr val="lt1"/>
              </a:solidFill>
            </a:endParaRPr>
          </a:p>
        </p:txBody>
      </p:sp>
      <p:sp>
        <p:nvSpPr>
          <p:cNvPr id="194" name="Google Shape;194;p19"/>
          <p:cNvSpPr txBox="1"/>
          <p:nvPr>
            <p:ph idx="2" type="subTitle"/>
          </p:nvPr>
        </p:nvSpPr>
        <p:spPr>
          <a:xfrm>
            <a:off x="6128525" y="5041542"/>
            <a:ext cx="1414500" cy="2001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a:solidFill>
                  <a:schemeClr val="lt1"/>
                </a:solidFill>
              </a:rPr>
              <a:t>DENOUEMENT</a:t>
            </a:r>
            <a:endParaRPr>
              <a:solidFill>
                <a:schemeClr val="lt1"/>
              </a:solidFill>
            </a:endParaRPr>
          </a:p>
        </p:txBody>
      </p:sp>
      <p:pic>
        <p:nvPicPr>
          <p:cNvPr id="195" name="Google Shape;195;p19"/>
          <p:cNvPicPr preferRelativeResize="0"/>
          <p:nvPr/>
        </p:nvPicPr>
        <p:blipFill>
          <a:blip r:embed="rId5">
            <a:alphaModFix/>
          </a:blip>
          <a:stretch>
            <a:fillRect/>
          </a:stretch>
        </p:blipFill>
        <p:spPr>
          <a:xfrm rot="2700000">
            <a:off x="1276274" y="3312223"/>
            <a:ext cx="1379700" cy="159750"/>
          </a:xfrm>
          <a:prstGeom prst="rect">
            <a:avLst/>
          </a:prstGeom>
          <a:noFill/>
          <a:ln>
            <a:noFill/>
          </a:ln>
        </p:spPr>
      </p:pic>
      <p:pic>
        <p:nvPicPr>
          <p:cNvPr id="196" name="Google Shape;196;p19"/>
          <p:cNvPicPr preferRelativeResize="0"/>
          <p:nvPr/>
        </p:nvPicPr>
        <p:blipFill>
          <a:blip r:embed="rId5">
            <a:alphaModFix/>
          </a:blip>
          <a:stretch>
            <a:fillRect/>
          </a:stretch>
        </p:blipFill>
        <p:spPr>
          <a:xfrm rot="8100000">
            <a:off x="4642282" y="3358548"/>
            <a:ext cx="1379700" cy="159750"/>
          </a:xfrm>
          <a:prstGeom prst="rect">
            <a:avLst/>
          </a:prstGeom>
          <a:noFill/>
          <a:ln>
            <a:noFill/>
          </a:ln>
        </p:spPr>
      </p:pic>
      <p:sp>
        <p:nvSpPr>
          <p:cNvPr id="197" name="Google Shape;197;p19"/>
          <p:cNvSpPr/>
          <p:nvPr/>
        </p:nvSpPr>
        <p:spPr>
          <a:xfrm>
            <a:off x="5352600" y="2666438"/>
            <a:ext cx="820500" cy="8205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9"/>
          <p:cNvSpPr txBox="1"/>
          <p:nvPr>
            <p:ph idx="1" type="subTitle"/>
          </p:nvPr>
        </p:nvSpPr>
        <p:spPr>
          <a:xfrm>
            <a:off x="5389799" y="2876587"/>
            <a:ext cx="746100" cy="400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a:solidFill>
                  <a:schemeClr val="lt1"/>
                </a:solidFill>
              </a:rPr>
              <a:t>Falling action</a:t>
            </a:r>
            <a:endParaRPr>
              <a:solidFill>
                <a:schemeClr val="lt1"/>
              </a:solidFill>
            </a:endParaRPr>
          </a:p>
        </p:txBody>
      </p:sp>
      <p:pic>
        <p:nvPicPr>
          <p:cNvPr id="199" name="Google Shape;199;p19"/>
          <p:cNvPicPr preferRelativeResize="0"/>
          <p:nvPr/>
        </p:nvPicPr>
        <p:blipFill rotWithShape="1">
          <a:blip r:embed="rId5">
            <a:alphaModFix/>
          </a:blip>
          <a:srcRect b="0" l="65577" r="0" t="0"/>
          <a:stretch/>
        </p:blipFill>
        <p:spPr>
          <a:xfrm rot="5400000">
            <a:off x="3303613" y="1152961"/>
            <a:ext cx="474925" cy="159750"/>
          </a:xfrm>
          <a:prstGeom prst="rect">
            <a:avLst/>
          </a:prstGeom>
          <a:noFill/>
          <a:ln>
            <a:noFill/>
          </a:ln>
        </p:spPr>
      </p:pic>
      <p:sp>
        <p:nvSpPr>
          <p:cNvPr id="200" name="Google Shape;200;p19"/>
          <p:cNvSpPr/>
          <p:nvPr/>
        </p:nvSpPr>
        <p:spPr>
          <a:xfrm>
            <a:off x="1302017" y="2742638"/>
            <a:ext cx="820500" cy="8205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9"/>
          <p:cNvSpPr txBox="1"/>
          <p:nvPr>
            <p:ph idx="1" type="subTitle"/>
          </p:nvPr>
        </p:nvSpPr>
        <p:spPr>
          <a:xfrm>
            <a:off x="1339216" y="2952787"/>
            <a:ext cx="746100" cy="400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a:solidFill>
                  <a:schemeClr val="lt1"/>
                </a:solidFill>
              </a:rPr>
              <a:t>Rising</a:t>
            </a:r>
            <a:r>
              <a:rPr lang="en">
                <a:solidFill>
                  <a:schemeClr val="lt1"/>
                </a:solidFill>
              </a:rPr>
              <a:t> action</a:t>
            </a:r>
            <a:endParaRPr>
              <a:solidFill>
                <a:schemeClr val="lt1"/>
              </a:solidFill>
            </a:endParaRPr>
          </a:p>
        </p:txBody>
      </p:sp>
      <p:sp>
        <p:nvSpPr>
          <p:cNvPr id="202" name="Google Shape;202;p19"/>
          <p:cNvSpPr/>
          <p:nvPr/>
        </p:nvSpPr>
        <p:spPr>
          <a:xfrm>
            <a:off x="3047925" y="197800"/>
            <a:ext cx="986400" cy="9864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9"/>
          <p:cNvSpPr txBox="1"/>
          <p:nvPr>
            <p:ph idx="2" type="subTitle"/>
          </p:nvPr>
        </p:nvSpPr>
        <p:spPr>
          <a:xfrm>
            <a:off x="2956525" y="590900"/>
            <a:ext cx="1169100" cy="2001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a:solidFill>
                  <a:schemeClr val="lt1"/>
                </a:solidFill>
              </a:rPr>
              <a:t>CLIMAX</a:t>
            </a:r>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0"/>
          <p:cNvPicPr preferRelativeResize="0"/>
          <p:nvPr/>
        </p:nvPicPr>
        <p:blipFill rotWithShape="1">
          <a:blip r:embed="rId3">
            <a:alphaModFix/>
          </a:blip>
          <a:srcRect b="3003" l="105" r="3943" t="19776"/>
          <a:stretch/>
        </p:blipFill>
        <p:spPr>
          <a:xfrm>
            <a:off x="221500" y="427100"/>
            <a:ext cx="7583949" cy="5019175"/>
          </a:xfrm>
          <a:prstGeom prst="rect">
            <a:avLst/>
          </a:prstGeom>
          <a:noFill/>
          <a:ln>
            <a:noFill/>
          </a:ln>
        </p:spPr>
      </p:pic>
      <p:pic>
        <p:nvPicPr>
          <p:cNvPr id="209" name="Google Shape;209;p20"/>
          <p:cNvPicPr preferRelativeResize="0"/>
          <p:nvPr/>
        </p:nvPicPr>
        <p:blipFill>
          <a:blip r:embed="rId4">
            <a:alphaModFix/>
          </a:blip>
          <a:stretch>
            <a:fillRect/>
          </a:stretch>
        </p:blipFill>
        <p:spPr>
          <a:xfrm>
            <a:off x="167550" y="711707"/>
            <a:ext cx="2694700" cy="3998326"/>
          </a:xfrm>
          <a:prstGeom prst="rect">
            <a:avLst/>
          </a:prstGeom>
          <a:noFill/>
          <a:ln>
            <a:noFill/>
          </a:ln>
        </p:spPr>
      </p:pic>
      <p:sp>
        <p:nvSpPr>
          <p:cNvPr id="210" name="Google Shape;210;p20"/>
          <p:cNvSpPr txBox="1"/>
          <p:nvPr>
            <p:ph idx="4" type="subTitle"/>
          </p:nvPr>
        </p:nvSpPr>
        <p:spPr>
          <a:xfrm>
            <a:off x="212427" y="5505673"/>
            <a:ext cx="2966700" cy="84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PHOTO BY ELIA MAZZARO ON UNSPLASH</a:t>
            </a:r>
            <a:endParaRPr/>
          </a:p>
        </p:txBody>
      </p:sp>
      <p:sp>
        <p:nvSpPr>
          <p:cNvPr id="211" name="Google Shape;211;p20"/>
          <p:cNvSpPr txBox="1"/>
          <p:nvPr>
            <p:ph idx="5" type="title"/>
          </p:nvPr>
        </p:nvSpPr>
        <p:spPr>
          <a:xfrm>
            <a:off x="627050" y="1893275"/>
            <a:ext cx="1942800" cy="1690200"/>
          </a:xfrm>
          <a:prstGeom prst="rect">
            <a:avLst/>
          </a:prstGeom>
        </p:spPr>
        <p:txBody>
          <a:bodyPr anchorCtr="0" anchor="t" bIns="0" lIns="0" spcFirstLastPara="1" rIns="0" wrap="square" tIns="0">
            <a:spAutoFit/>
          </a:bodyPr>
          <a:lstStyle/>
          <a:p>
            <a:pPr indent="0" lvl="0" marL="0" rtl="0" algn="l">
              <a:lnSpc>
                <a:spcPct val="90000"/>
              </a:lnSpc>
              <a:spcBef>
                <a:spcPts val="0"/>
              </a:spcBef>
              <a:spcAft>
                <a:spcPts val="900"/>
              </a:spcAft>
              <a:buNone/>
            </a:pPr>
            <a:r>
              <a:rPr lang="en" sz="3050"/>
              <a:t>Make Your Stories Resonate By...</a:t>
            </a:r>
            <a:endParaRPr sz="3300"/>
          </a:p>
        </p:txBody>
      </p:sp>
      <p:sp>
        <p:nvSpPr>
          <p:cNvPr id="212" name="Google Shape;212;p20"/>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pic>
        <p:nvPicPr>
          <p:cNvPr id="213" name="Google Shape;213;p20"/>
          <p:cNvPicPr preferRelativeResize="0"/>
          <p:nvPr/>
        </p:nvPicPr>
        <p:blipFill>
          <a:blip r:embed="rId5">
            <a:alphaModFix/>
          </a:blip>
          <a:stretch>
            <a:fillRect/>
          </a:stretch>
        </p:blipFill>
        <p:spPr>
          <a:xfrm>
            <a:off x="641783" y="3649121"/>
            <a:ext cx="1379700" cy="159750"/>
          </a:xfrm>
          <a:prstGeom prst="rect">
            <a:avLst/>
          </a:prstGeom>
          <a:noFill/>
          <a:ln>
            <a:noFill/>
          </a:ln>
        </p:spPr>
      </p:pic>
      <p:sp>
        <p:nvSpPr>
          <p:cNvPr id="214" name="Google Shape;214;p20"/>
          <p:cNvSpPr txBox="1"/>
          <p:nvPr/>
        </p:nvSpPr>
        <p:spPr>
          <a:xfrm>
            <a:off x="4212967" y="1354451"/>
            <a:ext cx="750000" cy="4467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350">
                <a:solidFill>
                  <a:schemeClr val="lt1"/>
                </a:solidFill>
                <a:latin typeface="Raleway"/>
                <a:ea typeface="Raleway"/>
                <a:cs typeface="Raleway"/>
                <a:sym typeface="Raleway"/>
              </a:rPr>
              <a:t>Being relatable</a:t>
            </a:r>
            <a:endParaRPr/>
          </a:p>
        </p:txBody>
      </p:sp>
      <p:sp>
        <p:nvSpPr>
          <p:cNvPr id="215" name="Google Shape;215;p20"/>
          <p:cNvSpPr txBox="1"/>
          <p:nvPr/>
        </p:nvSpPr>
        <p:spPr>
          <a:xfrm>
            <a:off x="5533650" y="4063150"/>
            <a:ext cx="1428000" cy="4467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350">
                <a:solidFill>
                  <a:schemeClr val="lt1"/>
                </a:solidFill>
                <a:latin typeface="Raleway"/>
                <a:ea typeface="Raleway"/>
                <a:cs typeface="Raleway"/>
                <a:sym typeface="Raleway"/>
              </a:rPr>
              <a:t>Showing instead of telling</a:t>
            </a:r>
            <a:endParaRPr/>
          </a:p>
        </p:txBody>
      </p:sp>
      <p:sp>
        <p:nvSpPr>
          <p:cNvPr id="216" name="Google Shape;216;p20"/>
          <p:cNvSpPr txBox="1"/>
          <p:nvPr/>
        </p:nvSpPr>
        <p:spPr>
          <a:xfrm>
            <a:off x="6431871" y="1354451"/>
            <a:ext cx="1096500" cy="4467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350">
                <a:solidFill>
                  <a:schemeClr val="lt1"/>
                </a:solidFill>
                <a:latin typeface="Raleway"/>
                <a:ea typeface="Raleway"/>
                <a:cs typeface="Raleway"/>
                <a:sym typeface="Raleway"/>
              </a:rPr>
              <a:t>Using multimedia!</a:t>
            </a:r>
            <a:endParaRPr/>
          </a:p>
        </p:txBody>
      </p:sp>
      <p:sp>
        <p:nvSpPr>
          <p:cNvPr id="217" name="Google Shape;217;p20"/>
          <p:cNvSpPr txBox="1"/>
          <p:nvPr/>
        </p:nvSpPr>
        <p:spPr>
          <a:xfrm>
            <a:off x="3376350" y="4063150"/>
            <a:ext cx="1053000" cy="4467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350">
                <a:solidFill>
                  <a:schemeClr val="lt1"/>
                </a:solidFill>
                <a:latin typeface="Raleway"/>
                <a:ea typeface="Raleway"/>
                <a:cs typeface="Raleway"/>
                <a:sym typeface="Raleway"/>
              </a:rPr>
              <a:t>Considering</a:t>
            </a:r>
            <a:r>
              <a:rPr lang="en" sz="1350">
                <a:solidFill>
                  <a:schemeClr val="lt1"/>
                </a:solidFill>
                <a:latin typeface="Raleway"/>
                <a:ea typeface="Raleway"/>
                <a:cs typeface="Raleway"/>
                <a:sym typeface="Raleway"/>
              </a:rPr>
              <a:t> </a:t>
            </a:r>
            <a:r>
              <a:rPr lang="en" sz="1350">
                <a:solidFill>
                  <a:schemeClr val="lt1"/>
                </a:solidFill>
                <a:latin typeface="Raleway"/>
                <a:ea typeface="Raleway"/>
                <a:cs typeface="Raleway"/>
                <a:sym typeface="Raleway"/>
              </a:rPr>
              <a:t>social </a:t>
            </a:r>
            <a:r>
              <a:rPr lang="en" sz="1350">
                <a:solidFill>
                  <a:schemeClr val="lt1"/>
                </a:solidFill>
                <a:latin typeface="Raleway"/>
                <a:ea typeface="Raleway"/>
                <a:cs typeface="Raleway"/>
                <a:sym typeface="Raleway"/>
              </a:rPr>
              <a:t>media</a:t>
            </a:r>
            <a:r>
              <a:rPr lang="en" sz="1350">
                <a:solidFill>
                  <a:schemeClr val="lt1"/>
                </a:solidFill>
                <a:latin typeface="Raleway"/>
                <a:ea typeface="Raleway"/>
                <a:cs typeface="Raleway"/>
                <a:sym typeface="Raleway"/>
              </a:rPr>
              <a:t> </a:t>
            </a:r>
            <a:endParaRPr/>
          </a:p>
        </p:txBody>
      </p:sp>
      <p:sp>
        <p:nvSpPr>
          <p:cNvPr id="218" name="Google Shape;218;p20"/>
          <p:cNvSpPr txBox="1"/>
          <p:nvPr/>
        </p:nvSpPr>
        <p:spPr>
          <a:xfrm>
            <a:off x="5178459" y="1354451"/>
            <a:ext cx="1215600" cy="4467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350">
                <a:solidFill>
                  <a:schemeClr val="lt1"/>
                </a:solidFill>
                <a:latin typeface="Raleway"/>
                <a:ea typeface="Raleway"/>
                <a:cs typeface="Raleway"/>
                <a:sym typeface="Raleway"/>
              </a:rPr>
              <a:t>Staying simple and focused</a:t>
            </a:r>
            <a:endParaRPr/>
          </a:p>
        </p:txBody>
      </p:sp>
      <p:sp>
        <p:nvSpPr>
          <p:cNvPr id="219" name="Google Shape;219;p20"/>
          <p:cNvSpPr txBox="1"/>
          <p:nvPr/>
        </p:nvSpPr>
        <p:spPr>
          <a:xfrm>
            <a:off x="3015513" y="1343976"/>
            <a:ext cx="750000" cy="4467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350">
                <a:solidFill>
                  <a:schemeClr val="lt1"/>
                </a:solidFill>
                <a:latin typeface="Raleway"/>
                <a:ea typeface="Raleway"/>
                <a:cs typeface="Raleway"/>
                <a:sym typeface="Raleway"/>
              </a:rPr>
              <a:t>Getting personal</a:t>
            </a:r>
            <a:endParaRPr/>
          </a:p>
        </p:txBody>
      </p:sp>
      <p:sp>
        <p:nvSpPr>
          <p:cNvPr id="220" name="Google Shape;220;p20"/>
          <p:cNvSpPr/>
          <p:nvPr/>
        </p:nvSpPr>
        <p:spPr>
          <a:xfrm>
            <a:off x="3196875" y="880350"/>
            <a:ext cx="387300" cy="3873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0"/>
          <p:cNvSpPr txBox="1"/>
          <p:nvPr/>
        </p:nvSpPr>
        <p:spPr>
          <a:xfrm>
            <a:off x="3163420" y="954759"/>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chemeClr val="lt1"/>
                </a:solidFill>
                <a:latin typeface="Nunito ExtraBold"/>
                <a:ea typeface="Nunito ExtraBold"/>
                <a:cs typeface="Nunito ExtraBold"/>
                <a:sym typeface="Nunito ExtraBold"/>
              </a:rPr>
              <a:t>1</a:t>
            </a:r>
            <a:endParaRPr sz="1600">
              <a:latin typeface="Nunito ExtraBold"/>
              <a:ea typeface="Nunito ExtraBold"/>
              <a:cs typeface="Nunito ExtraBold"/>
              <a:sym typeface="Nunito ExtraBold"/>
            </a:endParaRPr>
          </a:p>
        </p:txBody>
      </p:sp>
      <p:sp>
        <p:nvSpPr>
          <p:cNvPr id="222" name="Google Shape;222;p20"/>
          <p:cNvSpPr/>
          <p:nvPr/>
        </p:nvSpPr>
        <p:spPr>
          <a:xfrm>
            <a:off x="4394325" y="880350"/>
            <a:ext cx="387300" cy="3873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0"/>
          <p:cNvSpPr txBox="1"/>
          <p:nvPr/>
        </p:nvSpPr>
        <p:spPr>
          <a:xfrm>
            <a:off x="4361389" y="954750"/>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chemeClr val="lt1"/>
                </a:solidFill>
                <a:latin typeface="Nunito ExtraBold"/>
                <a:ea typeface="Nunito ExtraBold"/>
                <a:cs typeface="Nunito ExtraBold"/>
                <a:sym typeface="Nunito ExtraBold"/>
              </a:rPr>
              <a:t>2</a:t>
            </a:r>
            <a:endParaRPr sz="1600">
              <a:latin typeface="Nunito ExtraBold"/>
              <a:ea typeface="Nunito ExtraBold"/>
              <a:cs typeface="Nunito ExtraBold"/>
              <a:sym typeface="Nunito ExtraBold"/>
            </a:endParaRPr>
          </a:p>
        </p:txBody>
      </p:sp>
      <p:sp>
        <p:nvSpPr>
          <p:cNvPr id="224" name="Google Shape;224;p20"/>
          <p:cNvSpPr/>
          <p:nvPr/>
        </p:nvSpPr>
        <p:spPr>
          <a:xfrm>
            <a:off x="5591775" y="880350"/>
            <a:ext cx="387300" cy="3873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0"/>
          <p:cNvSpPr txBox="1"/>
          <p:nvPr/>
        </p:nvSpPr>
        <p:spPr>
          <a:xfrm>
            <a:off x="5559159" y="960791"/>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chemeClr val="lt1"/>
                </a:solidFill>
                <a:latin typeface="Nunito ExtraBold"/>
                <a:ea typeface="Nunito ExtraBold"/>
                <a:cs typeface="Nunito ExtraBold"/>
                <a:sym typeface="Nunito ExtraBold"/>
              </a:rPr>
              <a:t>3</a:t>
            </a:r>
            <a:endParaRPr sz="1600">
              <a:latin typeface="Nunito ExtraBold"/>
              <a:ea typeface="Nunito ExtraBold"/>
              <a:cs typeface="Nunito ExtraBold"/>
              <a:sym typeface="Nunito ExtraBold"/>
            </a:endParaRPr>
          </a:p>
        </p:txBody>
      </p:sp>
      <p:sp>
        <p:nvSpPr>
          <p:cNvPr id="226" name="Google Shape;226;p20"/>
          <p:cNvSpPr/>
          <p:nvPr/>
        </p:nvSpPr>
        <p:spPr>
          <a:xfrm>
            <a:off x="6789225" y="880350"/>
            <a:ext cx="387300" cy="3873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0"/>
          <p:cNvSpPr txBox="1"/>
          <p:nvPr/>
        </p:nvSpPr>
        <p:spPr>
          <a:xfrm>
            <a:off x="6755770" y="960766"/>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chemeClr val="lt1"/>
                </a:solidFill>
                <a:latin typeface="Nunito ExtraBold"/>
                <a:ea typeface="Nunito ExtraBold"/>
                <a:cs typeface="Nunito ExtraBold"/>
                <a:sym typeface="Nunito ExtraBold"/>
              </a:rPr>
              <a:t>4</a:t>
            </a:r>
            <a:endParaRPr sz="1600">
              <a:latin typeface="Nunito ExtraBold"/>
              <a:ea typeface="Nunito ExtraBold"/>
              <a:cs typeface="Nunito ExtraBold"/>
              <a:sym typeface="Nunito ExtraBold"/>
            </a:endParaRPr>
          </a:p>
        </p:txBody>
      </p:sp>
      <p:sp>
        <p:nvSpPr>
          <p:cNvPr id="228" name="Google Shape;228;p20"/>
          <p:cNvSpPr/>
          <p:nvPr/>
        </p:nvSpPr>
        <p:spPr>
          <a:xfrm>
            <a:off x="3709212" y="3557225"/>
            <a:ext cx="387300" cy="3873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0"/>
          <p:cNvSpPr txBox="1"/>
          <p:nvPr/>
        </p:nvSpPr>
        <p:spPr>
          <a:xfrm>
            <a:off x="3675758" y="3631625"/>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chemeClr val="lt1"/>
                </a:solidFill>
                <a:latin typeface="Nunito ExtraBold"/>
                <a:ea typeface="Nunito ExtraBold"/>
                <a:cs typeface="Nunito ExtraBold"/>
                <a:sym typeface="Nunito ExtraBold"/>
              </a:rPr>
              <a:t>5</a:t>
            </a:r>
            <a:endParaRPr sz="1600">
              <a:latin typeface="Nunito ExtraBold"/>
              <a:ea typeface="Nunito ExtraBold"/>
              <a:cs typeface="Nunito ExtraBold"/>
              <a:sym typeface="Nunito ExtraBold"/>
            </a:endParaRPr>
          </a:p>
        </p:txBody>
      </p:sp>
      <p:sp>
        <p:nvSpPr>
          <p:cNvPr id="230" name="Google Shape;230;p20"/>
          <p:cNvSpPr/>
          <p:nvPr/>
        </p:nvSpPr>
        <p:spPr>
          <a:xfrm>
            <a:off x="6054000" y="3557225"/>
            <a:ext cx="387300" cy="387300"/>
          </a:xfrm>
          <a:prstGeom prst="ellipse">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0"/>
          <p:cNvSpPr txBox="1"/>
          <p:nvPr/>
        </p:nvSpPr>
        <p:spPr>
          <a:xfrm>
            <a:off x="6020550" y="3631625"/>
            <a:ext cx="454200" cy="2385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500"/>
              </a:spcAft>
              <a:buNone/>
            </a:pPr>
            <a:r>
              <a:rPr lang="en" sz="1550">
                <a:solidFill>
                  <a:schemeClr val="lt1"/>
                </a:solidFill>
                <a:latin typeface="Nunito ExtraBold"/>
                <a:ea typeface="Nunito ExtraBold"/>
                <a:cs typeface="Nunito ExtraBold"/>
                <a:sym typeface="Nunito ExtraBold"/>
              </a:rPr>
              <a:t>6</a:t>
            </a:r>
            <a:endParaRPr sz="1600">
              <a:latin typeface="Nunito ExtraBold"/>
              <a:ea typeface="Nunito ExtraBold"/>
              <a:cs typeface="Nunito ExtraBold"/>
              <a:sym typeface="Nunito ExtraBold"/>
            </a:endParaRPr>
          </a:p>
        </p:txBody>
      </p:sp>
      <p:sp>
        <p:nvSpPr>
          <p:cNvPr id="232" name="Google Shape;232;p20"/>
          <p:cNvSpPr/>
          <p:nvPr/>
        </p:nvSpPr>
        <p:spPr>
          <a:xfrm>
            <a:off x="7619000" y="2435081"/>
            <a:ext cx="399097" cy="798195"/>
          </a:xfrm>
          <a:custGeom>
            <a:rect b="b" l="l" r="r" t="t"/>
            <a:pathLst>
              <a:path extrusionOk="0" h="1064260" w="532129">
                <a:moveTo>
                  <a:pt x="532002" y="0"/>
                </a:moveTo>
                <a:lnTo>
                  <a:pt x="483580" y="2174"/>
                </a:lnTo>
                <a:lnTo>
                  <a:pt x="436375" y="8571"/>
                </a:lnTo>
                <a:lnTo>
                  <a:pt x="390576" y="19003"/>
                </a:lnTo>
                <a:lnTo>
                  <a:pt x="346370" y="33283"/>
                </a:lnTo>
                <a:lnTo>
                  <a:pt x="303946" y="51223"/>
                </a:lnTo>
                <a:lnTo>
                  <a:pt x="263492" y="72634"/>
                </a:lnTo>
                <a:lnTo>
                  <a:pt x="225194" y="97329"/>
                </a:lnTo>
                <a:lnTo>
                  <a:pt x="189241" y="125121"/>
                </a:lnTo>
                <a:lnTo>
                  <a:pt x="155821" y="155821"/>
                </a:lnTo>
                <a:lnTo>
                  <a:pt x="125121" y="189241"/>
                </a:lnTo>
                <a:lnTo>
                  <a:pt x="97329" y="225194"/>
                </a:lnTo>
                <a:lnTo>
                  <a:pt x="72634" y="263492"/>
                </a:lnTo>
                <a:lnTo>
                  <a:pt x="51223" y="303946"/>
                </a:lnTo>
                <a:lnTo>
                  <a:pt x="33283" y="346370"/>
                </a:lnTo>
                <a:lnTo>
                  <a:pt x="19003" y="390576"/>
                </a:lnTo>
                <a:lnTo>
                  <a:pt x="8571" y="436375"/>
                </a:lnTo>
                <a:lnTo>
                  <a:pt x="2174" y="483580"/>
                </a:lnTo>
                <a:lnTo>
                  <a:pt x="0" y="532003"/>
                </a:lnTo>
                <a:lnTo>
                  <a:pt x="2174" y="580425"/>
                </a:lnTo>
                <a:lnTo>
                  <a:pt x="8571" y="627630"/>
                </a:lnTo>
                <a:lnTo>
                  <a:pt x="19003" y="673429"/>
                </a:lnTo>
                <a:lnTo>
                  <a:pt x="33283" y="717635"/>
                </a:lnTo>
                <a:lnTo>
                  <a:pt x="51223" y="760059"/>
                </a:lnTo>
                <a:lnTo>
                  <a:pt x="72634" y="800513"/>
                </a:lnTo>
                <a:lnTo>
                  <a:pt x="97329" y="838811"/>
                </a:lnTo>
                <a:lnTo>
                  <a:pt x="125121" y="874764"/>
                </a:lnTo>
                <a:lnTo>
                  <a:pt x="155821" y="908184"/>
                </a:lnTo>
                <a:lnTo>
                  <a:pt x="189241" y="938884"/>
                </a:lnTo>
                <a:lnTo>
                  <a:pt x="225194" y="966676"/>
                </a:lnTo>
                <a:lnTo>
                  <a:pt x="263492" y="991371"/>
                </a:lnTo>
                <a:lnTo>
                  <a:pt x="303946" y="1012782"/>
                </a:lnTo>
                <a:lnTo>
                  <a:pt x="346370" y="1030722"/>
                </a:lnTo>
                <a:lnTo>
                  <a:pt x="390576" y="1045002"/>
                </a:lnTo>
                <a:lnTo>
                  <a:pt x="436375" y="1055434"/>
                </a:lnTo>
                <a:lnTo>
                  <a:pt x="483580" y="1061831"/>
                </a:lnTo>
                <a:lnTo>
                  <a:pt x="532002" y="1064006"/>
                </a:lnTo>
                <a:lnTo>
                  <a:pt x="532002" y="0"/>
                </a:lnTo>
                <a:close/>
              </a:path>
            </a:pathLst>
          </a:custGeom>
          <a:solidFill>
            <a:srgbClr val="009C8A"/>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233" name="Google Shape;233;p20"/>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1"/>
          <p:cNvSpPr/>
          <p:nvPr/>
        </p:nvSpPr>
        <p:spPr>
          <a:xfrm flipH="1" rot="10800000">
            <a:off x="4095952" y="3323783"/>
            <a:ext cx="3245100" cy="1899600"/>
          </a:xfrm>
          <a:prstGeom prst="round1Rect">
            <a:avLst>
              <a:gd fmla="val 13177"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1"/>
          <p:cNvSpPr/>
          <p:nvPr/>
        </p:nvSpPr>
        <p:spPr>
          <a:xfrm rot="10800000">
            <a:off x="704947" y="3323783"/>
            <a:ext cx="3484200" cy="1899600"/>
          </a:xfrm>
          <a:prstGeom prst="round1Rect">
            <a:avLst>
              <a:gd fmla="val 12861"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1"/>
          <p:cNvSpPr/>
          <p:nvPr/>
        </p:nvSpPr>
        <p:spPr>
          <a:xfrm>
            <a:off x="4020050" y="2825900"/>
            <a:ext cx="3321000" cy="519300"/>
          </a:xfrm>
          <a:prstGeom prst="round1Rect">
            <a:avLst>
              <a:gd fmla="val 31759" name="adj"/>
            </a:avLst>
          </a:prstGeom>
          <a:solidFill>
            <a:srgbClr val="3F51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1"/>
          <p:cNvSpPr/>
          <p:nvPr/>
        </p:nvSpPr>
        <p:spPr>
          <a:xfrm flipH="1">
            <a:off x="705050" y="2825900"/>
            <a:ext cx="3321000" cy="519300"/>
          </a:xfrm>
          <a:prstGeom prst="round1Rect">
            <a:avLst>
              <a:gd fmla="val 31759" name="adj"/>
            </a:avLst>
          </a:prstGeom>
          <a:solidFill>
            <a:srgbClr val="009C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1"/>
          <p:cNvSpPr txBox="1"/>
          <p:nvPr>
            <p:ph idx="1" type="subTitle"/>
          </p:nvPr>
        </p:nvSpPr>
        <p:spPr>
          <a:xfrm>
            <a:off x="1044451" y="3597858"/>
            <a:ext cx="2802300" cy="1402500"/>
          </a:xfrm>
          <a:prstGeom prst="rect">
            <a:avLst/>
          </a:prstGeom>
        </p:spPr>
        <p:txBody>
          <a:bodyPr anchorCtr="0" anchor="t" bIns="0" lIns="0" spcFirstLastPara="1" rIns="0" wrap="square" tIns="0">
            <a:spAutoFit/>
          </a:bodyPr>
          <a:lstStyle/>
          <a:p>
            <a:pPr indent="-222884" lvl="0" marL="137160" rtl="0" algn="l">
              <a:lnSpc>
                <a:spcPct val="115000"/>
              </a:lnSpc>
              <a:spcBef>
                <a:spcPts val="0"/>
              </a:spcBef>
              <a:spcAft>
                <a:spcPts val="0"/>
              </a:spcAft>
              <a:buClr>
                <a:srgbClr val="009C8A"/>
              </a:buClr>
              <a:buSzPts val="1350"/>
              <a:buChar char="●"/>
            </a:pPr>
            <a:r>
              <a:rPr lang="en" sz="1350">
                <a:solidFill>
                  <a:srgbClr val="009C8A"/>
                </a:solidFill>
              </a:rPr>
              <a:t>Set the context</a:t>
            </a:r>
            <a:endParaRPr sz="1350">
              <a:solidFill>
                <a:srgbClr val="009C8A"/>
              </a:solidFill>
            </a:endParaRPr>
          </a:p>
          <a:p>
            <a:pPr indent="-222884" lvl="0" marL="137160" rtl="0" algn="l">
              <a:lnSpc>
                <a:spcPct val="115000"/>
              </a:lnSpc>
              <a:spcBef>
                <a:spcPts val="0"/>
              </a:spcBef>
              <a:spcAft>
                <a:spcPts val="0"/>
              </a:spcAft>
              <a:buClr>
                <a:srgbClr val="009C8A"/>
              </a:buClr>
              <a:buSzPts val="1350"/>
              <a:buChar char="●"/>
            </a:pPr>
            <a:r>
              <a:rPr lang="en" sz="1350">
                <a:solidFill>
                  <a:srgbClr val="009C8A"/>
                </a:solidFill>
              </a:rPr>
              <a:t>Introduce the characters</a:t>
            </a:r>
            <a:endParaRPr sz="1350">
              <a:solidFill>
                <a:srgbClr val="009C8A"/>
              </a:solidFill>
            </a:endParaRPr>
          </a:p>
          <a:p>
            <a:pPr indent="-222884" lvl="0" marL="137160" rtl="0" algn="l">
              <a:lnSpc>
                <a:spcPct val="115000"/>
              </a:lnSpc>
              <a:spcBef>
                <a:spcPts val="0"/>
              </a:spcBef>
              <a:spcAft>
                <a:spcPts val="0"/>
              </a:spcAft>
              <a:buClr>
                <a:srgbClr val="009C8A"/>
              </a:buClr>
              <a:buSzPts val="1350"/>
              <a:buChar char="●"/>
            </a:pPr>
            <a:r>
              <a:rPr lang="en" sz="1350">
                <a:solidFill>
                  <a:srgbClr val="009C8A"/>
                </a:solidFill>
              </a:rPr>
              <a:t>Show the conflict</a:t>
            </a:r>
            <a:endParaRPr sz="1350">
              <a:solidFill>
                <a:srgbClr val="009C8A"/>
              </a:solidFill>
            </a:endParaRPr>
          </a:p>
          <a:p>
            <a:pPr indent="-222884" lvl="0" marL="137160" rtl="0" algn="l">
              <a:lnSpc>
                <a:spcPct val="115000"/>
              </a:lnSpc>
              <a:spcBef>
                <a:spcPts val="0"/>
              </a:spcBef>
              <a:spcAft>
                <a:spcPts val="0"/>
              </a:spcAft>
              <a:buClr>
                <a:srgbClr val="009C8A"/>
              </a:buClr>
              <a:buSzPts val="1350"/>
              <a:buChar char="●"/>
            </a:pPr>
            <a:r>
              <a:rPr lang="en" sz="1350">
                <a:solidFill>
                  <a:srgbClr val="009C8A"/>
                </a:solidFill>
              </a:rPr>
              <a:t>Show the turning point</a:t>
            </a:r>
            <a:endParaRPr sz="1350">
              <a:solidFill>
                <a:srgbClr val="009C8A"/>
              </a:solidFill>
            </a:endParaRPr>
          </a:p>
          <a:p>
            <a:pPr indent="-222884" lvl="0" marL="137160" rtl="0" algn="l">
              <a:lnSpc>
                <a:spcPct val="115000"/>
              </a:lnSpc>
              <a:spcBef>
                <a:spcPts val="0"/>
              </a:spcBef>
              <a:spcAft>
                <a:spcPts val="0"/>
              </a:spcAft>
              <a:buClr>
                <a:srgbClr val="009C8A"/>
              </a:buClr>
              <a:buSzPts val="1350"/>
              <a:buChar char="●"/>
            </a:pPr>
            <a:r>
              <a:rPr lang="en" sz="1350">
                <a:solidFill>
                  <a:srgbClr val="009C8A"/>
                </a:solidFill>
              </a:rPr>
              <a:t>Demonstrate why it matters</a:t>
            </a:r>
            <a:endParaRPr sz="1350">
              <a:solidFill>
                <a:srgbClr val="009C8A"/>
              </a:solidFill>
            </a:endParaRPr>
          </a:p>
          <a:p>
            <a:pPr indent="-222884" lvl="0" marL="137160" rtl="0" algn="l">
              <a:lnSpc>
                <a:spcPct val="115000"/>
              </a:lnSpc>
              <a:spcBef>
                <a:spcPts val="0"/>
              </a:spcBef>
              <a:spcAft>
                <a:spcPts val="0"/>
              </a:spcAft>
              <a:buClr>
                <a:srgbClr val="009C8A"/>
              </a:buClr>
              <a:buSzPts val="1350"/>
              <a:buChar char="●"/>
            </a:pPr>
            <a:r>
              <a:rPr lang="en" sz="1350">
                <a:solidFill>
                  <a:srgbClr val="009C8A"/>
                </a:solidFill>
              </a:rPr>
              <a:t>End with a call to action</a:t>
            </a:r>
            <a:endParaRPr>
              <a:solidFill>
                <a:srgbClr val="009C8A"/>
              </a:solidFill>
            </a:endParaRPr>
          </a:p>
        </p:txBody>
      </p:sp>
      <p:sp>
        <p:nvSpPr>
          <p:cNvPr id="243" name="Google Shape;243;p21"/>
          <p:cNvSpPr txBox="1"/>
          <p:nvPr>
            <p:ph idx="2" type="subTitle"/>
          </p:nvPr>
        </p:nvSpPr>
        <p:spPr>
          <a:xfrm>
            <a:off x="871350" y="3013216"/>
            <a:ext cx="3148500" cy="2079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900"/>
              </a:spcAft>
              <a:buNone/>
            </a:pPr>
            <a:r>
              <a:rPr lang="en" sz="1350">
                <a:solidFill>
                  <a:schemeClr val="lt1"/>
                </a:solidFill>
              </a:rPr>
              <a:t>DIRECTIONS</a:t>
            </a:r>
            <a:endParaRPr>
              <a:solidFill>
                <a:schemeClr val="lt1"/>
              </a:solidFill>
            </a:endParaRPr>
          </a:p>
        </p:txBody>
      </p:sp>
      <p:sp>
        <p:nvSpPr>
          <p:cNvPr id="244" name="Google Shape;244;p21"/>
          <p:cNvSpPr txBox="1"/>
          <p:nvPr>
            <p:ph idx="1" type="subTitle"/>
          </p:nvPr>
        </p:nvSpPr>
        <p:spPr>
          <a:xfrm>
            <a:off x="4559920" y="3597854"/>
            <a:ext cx="2256300" cy="1163700"/>
          </a:xfrm>
          <a:prstGeom prst="rect">
            <a:avLst/>
          </a:prstGeom>
        </p:spPr>
        <p:txBody>
          <a:bodyPr anchorCtr="0" anchor="t" bIns="0" lIns="0" spcFirstLastPara="1" rIns="0" wrap="square" tIns="0">
            <a:spAutoFit/>
          </a:bodyPr>
          <a:lstStyle/>
          <a:p>
            <a:pPr indent="-222884" lvl="0" marL="137160" rtl="0" algn="l">
              <a:lnSpc>
                <a:spcPct val="115000"/>
              </a:lnSpc>
              <a:spcBef>
                <a:spcPts val="0"/>
              </a:spcBef>
              <a:spcAft>
                <a:spcPts val="0"/>
              </a:spcAft>
              <a:buClr>
                <a:srgbClr val="3F51F5"/>
              </a:buClr>
              <a:buSzPts val="1350"/>
              <a:buChar char="●"/>
            </a:pPr>
            <a:r>
              <a:rPr lang="en" sz="1350">
                <a:solidFill>
                  <a:srgbClr val="3F51F5"/>
                </a:solidFill>
              </a:rPr>
              <a:t>Interviews and narration</a:t>
            </a:r>
            <a:endParaRPr sz="1350">
              <a:solidFill>
                <a:srgbClr val="3F51F5"/>
              </a:solidFill>
            </a:endParaRPr>
          </a:p>
          <a:p>
            <a:pPr indent="-222884" lvl="0" marL="137160" rtl="0" algn="l">
              <a:lnSpc>
                <a:spcPct val="115000"/>
              </a:lnSpc>
              <a:spcBef>
                <a:spcPts val="0"/>
              </a:spcBef>
              <a:spcAft>
                <a:spcPts val="0"/>
              </a:spcAft>
              <a:buClr>
                <a:srgbClr val="3F51F5"/>
              </a:buClr>
              <a:buSzPts val="1350"/>
              <a:buChar char="●"/>
            </a:pPr>
            <a:r>
              <a:rPr lang="en" sz="1350">
                <a:solidFill>
                  <a:srgbClr val="3F51F5"/>
                </a:solidFill>
              </a:rPr>
              <a:t>Video and animation</a:t>
            </a:r>
            <a:endParaRPr sz="1350">
              <a:solidFill>
                <a:srgbClr val="3F51F5"/>
              </a:solidFill>
            </a:endParaRPr>
          </a:p>
          <a:p>
            <a:pPr indent="-222884" lvl="0" marL="137160" rtl="0" algn="l">
              <a:lnSpc>
                <a:spcPct val="115000"/>
              </a:lnSpc>
              <a:spcBef>
                <a:spcPts val="0"/>
              </a:spcBef>
              <a:spcAft>
                <a:spcPts val="0"/>
              </a:spcAft>
              <a:buClr>
                <a:srgbClr val="3F51F5"/>
              </a:buClr>
              <a:buSzPts val="1350"/>
              <a:buChar char="●"/>
            </a:pPr>
            <a:r>
              <a:rPr lang="en" sz="1350">
                <a:solidFill>
                  <a:srgbClr val="3F51F5"/>
                </a:solidFill>
              </a:rPr>
              <a:t>Graphics and photos</a:t>
            </a:r>
            <a:endParaRPr sz="1350">
              <a:solidFill>
                <a:srgbClr val="3F51F5"/>
              </a:solidFill>
            </a:endParaRPr>
          </a:p>
          <a:p>
            <a:pPr indent="-222884" lvl="0" marL="137160" rtl="0" algn="l">
              <a:lnSpc>
                <a:spcPct val="115000"/>
              </a:lnSpc>
              <a:spcBef>
                <a:spcPts val="0"/>
              </a:spcBef>
              <a:spcAft>
                <a:spcPts val="0"/>
              </a:spcAft>
              <a:buClr>
                <a:srgbClr val="3F51F5"/>
              </a:buClr>
              <a:buSzPts val="1350"/>
              <a:buChar char="●"/>
            </a:pPr>
            <a:r>
              <a:rPr lang="en" sz="1350">
                <a:solidFill>
                  <a:srgbClr val="3F51F5"/>
                </a:solidFill>
              </a:rPr>
              <a:t>Data and evidence</a:t>
            </a:r>
            <a:endParaRPr sz="1350">
              <a:solidFill>
                <a:srgbClr val="3F51F5"/>
              </a:solidFill>
            </a:endParaRPr>
          </a:p>
          <a:p>
            <a:pPr indent="-222884" lvl="0" marL="137160" rtl="0" algn="l">
              <a:lnSpc>
                <a:spcPct val="115000"/>
              </a:lnSpc>
              <a:spcBef>
                <a:spcPts val="0"/>
              </a:spcBef>
              <a:spcAft>
                <a:spcPts val="0"/>
              </a:spcAft>
              <a:buClr>
                <a:srgbClr val="3F51F5"/>
              </a:buClr>
              <a:buSzPts val="1350"/>
              <a:buChar char="●"/>
            </a:pPr>
            <a:r>
              <a:rPr lang="en" sz="1350">
                <a:solidFill>
                  <a:srgbClr val="3F51F5"/>
                </a:solidFill>
              </a:rPr>
              <a:t>Quotes and descriptions</a:t>
            </a:r>
            <a:endParaRPr>
              <a:solidFill>
                <a:srgbClr val="3F51F5"/>
              </a:solidFill>
            </a:endParaRPr>
          </a:p>
        </p:txBody>
      </p:sp>
      <p:sp>
        <p:nvSpPr>
          <p:cNvPr id="245" name="Google Shape;245;p21"/>
          <p:cNvSpPr txBox="1"/>
          <p:nvPr>
            <p:ph idx="2" type="subTitle"/>
          </p:nvPr>
        </p:nvSpPr>
        <p:spPr>
          <a:xfrm>
            <a:off x="4019850" y="3013216"/>
            <a:ext cx="3321000" cy="2079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900"/>
              </a:spcAft>
              <a:buNone/>
            </a:pPr>
            <a:r>
              <a:rPr lang="en" sz="1350">
                <a:solidFill>
                  <a:schemeClr val="lt1"/>
                </a:solidFill>
              </a:rPr>
              <a:t>INGREDIENTS</a:t>
            </a:r>
            <a:endParaRPr>
              <a:solidFill>
                <a:schemeClr val="lt1"/>
              </a:solidFill>
            </a:endParaRPr>
          </a:p>
        </p:txBody>
      </p:sp>
      <p:sp>
        <p:nvSpPr>
          <p:cNvPr id="246" name="Google Shape;246;p21"/>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grpSp>
        <p:nvGrpSpPr>
          <p:cNvPr id="247" name="Google Shape;247;p21"/>
          <p:cNvGrpSpPr/>
          <p:nvPr/>
        </p:nvGrpSpPr>
        <p:grpSpPr>
          <a:xfrm>
            <a:off x="2244500" y="428475"/>
            <a:ext cx="3566253" cy="2660955"/>
            <a:chOff x="2226363" y="428475"/>
            <a:chExt cx="3566253" cy="2660955"/>
          </a:xfrm>
        </p:grpSpPr>
        <p:sp>
          <p:nvSpPr>
            <p:cNvPr id="248" name="Google Shape;248;p21"/>
            <p:cNvSpPr/>
            <p:nvPr/>
          </p:nvSpPr>
          <p:spPr>
            <a:xfrm>
              <a:off x="2747612" y="428475"/>
              <a:ext cx="3045003" cy="2660955"/>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rPr lang="en" sz="1300">
                  <a:solidFill>
                    <a:schemeClr val="dk1"/>
                  </a:solidFill>
                  <a:latin typeface="Calibri"/>
                  <a:ea typeface="Calibri"/>
                  <a:cs typeface="Calibri"/>
                  <a:sym typeface="Calibri"/>
                </a:rPr>
                <a:t> </a:t>
              </a:r>
              <a:endParaRPr sz="1300">
                <a:solidFill>
                  <a:schemeClr val="dk1"/>
                </a:solidFill>
                <a:latin typeface="Calibri"/>
                <a:ea typeface="Calibri"/>
                <a:cs typeface="Calibri"/>
                <a:sym typeface="Calibri"/>
              </a:endParaRPr>
            </a:p>
          </p:txBody>
        </p:sp>
        <p:sp>
          <p:nvSpPr>
            <p:cNvPr id="249" name="Google Shape;249;p21"/>
            <p:cNvSpPr/>
            <p:nvPr/>
          </p:nvSpPr>
          <p:spPr>
            <a:xfrm flipH="1">
              <a:off x="2226362" y="428475"/>
              <a:ext cx="3045003" cy="2660955"/>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rPr lang="en" sz="1300">
                  <a:solidFill>
                    <a:schemeClr val="dk1"/>
                  </a:solidFill>
                  <a:latin typeface="Calibri"/>
                  <a:ea typeface="Calibri"/>
                  <a:cs typeface="Calibri"/>
                  <a:sym typeface="Calibri"/>
                </a:rPr>
                <a:t> </a:t>
              </a:r>
              <a:endParaRPr sz="1300">
                <a:solidFill>
                  <a:schemeClr val="dk1"/>
                </a:solidFill>
                <a:latin typeface="Calibri"/>
                <a:ea typeface="Calibri"/>
                <a:cs typeface="Calibri"/>
                <a:sym typeface="Calibri"/>
              </a:endParaRPr>
            </a:p>
          </p:txBody>
        </p:sp>
      </p:grpSp>
      <p:sp>
        <p:nvSpPr>
          <p:cNvPr id="250" name="Google Shape;250;p21"/>
          <p:cNvSpPr txBox="1"/>
          <p:nvPr>
            <p:ph idx="5" type="title"/>
          </p:nvPr>
        </p:nvSpPr>
        <p:spPr>
          <a:xfrm>
            <a:off x="2526150" y="1192425"/>
            <a:ext cx="2966700" cy="969600"/>
          </a:xfrm>
          <a:prstGeom prst="rect">
            <a:avLst/>
          </a:prstGeom>
        </p:spPr>
        <p:txBody>
          <a:bodyPr anchorCtr="0" anchor="t" bIns="0" lIns="0" spcFirstLastPara="1" rIns="0" wrap="square" tIns="0">
            <a:spAutoFit/>
          </a:bodyPr>
          <a:lstStyle/>
          <a:p>
            <a:pPr indent="0" lvl="0" marL="0" rtl="0" algn="ctr">
              <a:spcBef>
                <a:spcPts val="0"/>
              </a:spcBef>
              <a:spcAft>
                <a:spcPts val="0"/>
              </a:spcAft>
              <a:buNone/>
            </a:pPr>
            <a:r>
              <a:rPr lang="en"/>
              <a:t>Cooking Up a Good Story</a:t>
            </a:r>
            <a:endParaRPr/>
          </a:p>
        </p:txBody>
      </p:sp>
      <p:pic>
        <p:nvPicPr>
          <p:cNvPr id="251" name="Google Shape;251;p21"/>
          <p:cNvPicPr preferRelativeResize="0"/>
          <p:nvPr/>
        </p:nvPicPr>
        <p:blipFill>
          <a:blip r:embed="rId3">
            <a:alphaModFix/>
          </a:blip>
          <a:stretch>
            <a:fillRect/>
          </a:stretch>
        </p:blipFill>
        <p:spPr>
          <a:xfrm flipH="1">
            <a:off x="5358259" y="1940575"/>
            <a:ext cx="969400" cy="733600"/>
          </a:xfrm>
          <a:prstGeom prst="rect">
            <a:avLst/>
          </a:prstGeom>
          <a:noFill/>
          <a:ln>
            <a:noFill/>
          </a:ln>
        </p:spPr>
      </p:pic>
      <p:pic>
        <p:nvPicPr>
          <p:cNvPr id="252" name="Google Shape;252;p21"/>
          <p:cNvPicPr preferRelativeResize="0"/>
          <p:nvPr/>
        </p:nvPicPr>
        <p:blipFill>
          <a:blip r:embed="rId3">
            <a:alphaModFix/>
          </a:blip>
          <a:stretch>
            <a:fillRect/>
          </a:stretch>
        </p:blipFill>
        <p:spPr>
          <a:xfrm>
            <a:off x="1713492" y="1940575"/>
            <a:ext cx="969400" cy="733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22"/>
          <p:cNvPicPr preferRelativeResize="0"/>
          <p:nvPr/>
        </p:nvPicPr>
        <p:blipFill>
          <a:blip r:embed="rId3">
            <a:alphaModFix amt="61000"/>
          </a:blip>
          <a:stretch>
            <a:fillRect/>
          </a:stretch>
        </p:blipFill>
        <p:spPr>
          <a:xfrm>
            <a:off x="3096692" y="1687661"/>
            <a:ext cx="2497726" cy="3538434"/>
          </a:xfrm>
          <a:prstGeom prst="rect">
            <a:avLst/>
          </a:prstGeom>
          <a:noFill/>
          <a:ln>
            <a:noFill/>
          </a:ln>
        </p:spPr>
      </p:pic>
      <p:pic>
        <p:nvPicPr>
          <p:cNvPr id="258" name="Google Shape;258;p22"/>
          <p:cNvPicPr preferRelativeResize="0"/>
          <p:nvPr/>
        </p:nvPicPr>
        <p:blipFill>
          <a:blip r:embed="rId4">
            <a:alphaModFix/>
          </a:blip>
          <a:stretch>
            <a:fillRect/>
          </a:stretch>
        </p:blipFill>
        <p:spPr>
          <a:xfrm>
            <a:off x="4749243" y="1011767"/>
            <a:ext cx="2557256" cy="3538524"/>
          </a:xfrm>
          <a:prstGeom prst="rect">
            <a:avLst/>
          </a:prstGeom>
          <a:noFill/>
          <a:ln>
            <a:noFill/>
          </a:ln>
        </p:spPr>
      </p:pic>
      <p:sp>
        <p:nvSpPr>
          <p:cNvPr id="259" name="Google Shape;259;p22"/>
          <p:cNvSpPr/>
          <p:nvPr/>
        </p:nvSpPr>
        <p:spPr>
          <a:xfrm>
            <a:off x="10450" y="428475"/>
            <a:ext cx="3711097" cy="3243039"/>
          </a:xfrm>
          <a:custGeom>
            <a:rect b="b" l="l" r="r" t="t"/>
            <a:pathLst>
              <a:path extrusionOk="0" h="4751705" w="5437505">
                <a:moveTo>
                  <a:pt x="5023650" y="0"/>
                </a:moveTo>
                <a:lnTo>
                  <a:pt x="0" y="0"/>
                </a:lnTo>
                <a:lnTo>
                  <a:pt x="0" y="3814908"/>
                </a:lnTo>
                <a:lnTo>
                  <a:pt x="52338" y="3866359"/>
                </a:lnTo>
                <a:lnTo>
                  <a:pt x="84915" y="3897161"/>
                </a:lnTo>
                <a:lnTo>
                  <a:pt x="117924" y="3927508"/>
                </a:lnTo>
                <a:lnTo>
                  <a:pt x="151359" y="3957392"/>
                </a:lnTo>
                <a:lnTo>
                  <a:pt x="185215" y="3986810"/>
                </a:lnTo>
                <a:lnTo>
                  <a:pt x="219487" y="4015757"/>
                </a:lnTo>
                <a:lnTo>
                  <a:pt x="254170" y="4044227"/>
                </a:lnTo>
                <a:lnTo>
                  <a:pt x="289259" y="4072215"/>
                </a:lnTo>
                <a:lnTo>
                  <a:pt x="324749" y="4099716"/>
                </a:lnTo>
                <a:lnTo>
                  <a:pt x="360634" y="4126725"/>
                </a:lnTo>
                <a:lnTo>
                  <a:pt x="396910" y="4153238"/>
                </a:lnTo>
                <a:lnTo>
                  <a:pt x="433571" y="4179248"/>
                </a:lnTo>
                <a:lnTo>
                  <a:pt x="470613" y="4204752"/>
                </a:lnTo>
                <a:lnTo>
                  <a:pt x="508031" y="4229743"/>
                </a:lnTo>
                <a:lnTo>
                  <a:pt x="545819" y="4254217"/>
                </a:lnTo>
                <a:lnTo>
                  <a:pt x="583972" y="4278169"/>
                </a:lnTo>
                <a:lnTo>
                  <a:pt x="622486" y="4301594"/>
                </a:lnTo>
                <a:lnTo>
                  <a:pt x="661355" y="4324487"/>
                </a:lnTo>
                <a:lnTo>
                  <a:pt x="700574" y="4346842"/>
                </a:lnTo>
                <a:lnTo>
                  <a:pt x="740138" y="4368654"/>
                </a:lnTo>
                <a:lnTo>
                  <a:pt x="780043" y="4389919"/>
                </a:lnTo>
                <a:lnTo>
                  <a:pt x="820282" y="4410632"/>
                </a:lnTo>
                <a:lnTo>
                  <a:pt x="860851" y="4430787"/>
                </a:lnTo>
                <a:lnTo>
                  <a:pt x="901746" y="4450379"/>
                </a:lnTo>
                <a:lnTo>
                  <a:pt x="942960" y="4469403"/>
                </a:lnTo>
                <a:lnTo>
                  <a:pt x="984488" y="4487855"/>
                </a:lnTo>
                <a:lnTo>
                  <a:pt x="1026327" y="4505729"/>
                </a:lnTo>
                <a:lnTo>
                  <a:pt x="1068470" y="4523019"/>
                </a:lnTo>
                <a:lnTo>
                  <a:pt x="1110913" y="4539722"/>
                </a:lnTo>
                <a:lnTo>
                  <a:pt x="1153650" y="4555832"/>
                </a:lnTo>
                <a:lnTo>
                  <a:pt x="1196677" y="4571344"/>
                </a:lnTo>
                <a:lnTo>
                  <a:pt x="1239988" y="4586252"/>
                </a:lnTo>
                <a:lnTo>
                  <a:pt x="1283579" y="4600553"/>
                </a:lnTo>
                <a:lnTo>
                  <a:pt x="1327444" y="4614240"/>
                </a:lnTo>
                <a:lnTo>
                  <a:pt x="1371578" y="4627308"/>
                </a:lnTo>
                <a:lnTo>
                  <a:pt x="1415976" y="4639754"/>
                </a:lnTo>
                <a:lnTo>
                  <a:pt x="1460634" y="4651571"/>
                </a:lnTo>
                <a:lnTo>
                  <a:pt x="1505545" y="4662754"/>
                </a:lnTo>
                <a:lnTo>
                  <a:pt x="1550706" y="4673299"/>
                </a:lnTo>
                <a:lnTo>
                  <a:pt x="1596110" y="4683200"/>
                </a:lnTo>
                <a:lnTo>
                  <a:pt x="1641754" y="4692452"/>
                </a:lnTo>
                <a:lnTo>
                  <a:pt x="1687631" y="4701051"/>
                </a:lnTo>
                <a:lnTo>
                  <a:pt x="1733737" y="4708991"/>
                </a:lnTo>
                <a:lnTo>
                  <a:pt x="1780067" y="4716266"/>
                </a:lnTo>
                <a:lnTo>
                  <a:pt x="1826615" y="4722873"/>
                </a:lnTo>
                <a:lnTo>
                  <a:pt x="1873377" y="4728807"/>
                </a:lnTo>
                <a:lnTo>
                  <a:pt x="1920347" y="4734060"/>
                </a:lnTo>
                <a:lnTo>
                  <a:pt x="1967521" y="4738630"/>
                </a:lnTo>
                <a:lnTo>
                  <a:pt x="2014894" y="4742511"/>
                </a:lnTo>
                <a:lnTo>
                  <a:pt x="2062459" y="4745697"/>
                </a:lnTo>
                <a:lnTo>
                  <a:pt x="2110213" y="4748185"/>
                </a:lnTo>
                <a:lnTo>
                  <a:pt x="2158150" y="4749967"/>
                </a:lnTo>
                <a:lnTo>
                  <a:pt x="2206266" y="4751041"/>
                </a:lnTo>
                <a:lnTo>
                  <a:pt x="2254554" y="4751400"/>
                </a:lnTo>
                <a:lnTo>
                  <a:pt x="2302842" y="4751041"/>
                </a:lnTo>
                <a:lnTo>
                  <a:pt x="2350958" y="4749967"/>
                </a:lnTo>
                <a:lnTo>
                  <a:pt x="2398894" y="4748185"/>
                </a:lnTo>
                <a:lnTo>
                  <a:pt x="2446648" y="4745697"/>
                </a:lnTo>
                <a:lnTo>
                  <a:pt x="2494213" y="4742511"/>
                </a:lnTo>
                <a:lnTo>
                  <a:pt x="2541585" y="4738630"/>
                </a:lnTo>
                <a:lnTo>
                  <a:pt x="2588759" y="4734060"/>
                </a:lnTo>
                <a:lnTo>
                  <a:pt x="2635729" y="4728807"/>
                </a:lnTo>
                <a:lnTo>
                  <a:pt x="2682491" y="4722873"/>
                </a:lnTo>
                <a:lnTo>
                  <a:pt x="2729039" y="4716266"/>
                </a:lnTo>
                <a:lnTo>
                  <a:pt x="2775368" y="4708991"/>
                </a:lnTo>
                <a:lnTo>
                  <a:pt x="2821474" y="4701051"/>
                </a:lnTo>
                <a:lnTo>
                  <a:pt x="2867351" y="4692452"/>
                </a:lnTo>
                <a:lnTo>
                  <a:pt x="2912994" y="4683200"/>
                </a:lnTo>
                <a:lnTo>
                  <a:pt x="2958398" y="4673299"/>
                </a:lnTo>
                <a:lnTo>
                  <a:pt x="3003558" y="4662754"/>
                </a:lnTo>
                <a:lnTo>
                  <a:pt x="3048470" y="4651571"/>
                </a:lnTo>
                <a:lnTo>
                  <a:pt x="3093127" y="4639754"/>
                </a:lnTo>
                <a:lnTo>
                  <a:pt x="3137525" y="4627308"/>
                </a:lnTo>
                <a:lnTo>
                  <a:pt x="3181659" y="4614240"/>
                </a:lnTo>
                <a:lnTo>
                  <a:pt x="3225524" y="4600553"/>
                </a:lnTo>
                <a:lnTo>
                  <a:pt x="3269114" y="4586252"/>
                </a:lnTo>
                <a:lnTo>
                  <a:pt x="3312425" y="4571344"/>
                </a:lnTo>
                <a:lnTo>
                  <a:pt x="3355452" y="4555832"/>
                </a:lnTo>
                <a:lnTo>
                  <a:pt x="3398189" y="4539722"/>
                </a:lnTo>
                <a:lnTo>
                  <a:pt x="3440631" y="4523019"/>
                </a:lnTo>
                <a:lnTo>
                  <a:pt x="3482774" y="4505729"/>
                </a:lnTo>
                <a:lnTo>
                  <a:pt x="3524613" y="4487855"/>
                </a:lnTo>
                <a:lnTo>
                  <a:pt x="3566141" y="4469403"/>
                </a:lnTo>
                <a:lnTo>
                  <a:pt x="3607355" y="4450379"/>
                </a:lnTo>
                <a:lnTo>
                  <a:pt x="3648249" y="4430787"/>
                </a:lnTo>
                <a:lnTo>
                  <a:pt x="3688818" y="4410632"/>
                </a:lnTo>
                <a:lnTo>
                  <a:pt x="3729058" y="4389919"/>
                </a:lnTo>
                <a:lnTo>
                  <a:pt x="3768962" y="4368654"/>
                </a:lnTo>
                <a:lnTo>
                  <a:pt x="3808526" y="4346842"/>
                </a:lnTo>
                <a:lnTo>
                  <a:pt x="3847745" y="4324487"/>
                </a:lnTo>
                <a:lnTo>
                  <a:pt x="3886614" y="4301594"/>
                </a:lnTo>
                <a:lnTo>
                  <a:pt x="3925127" y="4278169"/>
                </a:lnTo>
                <a:lnTo>
                  <a:pt x="3963280" y="4254217"/>
                </a:lnTo>
                <a:lnTo>
                  <a:pt x="4001068" y="4229743"/>
                </a:lnTo>
                <a:lnTo>
                  <a:pt x="4038486" y="4204752"/>
                </a:lnTo>
                <a:lnTo>
                  <a:pt x="4075528" y="4179248"/>
                </a:lnTo>
                <a:lnTo>
                  <a:pt x="4112189" y="4153238"/>
                </a:lnTo>
                <a:lnTo>
                  <a:pt x="4148465" y="4126725"/>
                </a:lnTo>
                <a:lnTo>
                  <a:pt x="4184350" y="4099716"/>
                </a:lnTo>
                <a:lnTo>
                  <a:pt x="4219839" y="4072215"/>
                </a:lnTo>
                <a:lnTo>
                  <a:pt x="4254928" y="4044227"/>
                </a:lnTo>
                <a:lnTo>
                  <a:pt x="4289611" y="4015757"/>
                </a:lnTo>
                <a:lnTo>
                  <a:pt x="4323883" y="3986810"/>
                </a:lnTo>
                <a:lnTo>
                  <a:pt x="4357739" y="3957392"/>
                </a:lnTo>
                <a:lnTo>
                  <a:pt x="4391173" y="3927508"/>
                </a:lnTo>
                <a:lnTo>
                  <a:pt x="4424182" y="3897161"/>
                </a:lnTo>
                <a:lnTo>
                  <a:pt x="4456760" y="3866359"/>
                </a:lnTo>
                <a:lnTo>
                  <a:pt x="4488901" y="3835105"/>
                </a:lnTo>
                <a:lnTo>
                  <a:pt x="4520602" y="3803405"/>
                </a:lnTo>
                <a:lnTo>
                  <a:pt x="4551856" y="3771263"/>
                </a:lnTo>
                <a:lnTo>
                  <a:pt x="4582658" y="3738685"/>
                </a:lnTo>
                <a:lnTo>
                  <a:pt x="4613004" y="3705676"/>
                </a:lnTo>
                <a:lnTo>
                  <a:pt x="4642889" y="3672241"/>
                </a:lnTo>
                <a:lnTo>
                  <a:pt x="4672307" y="3638385"/>
                </a:lnTo>
                <a:lnTo>
                  <a:pt x="4701253" y="3604113"/>
                </a:lnTo>
                <a:lnTo>
                  <a:pt x="4729723" y="3569430"/>
                </a:lnTo>
                <a:lnTo>
                  <a:pt x="4757711" y="3534342"/>
                </a:lnTo>
                <a:lnTo>
                  <a:pt x="4785212" y="3498852"/>
                </a:lnTo>
                <a:lnTo>
                  <a:pt x="4812221" y="3462967"/>
                </a:lnTo>
                <a:lnTo>
                  <a:pt x="4838734" y="3426691"/>
                </a:lnTo>
                <a:lnTo>
                  <a:pt x="4864744" y="3390029"/>
                </a:lnTo>
                <a:lnTo>
                  <a:pt x="4890248" y="3352987"/>
                </a:lnTo>
                <a:lnTo>
                  <a:pt x="4915239" y="3315570"/>
                </a:lnTo>
                <a:lnTo>
                  <a:pt x="4939713" y="3277782"/>
                </a:lnTo>
                <a:lnTo>
                  <a:pt x="4963665" y="3239628"/>
                </a:lnTo>
                <a:lnTo>
                  <a:pt x="4987090" y="3201115"/>
                </a:lnTo>
                <a:lnTo>
                  <a:pt x="5009982" y="3162246"/>
                </a:lnTo>
                <a:lnTo>
                  <a:pt x="5032337" y="3123027"/>
                </a:lnTo>
                <a:lnTo>
                  <a:pt x="5054150" y="3083462"/>
                </a:lnTo>
                <a:lnTo>
                  <a:pt x="5075415" y="3043558"/>
                </a:lnTo>
                <a:lnTo>
                  <a:pt x="5096127" y="3003319"/>
                </a:lnTo>
                <a:lnTo>
                  <a:pt x="5116282" y="2962749"/>
                </a:lnTo>
                <a:lnTo>
                  <a:pt x="5135874" y="2921855"/>
                </a:lnTo>
                <a:lnTo>
                  <a:pt x="5154899" y="2880641"/>
                </a:lnTo>
                <a:lnTo>
                  <a:pt x="5173350" y="2839112"/>
                </a:lnTo>
                <a:lnTo>
                  <a:pt x="5191224" y="2797274"/>
                </a:lnTo>
                <a:lnTo>
                  <a:pt x="5208515" y="2755131"/>
                </a:lnTo>
                <a:lnTo>
                  <a:pt x="5225218" y="2712688"/>
                </a:lnTo>
                <a:lnTo>
                  <a:pt x="5241327" y="2669950"/>
                </a:lnTo>
                <a:lnTo>
                  <a:pt x="5256839" y="2626924"/>
                </a:lnTo>
                <a:lnTo>
                  <a:pt x="5271748" y="2583612"/>
                </a:lnTo>
                <a:lnTo>
                  <a:pt x="5286048" y="2540022"/>
                </a:lnTo>
                <a:lnTo>
                  <a:pt x="5299735" y="2496157"/>
                </a:lnTo>
                <a:lnTo>
                  <a:pt x="5312804" y="2452023"/>
                </a:lnTo>
                <a:lnTo>
                  <a:pt x="5325249" y="2407624"/>
                </a:lnTo>
                <a:lnTo>
                  <a:pt x="5337066" y="2362967"/>
                </a:lnTo>
                <a:lnTo>
                  <a:pt x="5348249" y="2318055"/>
                </a:lnTo>
                <a:lnTo>
                  <a:pt x="5358794" y="2272895"/>
                </a:lnTo>
                <a:lnTo>
                  <a:pt x="5368695" y="2227490"/>
                </a:lnTo>
                <a:lnTo>
                  <a:pt x="5377947" y="2181847"/>
                </a:lnTo>
                <a:lnTo>
                  <a:pt x="5386546" y="2135970"/>
                </a:lnTo>
                <a:lnTo>
                  <a:pt x="5394486" y="2089864"/>
                </a:lnTo>
                <a:lnTo>
                  <a:pt x="5401762" y="2043534"/>
                </a:lnTo>
                <a:lnTo>
                  <a:pt x="5408369" y="1996986"/>
                </a:lnTo>
                <a:lnTo>
                  <a:pt x="5414302" y="1950224"/>
                </a:lnTo>
                <a:lnTo>
                  <a:pt x="5419556" y="1903253"/>
                </a:lnTo>
                <a:lnTo>
                  <a:pt x="5424126" y="1856079"/>
                </a:lnTo>
                <a:lnTo>
                  <a:pt x="5428006" y="1808707"/>
                </a:lnTo>
                <a:lnTo>
                  <a:pt x="5431193" y="1761141"/>
                </a:lnTo>
                <a:lnTo>
                  <a:pt x="5433680" y="1713387"/>
                </a:lnTo>
                <a:lnTo>
                  <a:pt x="5435463" y="1665450"/>
                </a:lnTo>
                <a:lnTo>
                  <a:pt x="5436536" y="1617335"/>
                </a:lnTo>
                <a:lnTo>
                  <a:pt x="5436895" y="1569046"/>
                </a:lnTo>
                <a:lnTo>
                  <a:pt x="5436482" y="1517274"/>
                </a:lnTo>
                <a:lnTo>
                  <a:pt x="5435247" y="1465702"/>
                </a:lnTo>
                <a:lnTo>
                  <a:pt x="5433197" y="1414335"/>
                </a:lnTo>
                <a:lnTo>
                  <a:pt x="5430337" y="1363182"/>
                </a:lnTo>
                <a:lnTo>
                  <a:pt x="5426675" y="1312246"/>
                </a:lnTo>
                <a:lnTo>
                  <a:pt x="5422216" y="1261536"/>
                </a:lnTo>
                <a:lnTo>
                  <a:pt x="5416967" y="1211056"/>
                </a:lnTo>
                <a:lnTo>
                  <a:pt x="5410933" y="1160814"/>
                </a:lnTo>
                <a:lnTo>
                  <a:pt x="5404122" y="1110815"/>
                </a:lnTo>
                <a:lnTo>
                  <a:pt x="5396539" y="1061066"/>
                </a:lnTo>
                <a:lnTo>
                  <a:pt x="5388191" y="1011572"/>
                </a:lnTo>
                <a:lnTo>
                  <a:pt x="5379084" y="962341"/>
                </a:lnTo>
                <a:lnTo>
                  <a:pt x="5369225" y="913378"/>
                </a:lnTo>
                <a:lnTo>
                  <a:pt x="5358619" y="864689"/>
                </a:lnTo>
                <a:lnTo>
                  <a:pt x="5347273" y="816281"/>
                </a:lnTo>
                <a:lnTo>
                  <a:pt x="5335193" y="768160"/>
                </a:lnTo>
                <a:lnTo>
                  <a:pt x="5322386" y="720331"/>
                </a:lnTo>
                <a:lnTo>
                  <a:pt x="5308857" y="672802"/>
                </a:lnTo>
                <a:lnTo>
                  <a:pt x="5294613" y="625579"/>
                </a:lnTo>
                <a:lnTo>
                  <a:pt x="5279661" y="578667"/>
                </a:lnTo>
                <a:lnTo>
                  <a:pt x="5264006" y="532073"/>
                </a:lnTo>
                <a:lnTo>
                  <a:pt x="5247656" y="485803"/>
                </a:lnTo>
                <a:lnTo>
                  <a:pt x="5230615" y="439864"/>
                </a:lnTo>
                <a:lnTo>
                  <a:pt x="5212891" y="394261"/>
                </a:lnTo>
                <a:lnTo>
                  <a:pt x="5194489" y="349000"/>
                </a:lnTo>
                <a:lnTo>
                  <a:pt x="5175417" y="304089"/>
                </a:lnTo>
                <a:lnTo>
                  <a:pt x="5155680" y="259532"/>
                </a:lnTo>
                <a:lnTo>
                  <a:pt x="5135284" y="215337"/>
                </a:lnTo>
                <a:lnTo>
                  <a:pt x="5114236" y="171510"/>
                </a:lnTo>
                <a:lnTo>
                  <a:pt x="5092543" y="128056"/>
                </a:lnTo>
                <a:lnTo>
                  <a:pt x="5070210" y="84982"/>
                </a:lnTo>
                <a:lnTo>
                  <a:pt x="5047243" y="42295"/>
                </a:lnTo>
                <a:lnTo>
                  <a:pt x="502365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rPr lang="en" sz="1300">
                <a:solidFill>
                  <a:schemeClr val="dk1"/>
                </a:solidFill>
                <a:latin typeface="Calibri"/>
                <a:ea typeface="Calibri"/>
                <a:cs typeface="Calibri"/>
                <a:sym typeface="Calibri"/>
              </a:rPr>
              <a:t> </a:t>
            </a:r>
            <a:endParaRPr sz="1300">
              <a:solidFill>
                <a:schemeClr val="dk1"/>
              </a:solidFill>
              <a:latin typeface="Calibri"/>
              <a:ea typeface="Calibri"/>
              <a:cs typeface="Calibri"/>
              <a:sym typeface="Calibri"/>
            </a:endParaRPr>
          </a:p>
        </p:txBody>
      </p:sp>
      <p:sp>
        <p:nvSpPr>
          <p:cNvPr id="260" name="Google Shape;260;p22"/>
          <p:cNvSpPr txBox="1"/>
          <p:nvPr>
            <p:ph idx="12" type="sldNum"/>
          </p:nvPr>
        </p:nvSpPr>
        <p:spPr>
          <a:xfrm>
            <a:off x="6065986" y="2740605"/>
            <a:ext cx="1844400" cy="200100"/>
          </a:xfrm>
          <a:prstGeom prst="rect">
            <a:avLst/>
          </a:prstGeom>
          <a:noFill/>
          <a:ln>
            <a:noFill/>
          </a:ln>
        </p:spPr>
        <p:txBody>
          <a:bodyPr anchorCtr="0" anchor="t" bIns="0" lIns="0" spcFirstLastPara="1" rIns="0" wrap="square" tIns="0">
            <a:spAutoFit/>
          </a:bodyPr>
          <a:lstStyle/>
          <a:p>
            <a:pPr indent="0" lvl="0" marL="0" marR="0" rtl="0" algn="r">
              <a:spcBef>
                <a:spcPts val="0"/>
              </a:spcBef>
              <a:spcAft>
                <a:spcPts val="0"/>
              </a:spcAft>
              <a:buNone/>
            </a:pPr>
            <a:fld id="{00000000-1234-1234-1234-123412341234}" type="slidenum">
              <a:rPr b="1" lang="en" sz="1300">
                <a:solidFill>
                  <a:schemeClr val="lt1"/>
                </a:solidFill>
                <a:latin typeface="Raleway"/>
                <a:ea typeface="Raleway"/>
                <a:cs typeface="Raleway"/>
                <a:sym typeface="Raleway"/>
              </a:rPr>
              <a:t>‹#›</a:t>
            </a:fld>
            <a:endParaRPr b="1" sz="1300" u="none">
              <a:solidFill>
                <a:schemeClr val="lt1"/>
              </a:solidFill>
              <a:latin typeface="Raleway"/>
              <a:ea typeface="Raleway"/>
              <a:cs typeface="Raleway"/>
              <a:sym typeface="Raleway"/>
            </a:endParaRPr>
          </a:p>
        </p:txBody>
      </p:sp>
      <p:sp>
        <p:nvSpPr>
          <p:cNvPr id="261" name="Google Shape;261;p22"/>
          <p:cNvSpPr txBox="1"/>
          <p:nvPr>
            <p:ph type="title"/>
          </p:nvPr>
        </p:nvSpPr>
        <p:spPr>
          <a:xfrm>
            <a:off x="519450" y="1200650"/>
            <a:ext cx="2875800" cy="15930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900"/>
              <a:t>Case Study</a:t>
            </a:r>
            <a:br>
              <a:rPr lang="en"/>
            </a:br>
            <a:r>
              <a:rPr lang="en" sz="3200"/>
              <a:t>Age-</a:t>
            </a:r>
            <a:br>
              <a:rPr lang="en" sz="3200"/>
            </a:br>
            <a:r>
              <a:rPr lang="en" sz="3200"/>
              <a:t>Disaggregated Data</a:t>
            </a:r>
            <a:endParaRPr sz="3200"/>
          </a:p>
        </p:txBody>
      </p:sp>
      <p:pic>
        <p:nvPicPr>
          <p:cNvPr id="262" name="Google Shape;262;p22"/>
          <p:cNvPicPr preferRelativeResize="0"/>
          <p:nvPr/>
        </p:nvPicPr>
        <p:blipFill>
          <a:blip r:embed="rId5">
            <a:alphaModFix/>
          </a:blip>
          <a:stretch>
            <a:fillRect/>
          </a:stretch>
        </p:blipFill>
        <p:spPr>
          <a:xfrm>
            <a:off x="873075" y="2898188"/>
            <a:ext cx="1141625" cy="1166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85B"/>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85B"/>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